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9.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0.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1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12.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13.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14.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15.xml" ContentType="application/vnd.openxmlformats-officedocument.theme+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theme/theme16.xml" ContentType="application/vnd.openxmlformats-officedocument.theme+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theme/theme17.xml" ContentType="application/vnd.openxmlformats-officedocument.theme+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theme/theme18.xml" ContentType="application/vnd.openxmlformats-officedocument.theme+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theme/theme19.xml" ContentType="application/vnd.openxmlformats-officedocument.theme+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theme/theme20.xml" ContentType="application/vnd.openxmlformats-officedocument.theme+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theme/theme21.xml" ContentType="application/vnd.openxmlformats-officedocument.theme+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theme/theme22.xml" ContentType="application/vnd.openxmlformats-officedocument.theme+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theme/theme23.xml" ContentType="application/vnd.openxmlformats-officedocument.theme+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media/image84.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105.jpg" ContentType="image/jpeg"/>
  <Override PartName="/ppt/notesSlides/notesSlide1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media/image127.jpg" ContentType="image/jpeg"/>
  <Override PartName="/ppt/notesSlides/notesSlide21.xml" ContentType="application/vnd.openxmlformats-officedocument.presentationml.notesSlide+xml"/>
  <Override PartName="/ppt/media/image128.jpg" ContentType="image/jpeg"/>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859" r:id="rId4"/>
    <p:sldMasterId id="2147483729" r:id="rId5"/>
    <p:sldMasterId id="2147483730" r:id="rId6"/>
    <p:sldMasterId id="2147483648" r:id="rId7"/>
    <p:sldMasterId id="2147483805" r:id="rId8"/>
    <p:sldMasterId id="2147483821" r:id="rId9"/>
    <p:sldMasterId id="2147483734" r:id="rId10"/>
    <p:sldMasterId id="2147483769" r:id="rId11"/>
    <p:sldMasterId id="2147483882" r:id="rId12"/>
    <p:sldMasterId id="2147484073" r:id="rId13"/>
    <p:sldMasterId id="2147484149" r:id="rId14"/>
    <p:sldMasterId id="2147484225" r:id="rId15"/>
    <p:sldMasterId id="2147484301" r:id="rId16"/>
    <p:sldMasterId id="2147484377" r:id="rId17"/>
    <p:sldMasterId id="2147484453" r:id="rId18"/>
    <p:sldMasterId id="2147484529" r:id="rId19"/>
    <p:sldMasterId id="2147484605" r:id="rId20"/>
    <p:sldMasterId id="2147484681" r:id="rId21"/>
    <p:sldMasterId id="2147484757" r:id="rId22"/>
    <p:sldMasterId id="2147484833" r:id="rId23"/>
    <p:sldMasterId id="2147484909" r:id="rId24"/>
    <p:sldMasterId id="2147484985" r:id="rId25"/>
    <p:sldMasterId id="2147485061" r:id="rId26"/>
    <p:sldMasterId id="2147485137" r:id="rId27"/>
  </p:sldMasterIdLst>
  <p:notesMasterIdLst>
    <p:notesMasterId r:id="rId81"/>
  </p:notesMasterIdLst>
  <p:handoutMasterIdLst>
    <p:handoutMasterId r:id="rId82"/>
  </p:handoutMasterIdLst>
  <p:sldIdLst>
    <p:sldId id="334" r:id="rId28"/>
    <p:sldId id="256" r:id="rId29"/>
    <p:sldId id="316" r:id="rId30"/>
    <p:sldId id="305" r:id="rId31"/>
    <p:sldId id="331" r:id="rId32"/>
    <p:sldId id="332" r:id="rId33"/>
    <p:sldId id="338" r:id="rId34"/>
    <p:sldId id="336" r:id="rId35"/>
    <p:sldId id="337" r:id="rId36"/>
    <p:sldId id="333" r:id="rId37"/>
    <p:sldId id="339" r:id="rId38"/>
    <p:sldId id="260" r:id="rId39"/>
    <p:sldId id="258" r:id="rId40"/>
    <p:sldId id="2147476129" r:id="rId41"/>
    <p:sldId id="2147375290" r:id="rId42"/>
    <p:sldId id="2147476041" r:id="rId43"/>
    <p:sldId id="2147476007" r:id="rId44"/>
    <p:sldId id="2147375405" r:id="rId45"/>
    <p:sldId id="271" r:id="rId46"/>
    <p:sldId id="2147375295" r:id="rId47"/>
    <p:sldId id="3452" r:id="rId48"/>
    <p:sldId id="2147471383" r:id="rId49"/>
    <p:sldId id="2147476116" r:id="rId50"/>
    <p:sldId id="2147476131" r:id="rId51"/>
    <p:sldId id="2147476132" r:id="rId52"/>
    <p:sldId id="2147476104" r:id="rId53"/>
    <p:sldId id="269" r:id="rId54"/>
    <p:sldId id="2147473053" r:id="rId55"/>
    <p:sldId id="2147472004" r:id="rId56"/>
    <p:sldId id="268" r:id="rId57"/>
    <p:sldId id="2147476136" r:id="rId58"/>
    <p:sldId id="1882" r:id="rId59"/>
    <p:sldId id="2147472090" r:id="rId60"/>
    <p:sldId id="276" r:id="rId61"/>
    <p:sldId id="343" r:id="rId62"/>
    <p:sldId id="344" r:id="rId63"/>
    <p:sldId id="345" r:id="rId64"/>
    <p:sldId id="6839" r:id="rId65"/>
    <p:sldId id="2147483645" r:id="rId66"/>
    <p:sldId id="2147483646" r:id="rId67"/>
    <p:sldId id="2147483647" r:id="rId68"/>
    <p:sldId id="266" r:id="rId69"/>
    <p:sldId id="2147476133" r:id="rId70"/>
    <p:sldId id="257" r:id="rId71"/>
    <p:sldId id="2147476134" r:id="rId72"/>
    <p:sldId id="259" r:id="rId73"/>
    <p:sldId id="2147476135" r:id="rId74"/>
    <p:sldId id="261" r:id="rId75"/>
    <p:sldId id="262" r:id="rId76"/>
    <p:sldId id="263" r:id="rId77"/>
    <p:sldId id="264" r:id="rId78"/>
    <p:sldId id="265" r:id="rId79"/>
    <p:sldId id="281" r:id="rId80"/>
  </p:sldIdLst>
  <p:sldSz cx="12192000" cy="6858000"/>
  <p:notesSz cx="6858000" cy="9144000"/>
  <p:embeddedFontLst>
    <p:embeddedFont>
      <p:font typeface="Corbel" panose="020B0503020204020204" pitchFamily="34" charset="0"/>
      <p:regular r:id="rId83"/>
      <p:bold r:id="rId84"/>
      <p:italic r:id="rId85"/>
      <p:boldItalic r:id="rId86"/>
    </p:embeddedFont>
    <p:embeddedFont>
      <p:font typeface="Gill Sans MT" panose="020B0502020104020203" pitchFamily="34" charset="0"/>
      <p:regular r:id="rId87"/>
      <p:bold r:id="rId88"/>
      <p:italic r:id="rId89"/>
      <p:boldItalic r:id="rId90"/>
    </p:embeddedFont>
    <p:embeddedFont>
      <p:font typeface="Montserrat" panose="00000500000000000000" pitchFamily="2" charset="0"/>
      <p:regular r:id="rId91"/>
      <p:bold r:id="rId92"/>
      <p:italic r:id="rId93"/>
      <p:boldItalic r:id="rId94"/>
    </p:embeddedFont>
    <p:embeddedFont>
      <p:font typeface="Montserrat ExtraBold" panose="00000900000000000000" pitchFamily="2" charset="0"/>
      <p:bold r:id="rId95"/>
      <p:italic r:id="rId96"/>
      <p:boldItalic r:id="rId97"/>
    </p:embeddedFont>
    <p:embeddedFont>
      <p:font typeface="Montserrat Medium" panose="00000600000000000000" pitchFamily="2" charset="0"/>
      <p:regular r:id="rId98"/>
      <p:italic r:id="rId99"/>
    </p:embeddedFont>
    <p:embeddedFont>
      <p:font typeface="Tahoma" panose="020B0604030504040204" pitchFamily="34" charset="0"/>
      <p:regular r:id="rId100"/>
      <p:bold r:id="rId101"/>
    </p:embeddedFont>
    <p:embeddedFont>
      <p:font typeface="Verdana" panose="020B0604030504040204" pitchFamily="34" charset="0"/>
      <p:regular r:id="rId102"/>
      <p:bold r:id="rId103"/>
      <p:italic r:id="rId104"/>
      <p:boldItalic r:id="rId105"/>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B1AC48-9F58-15D9-41EC-23A67B9AED68}" name="Sofi Granö (LAB)" initials="SG" userId="S::Sofi.Grano@lab.fi::669b7608-0c88-487a-a771-0485a183ad2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nna Mielonen-Jumisko" initials="JM" lastIdx="2" clrIdx="0">
    <p:extLst>
      <p:ext uri="{19B8F6BF-5375-455C-9EA6-DF929625EA0E}">
        <p15:presenceInfo xmlns:p15="http://schemas.microsoft.com/office/powerpoint/2012/main" userId="S::Jonna.Mielonen-Jumisko@lut.fi::9cadcd6f-e8f6-4515-a803-ae508005aab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CFE"/>
    <a:srgbClr val="B3EDC4"/>
    <a:srgbClr val="B3EDFB"/>
    <a:srgbClr val="FDEAE0"/>
    <a:srgbClr val="00C2E5"/>
    <a:srgbClr val="F6F6F6"/>
    <a:srgbClr val="052FC2"/>
    <a:srgbClr val="00BD80"/>
    <a:srgbClr val="FCFAFC"/>
    <a:srgbClr val="FAFA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FCD828-AF32-9FF1-688A-427248F7BDA0}" v="115" dt="2025-12-08T12:09:09.035"/>
    <p1510:client id="{21547792-3CC0-0F91-B27B-08DED4F8F686}" v="52" dt="2025-12-09T08:35:51.1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Vaalea tyyli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Normaali tyyli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Ei tyyliä, ei ruudukko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Vaalea tyyli 1 - Korostu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94801"/>
  </p:normalViewPr>
  <p:slideViewPr>
    <p:cSldViewPr snapToGrid="0">
      <p:cViewPr varScale="1">
        <p:scale>
          <a:sx n="91" d="100"/>
          <a:sy n="91" d="100"/>
        </p:scale>
        <p:origin x="736"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21" Type="http://schemas.openxmlformats.org/officeDocument/2006/relationships/slideMaster" Target="slideMasters/slideMaster18.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font" Target="fonts/font2.fntdata"/><Relationship Id="rId89" Type="http://schemas.openxmlformats.org/officeDocument/2006/relationships/font" Target="fonts/font7.fntdata"/><Relationship Id="rId112" Type="http://schemas.microsoft.com/office/2018/10/relationships/authors" Target="authors.xml"/><Relationship Id="rId16" Type="http://schemas.openxmlformats.org/officeDocument/2006/relationships/slideMaster" Target="slideMasters/slideMaster13.xml"/><Relationship Id="rId107" Type="http://schemas.openxmlformats.org/officeDocument/2006/relationships/presProps" Target="presProps.xml"/><Relationship Id="rId11" Type="http://schemas.openxmlformats.org/officeDocument/2006/relationships/slideMaster" Target="slideMasters/slideMaster8.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font" Target="fonts/font20.fntdata"/><Relationship Id="rId5" Type="http://schemas.openxmlformats.org/officeDocument/2006/relationships/slideMaster" Target="slideMasters/slideMaster2.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80" Type="http://schemas.openxmlformats.org/officeDocument/2006/relationships/slide" Target="slides/slide53.xml"/><Relationship Id="rId85" Type="http://schemas.openxmlformats.org/officeDocument/2006/relationships/font" Target="fonts/font3.fntdata"/><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font" Target="fonts/font21.fntdata"/><Relationship Id="rId108" Type="http://schemas.openxmlformats.org/officeDocument/2006/relationships/viewProps" Target="viewProps.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6" Type="http://schemas.openxmlformats.org/officeDocument/2006/relationships/commentAuthors" Target="commentAuthors.xml"/><Relationship Id="rId10" Type="http://schemas.openxmlformats.org/officeDocument/2006/relationships/slideMaster" Target="slideMasters/slideMaster7.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notesMaster" Target="notesMasters/notesMaster1.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font" Target="fonts/font19.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2.xml"/><Relationship Id="rId109" Type="http://schemas.openxmlformats.org/officeDocument/2006/relationships/theme" Target="theme/theme1.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font" Target="fonts/font15.fntdata"/><Relationship Id="rId104" Type="http://schemas.openxmlformats.org/officeDocument/2006/relationships/font" Target="fonts/font22.fntdata"/><Relationship Id="rId7" Type="http://schemas.openxmlformats.org/officeDocument/2006/relationships/slideMaster" Target="slideMasters/slideMaster4.xml"/><Relationship Id="rId71" Type="http://schemas.openxmlformats.org/officeDocument/2006/relationships/slide" Target="slides/slide44.xml"/><Relationship Id="rId92"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xml"/><Relationship Id="rId24" Type="http://schemas.openxmlformats.org/officeDocument/2006/relationships/slideMaster" Target="slideMasters/slideMaster21.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font" Target="fonts/font5.fntdata"/><Relationship Id="rId110" Type="http://schemas.openxmlformats.org/officeDocument/2006/relationships/tableStyles" Target="tableStyles.xml"/><Relationship Id="rId61" Type="http://schemas.openxmlformats.org/officeDocument/2006/relationships/slide" Target="slides/slide34.xml"/><Relationship Id="rId82" Type="http://schemas.openxmlformats.org/officeDocument/2006/relationships/handoutMaster" Target="handoutMasters/handoutMaster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font" Target="fonts/font18.fntdata"/><Relationship Id="rId105" Type="http://schemas.openxmlformats.org/officeDocument/2006/relationships/font" Target="fonts/font23.fntdata"/><Relationship Id="rId8" Type="http://schemas.openxmlformats.org/officeDocument/2006/relationships/slideMaster" Target="slideMasters/slideMaster5.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customXml" Target="../customXml/item3.xml"/><Relationship Id="rId25" Type="http://schemas.openxmlformats.org/officeDocument/2006/relationships/slideMaster" Target="slideMasters/slideMaster22.xml"/><Relationship Id="rId46" Type="http://schemas.openxmlformats.org/officeDocument/2006/relationships/slide" Target="slides/slide19.xml"/><Relationship Id="rId67" Type="http://schemas.openxmlformats.org/officeDocument/2006/relationships/slide" Target="slides/slide40.xml"/><Relationship Id="rId20" Type="http://schemas.openxmlformats.org/officeDocument/2006/relationships/slideMaster" Target="slideMasters/slideMaster17.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font" Target="fonts/font1.fntdata"/><Relationship Id="rId88" Type="http://schemas.openxmlformats.org/officeDocument/2006/relationships/font" Target="fonts/font6.fntdata"/><Relationship Id="rId111" Type="http://schemas.microsoft.com/office/2015/10/relationships/revisionInfo" Target="revisionInfo.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explosion val="4"/>
          <c:dPt>
            <c:idx val="0"/>
            <c:bubble3D val="0"/>
            <c:explosion val="0"/>
            <c:spPr>
              <a:solidFill>
                <a:srgbClr val="DCDCDC"/>
              </a:solidFill>
              <a:ln w="19050">
                <a:noFill/>
              </a:ln>
              <a:effectLst/>
            </c:spPr>
            <c:extLst>
              <c:ext xmlns:c16="http://schemas.microsoft.com/office/drawing/2014/chart" uri="{C3380CC4-5D6E-409C-BE32-E72D297353CC}">
                <c16:uniqueId val="{00000001-041A-465F-B2A1-81CFAAEF8C2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41A-465F-B2A1-81CFAAEF8C29}"/>
              </c:ext>
            </c:extLst>
          </c:dPt>
          <c:val>
            <c:numRef>
              <c:f>Sheet1!$E$9:$F$9</c:f>
              <c:numCache>
                <c:formatCode>General</c:formatCode>
                <c:ptCount val="2"/>
                <c:pt idx="0">
                  <c:v>1</c:v>
                </c:pt>
                <c:pt idx="1">
                  <c:v>3</c:v>
                </c:pt>
              </c:numCache>
            </c:numRef>
          </c:val>
          <c:extLst>
            <c:ext xmlns:c16="http://schemas.microsoft.com/office/drawing/2014/chart" uri="{C3380CC4-5D6E-409C-BE32-E72D297353CC}">
              <c16:uniqueId val="{00000004-041A-465F-B2A1-81CFAAEF8C2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fi-FI"/>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E2A-4686-AE5B-80D40FC9D59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E2A-4686-AE5B-80D40FC9D593}"/>
              </c:ext>
            </c:extLst>
          </c:dPt>
          <c:val>
            <c:numRef>
              <c:f>Sheet1!$E$8:$F$8</c:f>
              <c:numCache>
                <c:formatCode>General</c:formatCode>
                <c:ptCount val="2"/>
                <c:pt idx="0">
                  <c:v>0</c:v>
                </c:pt>
                <c:pt idx="1">
                  <c:v>4</c:v>
                </c:pt>
              </c:numCache>
            </c:numRef>
          </c:val>
          <c:extLst>
            <c:ext xmlns:c16="http://schemas.microsoft.com/office/drawing/2014/chart" uri="{C3380CC4-5D6E-409C-BE32-E72D297353CC}">
              <c16:uniqueId val="{00000004-5E2A-4686-AE5B-80D40FC9D59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i-FI"/>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DCDCDC"/>
              </a:solidFill>
              <a:ln w="19050">
                <a:solidFill>
                  <a:schemeClr val="lt1"/>
                </a:solidFill>
              </a:ln>
              <a:effectLst/>
            </c:spPr>
            <c:extLst>
              <c:ext xmlns:c16="http://schemas.microsoft.com/office/drawing/2014/chart" uri="{C3380CC4-5D6E-409C-BE32-E72D297353CC}">
                <c16:uniqueId val="{00000001-7285-42D8-BA94-393066FDC9B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285-42D8-BA94-393066FDC9B9}"/>
              </c:ext>
            </c:extLst>
          </c:dPt>
          <c:val>
            <c:numRef>
              <c:f>Sheet1!$E$10:$F$10</c:f>
              <c:numCache>
                <c:formatCode>General</c:formatCode>
                <c:ptCount val="2"/>
                <c:pt idx="0">
                  <c:v>2</c:v>
                </c:pt>
                <c:pt idx="1">
                  <c:v>2</c:v>
                </c:pt>
              </c:numCache>
            </c:numRef>
          </c:val>
          <c:extLst>
            <c:ext xmlns:c16="http://schemas.microsoft.com/office/drawing/2014/chart" uri="{C3380CC4-5D6E-409C-BE32-E72D297353CC}">
              <c16:uniqueId val="{00000004-7285-42D8-BA94-393066FDC9B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i-FI"/>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DCDCDC"/>
              </a:solidFill>
              <a:ln w="19050">
                <a:solidFill>
                  <a:schemeClr val="lt1"/>
                </a:solidFill>
              </a:ln>
              <a:effectLst/>
            </c:spPr>
            <c:extLst>
              <c:ext xmlns:c16="http://schemas.microsoft.com/office/drawing/2014/chart" uri="{C3380CC4-5D6E-409C-BE32-E72D297353CC}">
                <c16:uniqueId val="{00000001-A8BB-421F-B08D-ED10B31A91F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8BB-421F-B08D-ED10B31A91FD}"/>
              </c:ext>
            </c:extLst>
          </c:dPt>
          <c:val>
            <c:numRef>
              <c:f>Sheet1!$E$11:$F$11</c:f>
              <c:numCache>
                <c:formatCode>General</c:formatCode>
                <c:ptCount val="2"/>
                <c:pt idx="0">
                  <c:v>3</c:v>
                </c:pt>
                <c:pt idx="1">
                  <c:v>1</c:v>
                </c:pt>
              </c:numCache>
            </c:numRef>
          </c:val>
          <c:extLst>
            <c:ext xmlns:c16="http://schemas.microsoft.com/office/drawing/2014/chart" uri="{C3380CC4-5D6E-409C-BE32-E72D297353CC}">
              <c16:uniqueId val="{00000004-A8BB-421F-B08D-ED10B31A91F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i-FI"/>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72B2ABEE-1AED-444D-A268-E884A14847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11C0287B-0C37-7046-AC3C-9B7EF186B1E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CEB5EA-E5A0-0D46-8534-4CBB32327278}" type="datetimeFigureOut">
              <a:rPr lang="fi-FI" smtClean="0"/>
              <a:t>9.12.2025</a:t>
            </a:fld>
            <a:endParaRPr lang="fi-FI"/>
          </a:p>
        </p:txBody>
      </p:sp>
      <p:sp>
        <p:nvSpPr>
          <p:cNvPr id="4" name="Alatunnisteen paikkamerkki 3">
            <a:extLst>
              <a:ext uri="{FF2B5EF4-FFF2-40B4-BE49-F238E27FC236}">
                <a16:creationId xmlns:a16="http://schemas.microsoft.com/office/drawing/2014/main" id="{A1026EC7-EA5C-3C47-9677-AFCAE7278B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FBAB90F9-C632-7948-8DD2-42A1D87BD7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00A0F9-21F0-D242-BF75-47017D8D4769}" type="slidenum">
              <a:rPr lang="fi-FI" smtClean="0"/>
              <a:t>‹#›</a:t>
            </a:fld>
            <a:endParaRPr lang="fi-FI"/>
          </a:p>
        </p:txBody>
      </p:sp>
    </p:spTree>
    <p:extLst>
      <p:ext uri="{BB962C8B-B14F-4D97-AF65-F5344CB8AC3E}">
        <p14:creationId xmlns:p14="http://schemas.microsoft.com/office/powerpoint/2010/main" val="2548985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93A119-780C-CB40-A53A-89E2C1695925}" type="datetimeFigureOut">
              <a:rPr lang="fi-FI" smtClean="0"/>
              <a:t>9.12.2025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1D24A6-494F-1748-B021-0F3928509B6E}" type="slidenum">
              <a:rPr lang="fi-FI" smtClean="0"/>
              <a:t>‹#›</a:t>
            </a:fld>
            <a:endParaRPr lang="fi-FI"/>
          </a:p>
        </p:txBody>
      </p:sp>
    </p:spTree>
    <p:extLst>
      <p:ext uri="{BB962C8B-B14F-4D97-AF65-F5344CB8AC3E}">
        <p14:creationId xmlns:p14="http://schemas.microsoft.com/office/powerpoint/2010/main" val="1962785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or Finnish?</a:t>
            </a:r>
            <a:endParaRPr lang="fi-FI" dirty="0"/>
          </a:p>
        </p:txBody>
      </p:sp>
      <p:sp>
        <p:nvSpPr>
          <p:cNvPr id="4" name="Slide Number Placeholder 3"/>
          <p:cNvSpPr>
            <a:spLocks noGrp="1"/>
          </p:cNvSpPr>
          <p:nvPr>
            <p:ph type="sldNum" sz="quarter" idx="5"/>
          </p:nvPr>
        </p:nvSpPr>
        <p:spPr/>
        <p:txBody>
          <a:bodyPr/>
          <a:lstStyle/>
          <a:p>
            <a:fld id="{B91D24A6-494F-1748-B021-0F3928509B6E}" type="slidenum">
              <a:rPr lang="fi-FI" smtClean="0"/>
              <a:t>3</a:t>
            </a:fld>
            <a:endParaRPr lang="fi-FI"/>
          </a:p>
        </p:txBody>
      </p:sp>
    </p:spTree>
    <p:extLst>
      <p:ext uri="{BB962C8B-B14F-4D97-AF65-F5344CB8AC3E}">
        <p14:creationId xmlns:p14="http://schemas.microsoft.com/office/powerpoint/2010/main" val="1695692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15.12.2025 Business Finland ja maa- ja metsätalousministeriö avaavat Food Market Explorer -rahoituspalvelun markkinaselvitysten ostamiseen ja Food </a:t>
            </a:r>
            <a:r>
              <a:rPr lang="fi-FI" dirty="0" err="1"/>
              <a:t>Exhibition</a:t>
            </a:r>
            <a:r>
              <a:rPr lang="fi-FI" dirty="0"/>
              <a:t> Explorer -rahoituspalvelun kansainvälisiin B2B-messuihin osallistumiseen. Nämä rahoituspalvelut on tarkoitettu ainoastaan </a:t>
            </a:r>
            <a:r>
              <a:rPr lang="fi-FI" dirty="0" err="1"/>
              <a:t>pk-</a:t>
            </a:r>
            <a:r>
              <a:rPr lang="fi-FI" dirty="0"/>
              <a:t> ja </a:t>
            </a:r>
            <a:r>
              <a:rPr lang="fi-FI" dirty="0" err="1"/>
              <a:t>midcap</a:t>
            </a:r>
            <a:r>
              <a:rPr lang="fi-FI" dirty="0"/>
              <a:t>-kokoisille elintarvike- ja juoma-alan yrityksille.</a:t>
            </a:r>
          </a:p>
          <a:p>
            <a:endParaRPr lang="fi-FI" dirty="0"/>
          </a:p>
          <a:p>
            <a:r>
              <a:rPr lang="fi-FI" dirty="0"/>
              <a:t>Rahoitusvalikoima FI EN.pptx: https://finpro-my.sharepoint.com/:p:/g/personal/kari_komulainen_businessfinland_fi/Ef6LlqSwGpJGpUINxazEXyEBoMEl4oBTcFuOmZ3zmifsIA?e=FEuhLl</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343957-E65E-40BC-BBE7-B8F0F85C9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342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Tuemme suomalaisia s</a:t>
            </a:r>
            <a:r>
              <a:rPr lang="fi-FI" b="0" dirty="0"/>
              <a:t>tartup-, </a:t>
            </a:r>
            <a:r>
              <a:rPr lang="fi-FI" b="0" dirty="0" err="1"/>
              <a:t>pk-</a:t>
            </a:r>
            <a:r>
              <a:rPr lang="fi-FI" b="0" dirty="0"/>
              <a:t> ja </a:t>
            </a:r>
            <a:r>
              <a:rPr lang="fi-FI" b="0" dirty="0" err="1"/>
              <a:t>midcap</a:t>
            </a:r>
            <a:r>
              <a:rPr lang="fi-FI" b="0" dirty="0"/>
              <a:t>-yrityksiä kansainvälistymisen sekä tutkimus- ja kehitystyön eri vaiheissa.</a:t>
            </a: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3FDA7-EB3A-154F-B0FC-65B1303C40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620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chemeClr val="bg2"/>
                </a:solidFill>
                <a:effectLst/>
                <a:uLnTx/>
                <a:uFillTx/>
                <a:ea typeface="+mn-ea"/>
                <a:cs typeface="+mn-cs"/>
              </a:rPr>
              <a:t>Ohjelmamme ovat yhteistyöfoorumeita, joissa keskitytään huolellisesti valittuihin, Suomen talouden uudistumisen kannalta keskeisiin teemoihin.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chemeClr val="bg2"/>
                </a:solidFill>
                <a:effectLst/>
                <a:uLnTx/>
                <a:uFillTx/>
                <a:ea typeface="+mn-ea"/>
                <a:cs typeface="+mn-cs"/>
              </a:rPr>
              <a:t>Ohjelmia hallinnoi Business Finland.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chemeClr val="bg2"/>
                </a:solidFill>
                <a:effectLst/>
                <a:uLnTx/>
                <a:uFillTx/>
                <a:ea typeface="+mn-ea"/>
                <a:cs typeface="+mn-cs"/>
              </a:rPr>
              <a:t>Ohjelmat tarjoavat myös Business Finlandin kansainvälistymis- ja innovaatiopalveluita.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343957-E65E-40BC-BBE7-B8F0F85C9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610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191919"/>
                </a:solidFill>
                <a:effectLst/>
                <a:latin typeface="Finlandica" panose="00000500000000000000" pitchFamily="2" charset="0"/>
              </a:rPr>
              <a:t>Business </a:t>
            </a:r>
            <a:r>
              <a:rPr lang="en-US" b="0" i="0" dirty="0" err="1">
                <a:solidFill>
                  <a:srgbClr val="191919"/>
                </a:solidFill>
                <a:effectLst/>
                <a:latin typeface="Finlandica" panose="00000500000000000000" pitchFamily="2" charset="0"/>
              </a:rPr>
              <a:t>Finlandin</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ohjelmat</a:t>
            </a:r>
            <a:r>
              <a:rPr lang="en-US" b="0" i="0" dirty="0">
                <a:solidFill>
                  <a:srgbClr val="191919"/>
                </a:solidFill>
                <a:effectLst/>
                <a:latin typeface="Finlandica" panose="00000500000000000000" pitchFamily="2" charset="0"/>
              </a:rPr>
              <a:t> ja </a:t>
            </a:r>
            <a:r>
              <a:rPr lang="en-US" b="0" i="0" dirty="0" err="1">
                <a:solidFill>
                  <a:srgbClr val="191919"/>
                </a:solidFill>
                <a:effectLst/>
                <a:latin typeface="Finlandica" panose="00000500000000000000" pitchFamily="2" charset="0"/>
              </a:rPr>
              <a:t>kampanjat</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tarjoavat</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osallistujille</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mahdollisuuden</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ratkoa</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yhteisiä</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haasteita</a:t>
            </a:r>
            <a:r>
              <a:rPr lang="en-US" b="0" i="0" dirty="0">
                <a:solidFill>
                  <a:srgbClr val="191919"/>
                </a:solidFill>
                <a:effectLst/>
                <a:latin typeface="Finlandica" panose="00000500000000000000" pitchFamily="2" charset="0"/>
              </a:rPr>
              <a:t> ja </a:t>
            </a:r>
            <a:r>
              <a:rPr lang="en-US" b="0" i="0" dirty="0" err="1">
                <a:solidFill>
                  <a:srgbClr val="191919"/>
                </a:solidFill>
                <a:effectLst/>
                <a:latin typeface="Finlandica" panose="00000500000000000000" pitchFamily="2" charset="0"/>
              </a:rPr>
              <a:t>vertaisoppia</a:t>
            </a:r>
            <a:r>
              <a:rPr lang="en-US" b="0" i="0" dirty="0">
                <a:solidFill>
                  <a:srgbClr val="191919"/>
                </a:solidFill>
                <a:effectLst/>
                <a:latin typeface="Finlandica" panose="00000500000000000000" pitchFamily="2" charset="0"/>
              </a:rPr>
              <a:t>.</a:t>
            </a:r>
          </a:p>
          <a:p>
            <a:pPr marL="171450" indent="-171450">
              <a:buFont typeface="Arial" panose="020B0604020202020204" pitchFamily="34" charset="0"/>
              <a:buChar char="•"/>
            </a:pPr>
            <a:r>
              <a:rPr lang="en-US" b="0" i="0" dirty="0" err="1">
                <a:solidFill>
                  <a:srgbClr val="191919"/>
                </a:solidFill>
                <a:effectLst/>
                <a:latin typeface="Finlandica" panose="00000500000000000000" pitchFamily="2" charset="0"/>
              </a:rPr>
              <a:t>Ohjelmat</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tarjoavat</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ainutlaatuisen</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tavan</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tuoda</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yhteen</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eri</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toimijoita</a:t>
            </a:r>
            <a:r>
              <a:rPr lang="en-US" b="0" i="0" dirty="0">
                <a:solidFill>
                  <a:srgbClr val="191919"/>
                </a:solidFill>
                <a:effectLst/>
                <a:latin typeface="Finlandica" panose="00000500000000000000" pitchFamily="2" charset="0"/>
              </a:rPr>
              <a:t>:</a:t>
            </a:r>
          </a:p>
          <a:p>
            <a:pPr marL="628650" lvl="1" indent="-171450">
              <a:buFont typeface="Arial" panose="020B0604020202020204" pitchFamily="34" charset="0"/>
              <a:buChar char="•"/>
            </a:pPr>
            <a:r>
              <a:rPr lang="en-US" b="0" i="0" dirty="0" err="1">
                <a:solidFill>
                  <a:srgbClr val="191919"/>
                </a:solidFill>
                <a:effectLst/>
                <a:latin typeface="Finlandica" panose="00000500000000000000" pitchFamily="2" charset="0"/>
              </a:rPr>
              <a:t>Erikokoiset</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yritykset</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jotka</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tavoittelevat</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kasvua</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uudistumista</a:t>
            </a:r>
            <a:r>
              <a:rPr lang="en-US" b="0" i="0" dirty="0">
                <a:solidFill>
                  <a:srgbClr val="191919"/>
                </a:solidFill>
                <a:effectLst/>
                <a:latin typeface="Finlandica" panose="00000500000000000000" pitchFamily="2" charset="0"/>
              </a:rPr>
              <a:t> ja </a:t>
            </a:r>
            <a:r>
              <a:rPr lang="en-US" b="0" i="0" dirty="0" err="1">
                <a:solidFill>
                  <a:srgbClr val="191919"/>
                </a:solidFill>
                <a:effectLst/>
                <a:latin typeface="Finlandica" panose="00000500000000000000" pitchFamily="2" charset="0"/>
              </a:rPr>
              <a:t>kansainvälistymistä</a:t>
            </a:r>
            <a:r>
              <a:rPr lang="en-US" b="0" i="0" dirty="0">
                <a:solidFill>
                  <a:srgbClr val="191919"/>
                </a:solidFill>
                <a:effectLst/>
                <a:latin typeface="Finlandica" panose="00000500000000000000" pitchFamily="2" charset="0"/>
              </a:rPr>
              <a:t>.</a:t>
            </a:r>
          </a:p>
          <a:p>
            <a:pPr marL="628650" lvl="1" indent="-171450">
              <a:buFont typeface="Arial" panose="020B0604020202020204" pitchFamily="34" charset="0"/>
              <a:buChar char="•"/>
            </a:pPr>
            <a:r>
              <a:rPr lang="en-US" b="0" i="0" dirty="0" err="1">
                <a:solidFill>
                  <a:srgbClr val="191919"/>
                </a:solidFill>
                <a:effectLst/>
                <a:latin typeface="Finlandica" panose="00000500000000000000" pitchFamily="2" charset="0"/>
              </a:rPr>
              <a:t>Tutkimus</a:t>
            </a:r>
            <a:r>
              <a:rPr lang="en-US" b="0" i="0" dirty="0">
                <a:solidFill>
                  <a:srgbClr val="191919"/>
                </a:solidFill>
                <a:effectLst/>
                <a:latin typeface="Finlandica" panose="00000500000000000000" pitchFamily="2" charset="0"/>
              </a:rPr>
              <a:t>- ja </a:t>
            </a:r>
            <a:r>
              <a:rPr lang="en-US" b="0" i="0" dirty="0" err="1">
                <a:solidFill>
                  <a:srgbClr val="191919"/>
                </a:solidFill>
                <a:effectLst/>
                <a:latin typeface="Finlandica" panose="00000500000000000000" pitchFamily="2" charset="0"/>
              </a:rPr>
              <a:t>muut</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organisaatiot</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jotka</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toimivat</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yhteistyössä</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yritysten</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kanssa</a:t>
            </a:r>
            <a:r>
              <a:rPr lang="en-US" b="0" i="0" dirty="0">
                <a:solidFill>
                  <a:srgbClr val="191919"/>
                </a:solidFill>
                <a:effectLst/>
                <a:latin typeface="Finlandica" panose="00000500000000000000" pitchFamily="2" charset="0"/>
              </a:rPr>
              <a:t>.</a:t>
            </a:r>
          </a:p>
          <a:p>
            <a:pPr marL="171450" lvl="0" indent="-171450">
              <a:buFont typeface="Arial" panose="020B0604020202020204" pitchFamily="34" charset="0"/>
              <a:buChar char="•"/>
            </a:pPr>
            <a:r>
              <a:rPr lang="en-US" b="0" i="0" dirty="0" err="1">
                <a:solidFill>
                  <a:srgbClr val="191919"/>
                </a:solidFill>
                <a:effectLst/>
                <a:latin typeface="Finlandica" panose="00000500000000000000" pitchFamily="2" charset="0"/>
              </a:rPr>
              <a:t>Ohjelmat</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verkottavat</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eri</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toimijoita</a:t>
            </a:r>
            <a:r>
              <a:rPr lang="en-US" b="0" i="0" dirty="0">
                <a:solidFill>
                  <a:srgbClr val="191919"/>
                </a:solidFill>
                <a:effectLst/>
                <a:latin typeface="Finlandica" panose="00000500000000000000" pitchFamily="2" charset="0"/>
              </a:rPr>
              <a:t> ja </a:t>
            </a:r>
            <a:r>
              <a:rPr lang="en-US" b="0" i="0" dirty="0" err="1">
                <a:solidFill>
                  <a:srgbClr val="191919"/>
                </a:solidFill>
                <a:effectLst/>
                <a:latin typeface="Finlandica" panose="00000500000000000000" pitchFamily="2" charset="0"/>
              </a:rPr>
              <a:t>kokoavat</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tarjoomia</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suomalaisesta</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osaamisesta</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valituille</a:t>
            </a:r>
            <a:r>
              <a:rPr lang="en-US" b="0" i="0" dirty="0">
                <a:solidFill>
                  <a:srgbClr val="191919"/>
                </a:solidFill>
                <a:effectLst/>
                <a:latin typeface="Finlandica" panose="00000500000000000000" pitchFamily="2" charset="0"/>
              </a:rPr>
              <a:t> </a:t>
            </a:r>
            <a:r>
              <a:rPr lang="en-US" b="0" i="0" dirty="0" err="1">
                <a:solidFill>
                  <a:srgbClr val="191919"/>
                </a:solidFill>
                <a:effectLst/>
                <a:latin typeface="Finlandica" panose="00000500000000000000" pitchFamily="2" charset="0"/>
              </a:rPr>
              <a:t>toimialoille</a:t>
            </a:r>
            <a:r>
              <a:rPr lang="en-US" b="0" i="0" dirty="0">
                <a:solidFill>
                  <a:srgbClr val="191919"/>
                </a:solidFill>
                <a:effectLst/>
                <a:latin typeface="Finlandica" panose="00000500000000000000" pitchFamily="2" charset="0"/>
              </a:rPr>
              <a:t> ja </a:t>
            </a:r>
            <a:r>
              <a:rPr lang="en-US" b="0" i="0" dirty="0" err="1">
                <a:solidFill>
                  <a:srgbClr val="191919"/>
                </a:solidFill>
                <a:effectLst/>
                <a:latin typeface="Finlandica" panose="00000500000000000000" pitchFamily="2" charset="0"/>
              </a:rPr>
              <a:t>markkinoille</a:t>
            </a:r>
            <a:r>
              <a:rPr lang="en-US" b="0" i="0" dirty="0">
                <a:solidFill>
                  <a:srgbClr val="191919"/>
                </a:solidFill>
                <a:effectLst/>
                <a:latin typeface="Finlandica" panose="00000500000000000000" pitchFamily="2" charset="0"/>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343957-E65E-40BC-BBE7-B8F0F85C9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073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343DF-284F-4639-9798-25DD9C545F8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05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DD9F4BF-481A-430C-A95F-F586E7F35AA2}" type="slidenum">
              <a:rPr lang="fi-FI" smtClean="0"/>
              <a:t>30</a:t>
            </a:fld>
            <a:endParaRPr lang="fi-FI"/>
          </a:p>
        </p:txBody>
      </p:sp>
    </p:spTree>
    <p:extLst>
      <p:ext uri="{BB962C8B-B14F-4D97-AF65-F5344CB8AC3E}">
        <p14:creationId xmlns:p14="http://schemas.microsoft.com/office/powerpoint/2010/main" val="649408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25C8F4-A860-45F3-A406-FE5D9E46C247}"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7355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Taustaselvitys</a:t>
            </a:r>
          </a:p>
          <a:p>
            <a:r>
              <a:rPr lang="fi-FI" dirty="0"/>
              <a:t>Ovatko asiakkaasi kuluttajia, yrityksiä, yhteisöjä?</a:t>
            </a:r>
          </a:p>
          <a:p>
            <a:r>
              <a:rPr lang="fi-FI" dirty="0"/>
              <a:t>Kohdemaat, missä toimit?</a:t>
            </a:r>
          </a:p>
          <a:p>
            <a:r>
              <a:rPr lang="fi-FI" dirty="0"/>
              <a:t>Yritysrakenne, kuka laskuttaa, emo vs. tyttäret.? </a:t>
            </a:r>
          </a:p>
          <a:p>
            <a:r>
              <a:rPr lang="fi-FI" b="0" dirty="0"/>
              <a:t>Minkälaisia maksuehtoja ja –tapoja tarjoat? </a:t>
            </a:r>
          </a:p>
          <a:p>
            <a:r>
              <a:rPr lang="fi-FI" dirty="0"/>
              <a:t>Miten toimii laskutus, luotonvalvonta, perintä, maksuliikenne?</a:t>
            </a:r>
          </a:p>
          <a:p>
            <a:r>
              <a:rPr lang="fi-FI" b="1" dirty="0"/>
              <a:t>Miten voit kasvattaa myyntiä? Mitä rahoitusvaihtoehtoja tarjoat asiakkaillesi? </a:t>
            </a:r>
          </a:p>
          <a:p>
            <a:r>
              <a:rPr lang="fi-FI" dirty="0"/>
              <a:t>Leasing, osamaksu, kuluttajarahoitus</a:t>
            </a:r>
          </a:p>
          <a:p>
            <a:r>
              <a:rPr lang="fi-FI" b="1" dirty="0"/>
              <a:t>Miten hallitset asiakasriskiä? </a:t>
            </a:r>
          </a:p>
          <a:p>
            <a:r>
              <a:rPr lang="fi-FI" dirty="0"/>
              <a:t>Kaupallisia sopimuksia tukevat takaukset</a:t>
            </a:r>
          </a:p>
          <a:p>
            <a:r>
              <a:rPr lang="fi-FI" dirty="0"/>
              <a:t>Asiakasvalinnan ulkoistaminen</a:t>
            </a:r>
          </a:p>
          <a:p>
            <a:r>
              <a:rPr lang="fi-FI" dirty="0"/>
              <a:t>Luottovakuuttaminen</a:t>
            </a:r>
          </a:p>
          <a:p>
            <a:r>
              <a:rPr lang="fi-FI" b="1" dirty="0"/>
              <a:t>Miten tehostat laskutusta ja maksujen keräämistä? </a:t>
            </a:r>
          </a:p>
          <a:p>
            <a:r>
              <a:rPr lang="fi-FI" dirty="0"/>
              <a:t>e-laskutus sekä tili- ja maksuliikeratkaisut</a:t>
            </a:r>
          </a:p>
          <a:p>
            <a:r>
              <a:rPr lang="fi-FI" dirty="0"/>
              <a:t>Reskontran ja luotonvalvonnan ulkoistaminen</a:t>
            </a:r>
          </a:p>
          <a:p>
            <a:r>
              <a:rPr lang="fi-FI" b="1" dirty="0"/>
              <a:t>Miten pienennät myyntisaataviin sitoutuvan käyttöpääoman määrää?</a:t>
            </a:r>
          </a:p>
          <a:p>
            <a:r>
              <a:rPr lang="fi-FI" dirty="0"/>
              <a:t>Rahoitus myyntisaatavien avulla tai saatavien myynti</a:t>
            </a:r>
          </a:p>
          <a:p>
            <a:endParaRPr lang="fi-FI"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D9F4BF-481A-430C-A95F-F586E7F35AA2}"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5369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Taustaselvitys</a:t>
            </a:r>
          </a:p>
          <a:p>
            <a:r>
              <a:rPr lang="fi-FI" dirty="0"/>
              <a:t>Miten valitset toimittajat ja arvioit riskit?</a:t>
            </a:r>
          </a:p>
          <a:p>
            <a:r>
              <a:rPr lang="fi-FI" dirty="0"/>
              <a:t>Ostosopimusten maksuehdot?</a:t>
            </a:r>
          </a:p>
          <a:p>
            <a:r>
              <a:rPr lang="fi-FI" dirty="0"/>
              <a:t>Kuka ostaa ja kenen lukuun – mistä?</a:t>
            </a:r>
          </a:p>
          <a:p>
            <a:r>
              <a:rPr lang="fi-FI" b="1" dirty="0"/>
              <a:t>Miten voit optimoida hankintoihin sitoutuvaa pääomaa, vakuuksia ja kassavirtaa?</a:t>
            </a:r>
          </a:p>
          <a:p>
            <a:r>
              <a:rPr lang="fi-FI" dirty="0"/>
              <a:t>Käyttöomaisuuspalvelut</a:t>
            </a:r>
          </a:p>
          <a:p>
            <a:r>
              <a:rPr lang="fi-FI" dirty="0"/>
              <a:t>Leasing</a:t>
            </a:r>
          </a:p>
          <a:p>
            <a:r>
              <a:rPr lang="fi-FI" b="1" dirty="0"/>
              <a:t>Miten voit hallita toimittaja- ja toimitusriskejä?</a:t>
            </a:r>
          </a:p>
          <a:p>
            <a:r>
              <a:rPr lang="fi-FI" dirty="0"/>
              <a:t>Kaupallisia sopimuksia tukevat takaukset ja remburssit</a:t>
            </a:r>
          </a:p>
          <a:p>
            <a:r>
              <a:rPr lang="fi-FI" b="1" dirty="0"/>
              <a:t>Miten voit vaikuttaa käyttöpääomaan?</a:t>
            </a:r>
          </a:p>
          <a:p>
            <a:r>
              <a:rPr lang="fi-FI" dirty="0"/>
              <a:t>Rahoitusvaihtoehtojen tarjoaminen toimittajille.</a:t>
            </a:r>
          </a:p>
          <a:p>
            <a:r>
              <a:rPr lang="fi-FI" b="1" dirty="0"/>
              <a:t>Miten voit tehostaa saapuvien laskujen käsittelyprosessia ja maksatusprosessia?</a:t>
            </a:r>
          </a:p>
          <a:p>
            <a:r>
              <a:rPr lang="fi-FI" dirty="0"/>
              <a:t>e-laskutus sekä tili- ja maksuliikeratkaisut</a:t>
            </a:r>
          </a:p>
          <a:p>
            <a:endParaRPr lang="fi-FI"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D9F4BF-481A-430C-A95F-F586E7F35AA2}"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13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EDD9F4BF-481A-430C-A95F-F586E7F35AA2}" type="slidenum">
              <a:rPr lang="fi-FI" smtClean="0"/>
              <a:t>38</a:t>
            </a:fld>
            <a:endParaRPr lang="fi-FI"/>
          </a:p>
        </p:txBody>
      </p:sp>
    </p:spTree>
    <p:extLst>
      <p:ext uri="{BB962C8B-B14F-4D97-AF65-F5344CB8AC3E}">
        <p14:creationId xmlns:p14="http://schemas.microsoft.com/office/powerpoint/2010/main" val="3847738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B91D24A6-494F-1748-B021-0F3928509B6E}" type="slidenum">
              <a:rPr lang="fi-FI" smtClean="0"/>
              <a:t>8</a:t>
            </a:fld>
            <a:endParaRPr lang="fi-FI"/>
          </a:p>
        </p:txBody>
      </p:sp>
    </p:spTree>
    <p:extLst>
      <p:ext uri="{BB962C8B-B14F-4D97-AF65-F5344CB8AC3E}">
        <p14:creationId xmlns:p14="http://schemas.microsoft.com/office/powerpoint/2010/main" val="3044982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dirty="0"/>
              <a:t>Mediassa on viime aikoina keskusteltu yritysrahoituksen tilasta ja kyseenalaistettu pankkien halukkuus rahoittaa yrityksiä. OP Ryhmä on edelleen sitoutunut vahvasti tukemaan yrityksiä ja tarjoamaan rahoitusratkaisuja, jotka edistävät Suomen talouskasvua.</a:t>
            </a:r>
          </a:p>
          <a:p>
            <a:endParaRPr lang="fi-FI" sz="1200" dirty="0"/>
          </a:p>
          <a:p>
            <a:r>
              <a:rPr lang="fi-FI" sz="1200" kern="1200" dirty="0">
                <a:solidFill>
                  <a:schemeClr val="tx1"/>
                </a:solidFill>
                <a:effectLst/>
                <a:latin typeface="+mn-lt"/>
                <a:ea typeface="+mn-ea"/>
                <a:cs typeface="+mn-cs"/>
              </a:rPr>
              <a:t>OP Ryhmä on Suomen suurin yritysten rahoittaja ja </a:t>
            </a:r>
            <a:r>
              <a:rPr lang="fi-FI" sz="1200" kern="1200" dirty="0" err="1">
                <a:solidFill>
                  <a:schemeClr val="tx1"/>
                </a:solidFill>
                <a:effectLst/>
                <a:latin typeface="+mn-lt"/>
                <a:ea typeface="+mn-ea"/>
                <a:cs typeface="+mn-cs"/>
              </a:rPr>
              <a:t>PK-yritysten</a:t>
            </a:r>
            <a:r>
              <a:rPr lang="fi-FI" sz="1200" kern="1200" dirty="0">
                <a:solidFill>
                  <a:schemeClr val="tx1"/>
                </a:solidFill>
                <a:effectLst/>
                <a:latin typeface="+mn-lt"/>
                <a:ea typeface="+mn-ea"/>
                <a:cs typeface="+mn-cs"/>
              </a:rPr>
              <a:t> rahoittaminen on tärkeä osa liiketoimintaamme. Suomi tarvitsee talouskasvua, ja pankit haluavat toimia kestävän kasvun mahdollistajina. Tavoitteenamme on kasvaa </a:t>
            </a:r>
            <a:r>
              <a:rPr lang="fi-FI" sz="1200" kern="1200" dirty="0" err="1">
                <a:solidFill>
                  <a:schemeClr val="tx1"/>
                </a:solidFill>
                <a:effectLst/>
                <a:latin typeface="+mn-lt"/>
                <a:ea typeface="+mn-ea"/>
                <a:cs typeface="+mn-cs"/>
              </a:rPr>
              <a:t>PK-yritysten</a:t>
            </a:r>
            <a:r>
              <a:rPr lang="fi-FI" sz="1200" kern="1200" dirty="0">
                <a:solidFill>
                  <a:schemeClr val="tx1"/>
                </a:solidFill>
                <a:effectLst/>
                <a:latin typeface="+mn-lt"/>
                <a:ea typeface="+mn-ea"/>
                <a:cs typeface="+mn-cs"/>
              </a:rPr>
              <a:t> rahoittajana. Jokaista rahoituspäätöstä tehdessämme arvioimme ensisijaisesti asiakkaan maksukykyä pitkällä tähtäimellä. Rahoitusjärjestelyt riippuvat siitä, missä vaiheessa yritys on. </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Kilpailu yritysrahoituksessa on Suomessa tervettä, ja tästä kertoo se, että marginaalit ovat meillä eurooppalaisen keskiarvon alapuolella. Suomessa rahoitusta tarjoaa moni sekä suomalainen että pohjoismainen toimija. Esimerkiksi Etlan julkaiseman raportin mukaan Suomen yritysrahoituksessa pankkirahoitus toimii hyvin. Etlan mukaan pankeista saatavan vieraan pääoman ehtoisen rahoituksen sijaan puutteita on enemmänkin oman pääoman ehtoisessa rahoituksessa. </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Pankkirahoituksen saatavuus yrityksille Suomessa on hyvä. Sen sijaan erilaisten yrityksille tehtävien kyselyiden mukaan moni yrittäjä kokee tällä hetkellä kysynnän epävarmuuden, osaamistarpeissa tapahtuvat muutokset ja työvoiman saatavuuden pääasiallisina kasvun ja kehittymisen esteinä.</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Lähteet: https://www.etla.fi/ajankohtaista/etla-suomen-kansantalouden-ongelmat-eivat-selity-yritysrahoituksen-haasteilla-yritysten-omissa-kasvuhaluissa-parantamisen-varaa/</a:t>
            </a:r>
          </a:p>
          <a:p>
            <a:endParaRPr lang="fi-FI" sz="1200" kern="1200" dirty="0">
              <a:solidFill>
                <a:schemeClr val="tx1"/>
              </a:solidFill>
              <a:effectLst/>
              <a:latin typeface="+mn-lt"/>
              <a:ea typeface="+mn-ea"/>
              <a:cs typeface="+mn-cs"/>
            </a:endParaRPr>
          </a:p>
          <a:p>
            <a:endParaRPr lang="fi-FI" sz="1200" dirty="0"/>
          </a:p>
        </p:txBody>
      </p:sp>
      <p:sp>
        <p:nvSpPr>
          <p:cNvPr id="4" name="Slide Number Placeholder 3"/>
          <p:cNvSpPr>
            <a:spLocks noGrp="1"/>
          </p:cNvSpPr>
          <p:nvPr>
            <p:ph type="sldNum" sz="quarter" idx="5"/>
          </p:nvPr>
        </p:nvSpPr>
        <p:spPr/>
        <p:txBody>
          <a:bodyPr/>
          <a:lstStyle/>
          <a:p>
            <a:fld id="{EDD9F4BF-481A-430C-A95F-F586E7F35AA2}" type="slidenum">
              <a:rPr lang="fi-FI" smtClean="0"/>
              <a:t>39</a:t>
            </a:fld>
            <a:endParaRPr lang="fi-FI"/>
          </a:p>
        </p:txBody>
      </p:sp>
    </p:spTree>
    <p:extLst>
      <p:ext uri="{BB962C8B-B14F-4D97-AF65-F5344CB8AC3E}">
        <p14:creationId xmlns:p14="http://schemas.microsoft.com/office/powerpoint/2010/main" val="3462641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EDD9F4BF-481A-430C-A95F-F586E7F35AA2}" type="slidenum">
              <a:rPr lang="fi-FI" smtClean="0"/>
              <a:t>42</a:t>
            </a:fld>
            <a:endParaRPr lang="fi-FI"/>
          </a:p>
        </p:txBody>
      </p:sp>
    </p:spTree>
    <p:extLst>
      <p:ext uri="{BB962C8B-B14F-4D97-AF65-F5344CB8AC3E}">
        <p14:creationId xmlns:p14="http://schemas.microsoft.com/office/powerpoint/2010/main" val="2749906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3A7DE-12BD-DD77-9878-455AB50699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31B1A-3F08-1B3E-9B50-81B2B8E611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9760F-4123-9A08-53FD-E9BB7E237949}"/>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3D0341D9-6675-9586-8B2F-06E292E73A5A}"/>
              </a:ext>
            </a:extLst>
          </p:cNvPr>
          <p:cNvSpPr>
            <a:spLocks noGrp="1"/>
          </p:cNvSpPr>
          <p:nvPr>
            <p:ph type="sldNum" sz="quarter" idx="5"/>
          </p:nvPr>
        </p:nvSpPr>
        <p:spPr/>
        <p:txBody>
          <a:bodyPr/>
          <a:lstStyle/>
          <a:p>
            <a:fld id="{B91D24A6-494F-1748-B021-0F3928509B6E}" type="slidenum">
              <a:rPr lang="fi-FI" smtClean="0"/>
              <a:t>9</a:t>
            </a:fld>
            <a:endParaRPr lang="fi-FI"/>
          </a:p>
        </p:txBody>
      </p:sp>
    </p:spTree>
    <p:extLst>
      <p:ext uri="{BB962C8B-B14F-4D97-AF65-F5344CB8AC3E}">
        <p14:creationId xmlns:p14="http://schemas.microsoft.com/office/powerpoint/2010/main" val="1531780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2FFA7-C898-0C2A-2B5E-887CF5533D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ACA676-F6AD-37CD-D1BE-49CE1A72C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0B61D-7F47-3F80-AA7F-ECC83DEACF0C}"/>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5184165B-C584-4A89-4F73-911832375F8B}"/>
              </a:ext>
            </a:extLst>
          </p:cNvPr>
          <p:cNvSpPr>
            <a:spLocks noGrp="1"/>
          </p:cNvSpPr>
          <p:nvPr>
            <p:ph type="sldNum" sz="quarter" idx="5"/>
          </p:nvPr>
        </p:nvSpPr>
        <p:spPr/>
        <p:txBody>
          <a:bodyPr/>
          <a:lstStyle/>
          <a:p>
            <a:fld id="{B91D24A6-494F-1748-B021-0F3928509B6E}" type="slidenum">
              <a:rPr lang="fi-FI" smtClean="0"/>
              <a:t>10</a:t>
            </a:fld>
            <a:endParaRPr lang="fi-FI"/>
          </a:p>
        </p:txBody>
      </p:sp>
    </p:spTree>
    <p:extLst>
      <p:ext uri="{BB962C8B-B14F-4D97-AF65-F5344CB8AC3E}">
        <p14:creationId xmlns:p14="http://schemas.microsoft.com/office/powerpoint/2010/main" val="2365820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553D8-D2F4-9453-CB6D-8BCE84754F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68DB2-7A51-7A0E-8358-B196ED96EC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72957D-AC38-E1AE-349B-4C35C985B75B}"/>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FE530DA2-D548-E87D-3EF0-8AE5DC042DAA}"/>
              </a:ext>
            </a:extLst>
          </p:cNvPr>
          <p:cNvSpPr>
            <a:spLocks noGrp="1"/>
          </p:cNvSpPr>
          <p:nvPr>
            <p:ph type="sldNum" sz="quarter" idx="5"/>
          </p:nvPr>
        </p:nvSpPr>
        <p:spPr/>
        <p:txBody>
          <a:bodyPr/>
          <a:lstStyle/>
          <a:p>
            <a:fld id="{B91D24A6-494F-1748-B021-0F3928509B6E}" type="slidenum">
              <a:rPr lang="fi-FI" smtClean="0"/>
              <a:t>11</a:t>
            </a:fld>
            <a:endParaRPr lang="fi-FI"/>
          </a:p>
        </p:txBody>
      </p:sp>
    </p:spTree>
    <p:extLst>
      <p:ext uri="{BB962C8B-B14F-4D97-AF65-F5344CB8AC3E}">
        <p14:creationId xmlns:p14="http://schemas.microsoft.com/office/powerpoint/2010/main" val="3154965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Kansilehtiä on kolme vaihtoehtoa. Poista tarpeettomat.</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1FBD9-8E1B-48D2-BB5E-BC5EBC2DE77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713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Tästä aiheesta on kaksi diaversiota, 8 ja 9. Poista tarpeeton.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Business Finlandin ydintehtävä on Suomen vaurauden ja hyvinvoinnin kasvattaminen Suomen kilpailukykyä ja talouden kestävää kasvua tukemalla sekä kestävää kehitystä edistämällä. </a:t>
            </a:r>
            <a:r>
              <a:rPr lang="fi-FI" b="0" i="0" dirty="0">
                <a:solidFill>
                  <a:srgbClr val="191919"/>
                </a:solidFill>
                <a:effectLst/>
                <a:latin typeface="Finlandica" pitchFamily="2" charset="77"/>
              </a:rPr>
              <a:t>K</a:t>
            </a:r>
            <a:r>
              <a:rPr lang="fi-FI" dirty="0"/>
              <a:t>uulumme työ- ja elinkeinoministeriön hallinnonalaan ja </a:t>
            </a:r>
            <a:r>
              <a:rPr lang="fi-FI" b="0" i="0" dirty="0">
                <a:solidFill>
                  <a:srgbClr val="191919"/>
                </a:solidFill>
                <a:effectLst/>
                <a:latin typeface="Finlandica" pitchFamily="2" charset="77"/>
              </a:rPr>
              <a:t>t</a:t>
            </a:r>
            <a:r>
              <a:rPr lang="fi-FI" dirty="0"/>
              <a:t>oimintamme kustannukset katetaan julkisista varoista. </a:t>
            </a:r>
          </a:p>
          <a:p>
            <a:endParaRPr lang="fi-FI" dirty="0"/>
          </a:p>
          <a:p>
            <a:r>
              <a:rPr lang="fi-FI" dirty="0"/>
              <a:t>Suomi ei pärjää tulevaisuudessa, jos jäämme pois kansainvälisistä verkostoista ja muutoksesta ulkopuolelle. Suomella on paljon tarjottavaa globaaleiden ja paikallisten haasteiden ratkaisemiseen. Muutoksen kärjessä oleminen on myös vaikeaa ja siihen liittyy riskejä. Business Finland jakaa yritysten ottamaa riskiä ja helpottaa ja nopeuttaa yritysten matkaa maailmalla. </a:t>
            </a:r>
            <a:br>
              <a:rPr lang="fi-FI" dirty="0"/>
            </a:br>
            <a:br>
              <a:rPr lang="fi-FI" dirty="0"/>
            </a:br>
            <a:r>
              <a:rPr lang="fi-FI" b="0" i="0" dirty="0">
                <a:solidFill>
                  <a:srgbClr val="191919"/>
                </a:solidFill>
                <a:effectLst/>
                <a:latin typeface="Finlandica" pitchFamily="2" charset="77"/>
              </a:rPr>
              <a:t>Missiot ovat uudenlainen toimintatapamme. Niiden aiheet ovat valikoituneet alueille, jotka ovat maailmanlaajuisesti muutoksessa, ja tarjoavat tätä kautta myös merkittäviä tulevaisuuden markkinamahdollisuuksia suomalaisille yrityksille.</a:t>
            </a:r>
            <a:endParaRPr lang="fi-FI" dirty="0"/>
          </a:p>
          <a:p>
            <a:endParaRPr lang="fi-FI" dirty="0"/>
          </a:p>
          <a:p>
            <a:endParaRPr lang="fi-FI" i="1" dirty="0"/>
          </a:p>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1FBD9-8E1B-48D2-BB5E-BC5EBC2DE77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792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solidFill>
                  <a:srgbClr val="FF0000"/>
                </a:solidFill>
              </a:rPr>
              <a:t>Mukauta animaation nopeus ja aloitustapa sopimaan omaan esitystyyliisi tai poista halutessasi animointi. Älä kuitenkaan muuta animoinnin tyyliä. </a:t>
            </a:r>
          </a:p>
          <a:p>
            <a:endParaRPr lang="fi-FI" dirty="0">
              <a:solidFill>
                <a:srgbClr val="FF0000"/>
              </a:solidFill>
            </a:endParaRPr>
          </a:p>
          <a:p>
            <a:r>
              <a:rPr lang="fi-FI" dirty="0"/>
              <a:t>Autamme suomalaisia yrityksiä viemään ja menestymään globaalisti ja uudistamaan liiketoimintaansa tutkimus- kehitys ja innovaatiotoiminnan avulla. </a:t>
            </a:r>
            <a:r>
              <a:rPr lang="fi-FI" b="0" i="0" dirty="0">
                <a:solidFill>
                  <a:srgbClr val="191919"/>
                </a:solidFill>
                <a:effectLst/>
                <a:latin typeface="Finlandica" pitchFamily="2" charset="77"/>
              </a:rPr>
              <a:t>Vuosittain sadat yritykset ja tutkimusryhmät asioivat Business Finlandin kanssa ja saavat meiltä rahoitusta tutkimus-, kehitys- ja innovaatiotoimintaansa. ​Paikallisen liiketoiminnan tuntemuksemme yhdistettynä toimialaosaamiseen, palvelutarjontaan ja kontaktiverkostoon tekevät meistä maailmanluokan kumppanin.</a:t>
            </a:r>
          </a:p>
          <a:p>
            <a:endParaRPr lang="fi-FI" b="0" i="0" dirty="0">
              <a:solidFill>
                <a:srgbClr val="191919"/>
              </a:solidFill>
              <a:effectLst/>
              <a:latin typeface="Finlandica"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effectLst/>
                <a:latin typeface="Finlandica" pitchFamily="2" charset="77"/>
              </a:rPr>
              <a:t>Olemme tunnistaneet ekosysteemit avaintyökaluksi Suomen innovaatiokyvykkyyksien ja kansainvälisen kilpailukyvyn turvaamisessa. </a:t>
            </a:r>
            <a:r>
              <a:rPr lang="fi-FI" dirty="0"/>
              <a:t>Ekosysteemit luovat merkittävää arvoa edistämällä innovaatioita, lisäämällä tehokkuutta ja mahdollistamalla uusia liiketoimintamalleja. </a:t>
            </a:r>
            <a:r>
              <a:rPr lang="fi-FI" sz="1200" dirty="0">
                <a:effectLst/>
                <a:latin typeface="Finlandica" pitchFamily="2" charset="77"/>
              </a:rPr>
              <a:t>Keskitymme niihin ekosysteemeihin, joilla on aito kiinnostus ja potentiaali kehittää uusia liiketoimintaratkaisuja kansainvälisille markkinoille.  </a:t>
            </a:r>
            <a:endParaRPr lang="fi-FI" dirty="0"/>
          </a:p>
          <a:p>
            <a:endParaRPr lang="fi-FI" dirty="0"/>
          </a:p>
          <a:p>
            <a:r>
              <a:rPr lang="fi-FI" dirty="0"/>
              <a:t>Pysyäkseen kilpailukykyisenä ja vauraana yhteiskuntana Suomi tarvitsee kansainvälistä osaamista. Meidän tehtävänämme on saada kansainväliset yritykset investoimaan Suomeen ja houkutella osaavia työntekijöitä ulkomailta Suomeen töihin. </a:t>
            </a:r>
            <a:r>
              <a:rPr lang="fi-FI" b="0" i="0" dirty="0">
                <a:solidFill>
                  <a:srgbClr val="191919"/>
                </a:solidFill>
                <a:effectLst/>
                <a:latin typeface="Finlandica" pitchFamily="2" charset="77"/>
              </a:rPr>
              <a:t>Autamme ulkomaisia yrityksiä löytämään maastamme uusia liiketoimintamahdollisuuksia ja kehittämme Suomea investointiympäristönä. </a:t>
            </a:r>
            <a:endParaRPr lang="fi-FI" dirty="0"/>
          </a:p>
          <a:p>
            <a:endParaRPr lang="fi-FI" dirty="0"/>
          </a:p>
          <a:p>
            <a:r>
              <a:rPr lang="fi-FI" b="0" i="0" dirty="0">
                <a:solidFill>
                  <a:srgbClr val="191919"/>
                </a:solidFill>
                <a:effectLst/>
                <a:latin typeface="AvenirLTW02"/>
              </a:rPr>
              <a:t>Luomme kansainvälisesti kuvaa Suomesta haluttavana matkakohteena ja tuemme alan yrityksiä ja yritysryhmiä kansainvälisille markkinoille tarkoitettujen matkailupalvelujen kehittämisessä ja markkinoinnissa. Visiomme on, että Suomi on johtava kestävän matkailun kohdemaa. Luomme lisäarvoa yhteiskunnalle ja asiakkaillemme ainutlaatuista luontoamme ja kulttuuriamme vaalien. Suomi on tiedostavan matkailijan ykkösvalinta.</a:t>
            </a:r>
          </a:p>
          <a:p>
            <a:endParaRPr lang="fi-FI" b="0" i="0" dirty="0">
              <a:solidFill>
                <a:srgbClr val="191919"/>
              </a:solidFill>
              <a:effectLst/>
              <a:latin typeface="AvenirLTW02"/>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1FBD9-8E1B-48D2-BB5E-BC5EBC2DE77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011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i-FI" dirty="0"/>
              <a:t>Innovaatio- ja kansainvälistymispalvelumme on tarkoitettu </a:t>
            </a:r>
            <a:r>
              <a:rPr lang="fi-FI" b="1" dirty="0"/>
              <a:t>suomalaisille yrityksille ja tutkimusorganisaatioille</a:t>
            </a:r>
            <a:r>
              <a:rPr lang="fi-FI" dirty="0"/>
              <a:t>.</a:t>
            </a:r>
          </a:p>
          <a:p>
            <a:pPr marL="0" indent="0">
              <a:buFont typeface="Arial" panose="020B0604020202020204" pitchFamily="34" charset="0"/>
              <a:buNone/>
            </a:pPr>
            <a:endParaRPr lang="fi-FI" dirty="0"/>
          </a:p>
          <a:p>
            <a:pPr marL="0" indent="0">
              <a:buFont typeface="Arial" panose="020B0604020202020204" pitchFamily="34" charset="0"/>
              <a:buNone/>
            </a:pPr>
            <a:r>
              <a:rPr lang="fi-FI" dirty="0"/>
              <a:t>Saadaksemme suurimmat vaikutukset Suomen taloudelle, keskitymme pääasiassa yrityksiin ja hankkeisiin, jotka tähtäävät globaaliin menestykseen.</a:t>
            </a:r>
          </a:p>
          <a:p>
            <a:pPr marL="0" indent="0">
              <a:buFont typeface="Arial" panose="020B0604020202020204" pitchFamily="34" charset="0"/>
              <a:buNone/>
            </a:pPr>
            <a:endParaRPr lang="fi-FI" dirty="0"/>
          </a:p>
          <a:p>
            <a:pPr marL="0" indent="0">
              <a:buFont typeface="Arial" panose="020B0604020202020204" pitchFamily="34" charset="0"/>
              <a:buNone/>
            </a:pPr>
            <a:r>
              <a:rPr lang="fi-FI" dirty="0"/>
              <a:t>Etsimme hankkeita ja yrityksiä, joilla on kunnianhimoinen T&amp;K- tai liikeidea, kokenut ja sitoutunut tiimi sekä taloudelliset resurssit globaaliin kasvuun.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343957-E65E-40BC-BBE7-B8F0F85C9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687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07.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20.xml"/></Relationships>
</file>

<file path=ppt/slideLayouts/_rels/slideLayout100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20.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0.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20.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1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20.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02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1.xml"/></Relationships>
</file>

<file path=ppt/slideLayouts/_rels/slideLayout10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1.xml"/></Relationships>
</file>

<file path=ppt/slideLayouts/_rels/slideLayout102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21.xml"/></Relationships>
</file>

<file path=ppt/slideLayouts/_rels/slideLayout102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21.xml"/></Relationships>
</file>

<file path=ppt/slideLayouts/_rels/slideLayout102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21.xml"/></Relationships>
</file>

<file path=ppt/slideLayouts/_rels/slideLayout102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21.xml"/></Relationships>
</file>

<file path=ppt/slideLayouts/_rels/slideLayout10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1.xml"/></Relationships>
</file>

<file path=ppt/slideLayouts/_rels/slideLayout102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21.xml"/></Relationships>
</file>

<file path=ppt/slideLayouts/_rels/slideLayout102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21.xml"/></Relationships>
</file>

<file path=ppt/slideLayouts/_rels/slideLayout102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2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3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21.xml"/></Relationships>
</file>

<file path=ppt/slideLayouts/_rels/slideLayout10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1.xml"/></Relationships>
</file>

<file path=ppt/slideLayouts/_rels/slideLayout103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1.xml"/></Relationships>
</file>

<file path=ppt/slideLayouts/_rels/slideLayout103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1.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3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1.xml"/></Relationships>
</file>

<file path=ppt/slideLayouts/_rels/slideLayout103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1.xml"/></Relationships>
</file>

<file path=ppt/slideLayouts/_rels/slideLayout103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1.xml"/></Relationships>
</file>

<file path=ppt/slideLayouts/_rels/slideLayout103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1.xml"/></Relationships>
</file>

<file path=ppt/slideLayouts/_rels/slideLayout103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1.xml"/><Relationship Id="rId5" Type="http://schemas.openxmlformats.org/officeDocument/2006/relationships/image" Target="../media/image64.svg"/><Relationship Id="rId4" Type="http://schemas.openxmlformats.org/officeDocument/2006/relationships/image" Target="../media/image6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04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21.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4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21.xml"/></Relationships>
</file>

<file path=ppt/slideLayouts/_rels/slideLayout104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1.xml"/></Relationships>
</file>

<file path=ppt/slideLayouts/_rels/slideLayout10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8.png"/><Relationship Id="rId1" Type="http://schemas.openxmlformats.org/officeDocument/2006/relationships/slideMaster" Target="../slideMasters/slideMaster21.xml"/><Relationship Id="rId4" Type="http://schemas.openxmlformats.org/officeDocument/2006/relationships/image" Target="../media/image40.svg"/></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4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05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1.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5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1.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5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1.xml"/></Relationships>
</file>

<file path=ppt/slideLayouts/_rels/slideLayout105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1.xml"/></Relationships>
</file>

<file path=ppt/slideLayouts/_rels/slideLayout105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1.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6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1.xml"/><Relationship Id="rId5" Type="http://schemas.openxmlformats.org/officeDocument/2006/relationships/image" Target="../media/image70.svg"/><Relationship Id="rId4" Type="http://schemas.openxmlformats.org/officeDocument/2006/relationships/image" Target="../media/image69.png"/></Relationships>
</file>

<file path=ppt/slideLayouts/_rels/slideLayout106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21.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106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21.xml"/></Relationships>
</file>

<file path=ppt/slideLayouts/_rels/slideLayout106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svg"/><Relationship Id="rId7" Type="http://schemas.openxmlformats.org/officeDocument/2006/relationships/image" Target="../media/image40.svg"/><Relationship Id="rId2" Type="http://schemas.openxmlformats.org/officeDocument/2006/relationships/image" Target="../media/image71.png"/><Relationship Id="rId1" Type="http://schemas.openxmlformats.org/officeDocument/2006/relationships/slideMaster" Target="../slideMasters/slideMaster21.xml"/><Relationship Id="rId6" Type="http://schemas.openxmlformats.org/officeDocument/2006/relationships/image" Target="../media/image39.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svg"/></Relationships>
</file>

<file path=ppt/slideLayouts/_rels/slideLayout106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2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2.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21.xml"/></Relationships>
</file>

<file path=ppt/slideLayouts/_rels/slideLayout108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21.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1.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2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9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21.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9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2.xml"/></Relationships>
</file>

<file path=ppt/slideLayouts/_rels/slideLayout109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2.xml"/></Relationships>
</file>

<file path=ppt/slideLayouts/_rels/slideLayout109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22.xml"/></Relationships>
</file>

<file path=ppt/slideLayouts/_rels/slideLayout109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22.xml"/></Relationships>
</file>

<file path=ppt/slideLayouts/_rels/slideLayout109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2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0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22.xml"/></Relationships>
</file>

<file path=ppt/slideLayouts/_rels/slideLayout110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2.xml"/></Relationships>
</file>

<file path=ppt/slideLayouts/_rels/slideLayout110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22.xml"/></Relationships>
</file>

<file path=ppt/slideLayouts/_rels/slideLayout110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22.xml"/></Relationships>
</file>

<file path=ppt/slideLayouts/_rels/slideLayout110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22.xml"/></Relationships>
</file>

<file path=ppt/slideLayouts/_rels/slideLayout110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22.xml"/></Relationships>
</file>

<file path=ppt/slideLayouts/_rels/slideLayout110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110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110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11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11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11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111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11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2.xml"/><Relationship Id="rId5" Type="http://schemas.openxmlformats.org/officeDocument/2006/relationships/image" Target="../media/image64.svg"/><Relationship Id="rId4" Type="http://schemas.openxmlformats.org/officeDocument/2006/relationships/image" Target="../media/image63.png"/></Relationships>
</file>

<file path=ppt/slideLayouts/_rels/slideLayout111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2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1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11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11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8.png"/><Relationship Id="rId1" Type="http://schemas.openxmlformats.org/officeDocument/2006/relationships/slideMaster" Target="../slideMasters/slideMaster22.xml"/><Relationship Id="rId4" Type="http://schemas.openxmlformats.org/officeDocument/2006/relationships/image" Target="../media/image40.sv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112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2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2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1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11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2.xml"/><Relationship Id="rId5" Type="http://schemas.openxmlformats.org/officeDocument/2006/relationships/image" Target="../media/image70.svg"/><Relationship Id="rId4" Type="http://schemas.openxmlformats.org/officeDocument/2006/relationships/image" Target="../media/image69.png"/></Relationships>
</file>

<file path=ppt/slideLayouts/_rels/slideLayout114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22.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114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22.xml"/></Relationships>
</file>

<file path=ppt/slideLayouts/_rels/slideLayout11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svg"/><Relationship Id="rId7" Type="http://schemas.openxmlformats.org/officeDocument/2006/relationships/image" Target="../media/image40.svg"/><Relationship Id="rId2" Type="http://schemas.openxmlformats.org/officeDocument/2006/relationships/image" Target="../media/image71.png"/><Relationship Id="rId1" Type="http://schemas.openxmlformats.org/officeDocument/2006/relationships/slideMaster" Target="../slideMasters/slideMaster22.xml"/><Relationship Id="rId6" Type="http://schemas.openxmlformats.org/officeDocument/2006/relationships/image" Target="../media/image39.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svg"/></Relationships>
</file>

<file path=ppt/slideLayouts/_rels/slideLayout1144.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22.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57.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22.xml"/></Relationships>
</file>

<file path=ppt/slideLayouts/_rels/slideLayout115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22.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6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22.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6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3.xml"/></Relationships>
</file>

<file path=ppt/slideLayouts/_rels/slideLayout11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3.xml"/></Relationships>
</file>

<file path=ppt/slideLayouts/_rels/slideLayout117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23.xml"/></Relationships>
</file>

<file path=ppt/slideLayouts/_rels/slideLayout117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23.xml"/></Relationships>
</file>

<file path=ppt/slideLayouts/_rels/slideLayout117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23.xml"/></Relationships>
</file>

<file path=ppt/slideLayouts/_rels/slideLayout117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23.xml"/></Relationships>
</file>

<file path=ppt/slideLayouts/_rels/slideLayout11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3.xml"/></Relationships>
</file>

<file path=ppt/slideLayouts/_rels/slideLayout117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23.xml"/></Relationships>
</file>

<file path=ppt/slideLayouts/_rels/slideLayout117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23.xml"/></Relationships>
</file>

<file path=ppt/slideLayouts/_rels/slideLayout117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2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18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23.xml"/></Relationships>
</file>

<file path=ppt/slideLayouts/_rels/slideLayout118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3.xml"/></Relationships>
</file>

<file path=ppt/slideLayouts/_rels/slideLayout118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3.xml"/></Relationships>
</file>

<file path=ppt/slideLayouts/_rels/slideLayout118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3.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8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3.xml"/></Relationships>
</file>

<file path=ppt/slideLayouts/_rels/slideLayout118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3.xml"/></Relationships>
</file>

<file path=ppt/slideLayouts/_rels/slideLayout118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3.xml"/></Relationships>
</file>

<file path=ppt/slideLayouts/_rels/slideLayout118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3.xml"/></Relationships>
</file>

<file path=ppt/slideLayouts/_rels/slideLayout118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3.xml"/><Relationship Id="rId5" Type="http://schemas.openxmlformats.org/officeDocument/2006/relationships/image" Target="../media/image64.svg"/><Relationship Id="rId4" Type="http://schemas.openxmlformats.org/officeDocument/2006/relationships/image" Target="../media/image63.pn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19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23.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9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23.xml"/></Relationships>
</file>

<file path=ppt/slideLayouts/_rels/slideLayout119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3.xml"/></Relationships>
</file>

<file path=ppt/slideLayouts/_rels/slideLayout11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8.png"/><Relationship Id="rId1" Type="http://schemas.openxmlformats.org/officeDocument/2006/relationships/slideMaster" Target="../slideMasters/slideMaster23.xml"/><Relationship Id="rId4" Type="http://schemas.openxmlformats.org/officeDocument/2006/relationships/image" Target="../media/image40.svg"/></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9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120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3.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0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3.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0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3.xml"/></Relationships>
</file>

<file path=ppt/slideLayouts/_rels/slideLayout120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3.xml"/></Relationships>
</file>

<file path=ppt/slideLayouts/_rels/slideLayout120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3.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9.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3.xml"/><Relationship Id="rId5" Type="http://schemas.openxmlformats.org/officeDocument/2006/relationships/image" Target="../media/image70.svg"/><Relationship Id="rId4" Type="http://schemas.openxmlformats.org/officeDocument/2006/relationships/image" Target="../media/image69.png"/></Relationships>
</file>

<file path=ppt/slideLayouts/_rels/slideLayout121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23.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121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23.xml"/></Relationships>
</file>

<file path=ppt/slideLayouts/_rels/slideLayout12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svg"/><Relationship Id="rId7" Type="http://schemas.openxmlformats.org/officeDocument/2006/relationships/image" Target="../media/image40.svg"/><Relationship Id="rId2" Type="http://schemas.openxmlformats.org/officeDocument/2006/relationships/image" Target="../media/image71.png"/><Relationship Id="rId1" Type="http://schemas.openxmlformats.org/officeDocument/2006/relationships/slideMaster" Target="../slideMasters/slideMaster23.xml"/><Relationship Id="rId6" Type="http://schemas.openxmlformats.org/officeDocument/2006/relationships/image" Target="../media/image39.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svg"/></Relationships>
</file>

<file path=ppt/slideLayouts/_rels/slideLayout121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2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9.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9.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32.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23.xml"/></Relationships>
</file>

<file path=ppt/slideLayouts/_rels/slideLayout123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23.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3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2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9.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4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2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4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4.xml"/></Relationships>
</file>

<file path=ppt/slideLayouts/_rels/slideLayout12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4.xml"/></Relationships>
</file>

<file path=ppt/slideLayouts/_rels/slideLayout124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24.xml"/></Relationships>
</file>

<file path=ppt/slideLayouts/_rels/slideLayout124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24.xml"/></Relationships>
</file>

<file path=ppt/slideLayouts/_rels/slideLayout124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2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25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24.xml"/></Relationships>
</file>

<file path=ppt/slideLayouts/_rels/slideLayout12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4.xml"/></Relationships>
</file>

<file path=ppt/slideLayouts/_rels/slideLayout125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24.xml"/></Relationships>
</file>

<file path=ppt/slideLayouts/_rels/slideLayout125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24.xml"/></Relationships>
</file>

<file path=ppt/slideLayouts/_rels/slideLayout125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24.xml"/></Relationships>
</file>

<file path=ppt/slideLayouts/_rels/slideLayout125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24.xml"/></Relationships>
</file>

<file path=ppt/slideLayouts/_rels/slideLayout125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4.xml"/></Relationships>
</file>

<file path=ppt/slideLayouts/_rels/slideLayout125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4.xml"/></Relationships>
</file>

<file path=ppt/slideLayouts/_rels/slideLayout125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4.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26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4.xml"/></Relationships>
</file>

<file path=ppt/slideLayouts/_rels/slideLayout126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4.xml"/></Relationships>
</file>

<file path=ppt/slideLayouts/_rels/slideLayout126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4.xml"/></Relationships>
</file>

<file path=ppt/slideLayouts/_rels/slideLayout126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4.xml"/></Relationships>
</file>

<file path=ppt/slideLayouts/_rels/slideLayout126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4.xml"/><Relationship Id="rId5" Type="http://schemas.openxmlformats.org/officeDocument/2006/relationships/image" Target="../media/image64.svg"/><Relationship Id="rId4" Type="http://schemas.openxmlformats.org/officeDocument/2006/relationships/image" Target="../media/image63.png"/></Relationships>
</file>

<file path=ppt/slideLayouts/_rels/slideLayout126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24.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6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24.xml"/></Relationships>
</file>

<file path=ppt/slideLayouts/_rels/slideLayout126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4.xml"/></Relationships>
</file>

<file path=ppt/slideLayouts/_rels/slideLayout12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8.png"/><Relationship Id="rId1" Type="http://schemas.openxmlformats.org/officeDocument/2006/relationships/slideMaster" Target="../slideMasters/slideMaster24.xml"/><Relationship Id="rId4" Type="http://schemas.openxmlformats.org/officeDocument/2006/relationships/image" Target="../media/image40.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9.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7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4.xml"/></Relationships>
</file>

<file path=ppt/slideLayouts/_rels/slideLayout127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7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7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128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4.xml"/></Relationships>
</file>

<file path=ppt/slideLayouts/_rels/slideLayout128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9.xml"/></Relationships>
</file>

<file path=ppt/slideLayouts/_rels/slideLayout129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4.xml"/><Relationship Id="rId5" Type="http://schemas.openxmlformats.org/officeDocument/2006/relationships/image" Target="../media/image70.svg"/><Relationship Id="rId4" Type="http://schemas.openxmlformats.org/officeDocument/2006/relationships/image" Target="../media/image69.png"/></Relationships>
</file>

<file path=ppt/slideLayouts/_rels/slideLayout129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24.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129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24.xml"/></Relationships>
</file>

<file path=ppt/slideLayouts/_rels/slideLayout129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svg"/><Relationship Id="rId7" Type="http://schemas.openxmlformats.org/officeDocument/2006/relationships/image" Target="../media/image40.svg"/><Relationship Id="rId2" Type="http://schemas.openxmlformats.org/officeDocument/2006/relationships/image" Target="../media/image71.png"/><Relationship Id="rId1" Type="http://schemas.openxmlformats.org/officeDocument/2006/relationships/slideMaster" Target="../slideMasters/slideMaster24.xml"/><Relationship Id="rId6" Type="http://schemas.openxmlformats.org/officeDocument/2006/relationships/image" Target="../media/image39.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svg"/></Relationships>
</file>

<file path=ppt/slideLayouts/_rels/slideLayout1294.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24.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9.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07.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24.xml"/></Relationships>
</file>

<file path=ppt/slideLayouts/_rels/slideLayout130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24.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4.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24.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1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24.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 Id="rId5" Type="http://schemas.openxmlformats.org/officeDocument/2006/relationships/image" Target="../media/image64.svg"/><Relationship Id="rId4" Type="http://schemas.openxmlformats.org/officeDocument/2006/relationships/image" Target="../media/image6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8.png"/><Relationship Id="rId1" Type="http://schemas.openxmlformats.org/officeDocument/2006/relationships/slideMaster" Target="../slideMasters/slideMaster9.xml"/><Relationship Id="rId4" Type="http://schemas.openxmlformats.org/officeDocument/2006/relationships/image" Target="../media/image40.sv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 Id="rId5" Type="http://schemas.openxmlformats.org/officeDocument/2006/relationships/image" Target="../media/image70.svg"/><Relationship Id="rId4" Type="http://schemas.openxmlformats.org/officeDocument/2006/relationships/image" Target="../media/image69.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9.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svg"/><Relationship Id="rId7" Type="http://schemas.openxmlformats.org/officeDocument/2006/relationships/image" Target="../media/image40.svg"/><Relationship Id="rId2" Type="http://schemas.openxmlformats.org/officeDocument/2006/relationships/image" Target="../media/image71.png"/><Relationship Id="rId1" Type="http://schemas.openxmlformats.org/officeDocument/2006/relationships/slideMaster" Target="../slideMasters/slideMaster9.xml"/><Relationship Id="rId6" Type="http://schemas.openxmlformats.org/officeDocument/2006/relationships/image" Target="../media/image39.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sv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 Id="rId5" Type="http://schemas.openxmlformats.org/officeDocument/2006/relationships/image" Target="../media/image64.svg"/><Relationship Id="rId4" Type="http://schemas.openxmlformats.org/officeDocument/2006/relationships/image" Target="../media/image63.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8.png"/><Relationship Id="rId1" Type="http://schemas.openxmlformats.org/officeDocument/2006/relationships/slideMaster" Target="../slideMasters/slideMaster10.xml"/><Relationship Id="rId4" Type="http://schemas.openxmlformats.org/officeDocument/2006/relationships/image" Target="../media/image40.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 Id="rId5" Type="http://schemas.openxmlformats.org/officeDocument/2006/relationships/image" Target="../media/image70.svg"/><Relationship Id="rId4" Type="http://schemas.openxmlformats.org/officeDocument/2006/relationships/image" Target="../media/image69.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0.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svg"/><Relationship Id="rId7" Type="http://schemas.openxmlformats.org/officeDocument/2006/relationships/image" Target="../media/image40.svg"/><Relationship Id="rId2" Type="http://schemas.openxmlformats.org/officeDocument/2006/relationships/image" Target="../media/image71.png"/><Relationship Id="rId1" Type="http://schemas.openxmlformats.org/officeDocument/2006/relationships/slideMaster" Target="../slideMasters/slideMaster10.xml"/><Relationship Id="rId6" Type="http://schemas.openxmlformats.org/officeDocument/2006/relationships/image" Target="../media/image39.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sv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 Id="rId5" Type="http://schemas.openxmlformats.org/officeDocument/2006/relationships/image" Target="../media/image64.svg"/><Relationship Id="rId4" Type="http://schemas.openxmlformats.org/officeDocument/2006/relationships/image" Target="../media/image63.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8.png"/><Relationship Id="rId1" Type="http://schemas.openxmlformats.org/officeDocument/2006/relationships/slideMaster" Target="../slideMasters/slideMaster11.xml"/><Relationship Id="rId4" Type="http://schemas.openxmlformats.org/officeDocument/2006/relationships/image" Target="../media/image40.sv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 Id="rId5" Type="http://schemas.openxmlformats.org/officeDocument/2006/relationships/image" Target="../media/image70.svg"/><Relationship Id="rId4" Type="http://schemas.openxmlformats.org/officeDocument/2006/relationships/image" Target="../media/image69.pn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1.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svg"/><Relationship Id="rId7" Type="http://schemas.openxmlformats.org/officeDocument/2006/relationships/image" Target="../media/image40.svg"/><Relationship Id="rId2" Type="http://schemas.openxmlformats.org/officeDocument/2006/relationships/image" Target="../media/image71.png"/><Relationship Id="rId1" Type="http://schemas.openxmlformats.org/officeDocument/2006/relationships/slideMaster" Target="../slideMasters/slideMaster11.xml"/><Relationship Id="rId6" Type="http://schemas.openxmlformats.org/officeDocument/2006/relationships/image" Target="../media/image39.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sv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2.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12.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2.xml"/><Relationship Id="rId5" Type="http://schemas.openxmlformats.org/officeDocument/2006/relationships/image" Target="../media/image64.svg"/><Relationship Id="rId4" Type="http://schemas.openxmlformats.org/officeDocument/2006/relationships/image" Target="../media/image63.png"/></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8.png"/><Relationship Id="rId1" Type="http://schemas.openxmlformats.org/officeDocument/2006/relationships/slideMaster" Target="../slideMasters/slideMaster12.xml"/><Relationship Id="rId4" Type="http://schemas.openxmlformats.org/officeDocument/2006/relationships/image" Target="../media/image40.sv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2.xml"/><Relationship Id="rId5" Type="http://schemas.openxmlformats.org/officeDocument/2006/relationships/image" Target="../media/image70.svg"/><Relationship Id="rId4" Type="http://schemas.openxmlformats.org/officeDocument/2006/relationships/image" Target="../media/image69.png"/></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2.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2.xml"/></Relationships>
</file>

<file path=ppt/slideLayouts/_rels/slideLayout39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svg"/><Relationship Id="rId7" Type="http://schemas.openxmlformats.org/officeDocument/2006/relationships/image" Target="../media/image40.svg"/><Relationship Id="rId2" Type="http://schemas.openxmlformats.org/officeDocument/2006/relationships/image" Target="../media/image71.png"/><Relationship Id="rId1" Type="http://schemas.openxmlformats.org/officeDocument/2006/relationships/slideMaster" Target="../slideMasters/slideMaster12.xml"/><Relationship Id="rId6" Type="http://schemas.openxmlformats.org/officeDocument/2006/relationships/image" Target="../media/image39.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sv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1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2.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1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3.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3.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3.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3.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3.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3.xml"/></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3.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3.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3.xml"/><Relationship Id="rId5" Type="http://schemas.openxmlformats.org/officeDocument/2006/relationships/image" Target="../media/image64.svg"/><Relationship Id="rId4" Type="http://schemas.openxmlformats.org/officeDocument/2006/relationships/image" Target="../media/image63.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8.png"/><Relationship Id="rId1" Type="http://schemas.openxmlformats.org/officeDocument/2006/relationships/slideMaster" Target="../slideMasters/slideMaster13.xml"/><Relationship Id="rId4" Type="http://schemas.openxmlformats.org/officeDocument/2006/relationships/image" Target="../media/image40.svg"/></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3.xml"/><Relationship Id="rId5" Type="http://schemas.openxmlformats.org/officeDocument/2006/relationships/image" Target="../media/image70.svg"/><Relationship Id="rId4" Type="http://schemas.openxmlformats.org/officeDocument/2006/relationships/image" Target="../media/image69.png"/></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3.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3.xml"/></Relationships>
</file>

<file path=ppt/slideLayouts/_rels/slideLayout46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svg"/><Relationship Id="rId7" Type="http://schemas.openxmlformats.org/officeDocument/2006/relationships/image" Target="../media/image40.svg"/><Relationship Id="rId2" Type="http://schemas.openxmlformats.org/officeDocument/2006/relationships/image" Target="../media/image71.png"/><Relationship Id="rId1" Type="http://schemas.openxmlformats.org/officeDocument/2006/relationships/slideMaster" Target="../slideMasters/slideMaster13.xml"/><Relationship Id="rId6" Type="http://schemas.openxmlformats.org/officeDocument/2006/relationships/image" Target="../media/image39.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svg"/></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3.xml"/></Relationships>
</file>

<file path=ppt/slideLayouts/_rels/slideLayout48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4.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4.xml"/></Relationships>
</file>

<file path=ppt/slideLayouts/_rels/slideLayout49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49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4.xml"/></Relationships>
</file>

<file path=ppt/slideLayouts/_rels/slideLayout49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14.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4.xml"/></Relationships>
</file>

<file path=ppt/slideLayouts/_rels/slideLayout50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50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4.xml"/></Relationships>
</file>

<file path=ppt/slideLayouts/_rels/slideLayout50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14.xml"/></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50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50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50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5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51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4.xml"/><Relationship Id="rId5" Type="http://schemas.openxmlformats.org/officeDocument/2006/relationships/image" Target="../media/image64.svg"/><Relationship Id="rId4" Type="http://schemas.openxmlformats.org/officeDocument/2006/relationships/image" Target="../media/image63.png"/></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5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5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8.png"/><Relationship Id="rId1" Type="http://schemas.openxmlformats.org/officeDocument/2006/relationships/slideMaster" Target="../slideMasters/slideMaster14.xml"/><Relationship Id="rId4" Type="http://schemas.openxmlformats.org/officeDocument/2006/relationships/image" Target="../media/image40.sv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52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5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4.xml"/><Relationship Id="rId5" Type="http://schemas.openxmlformats.org/officeDocument/2006/relationships/image" Target="../media/image70.svg"/><Relationship Id="rId4" Type="http://schemas.openxmlformats.org/officeDocument/2006/relationships/image" Target="../media/image69.png"/></Relationships>
</file>

<file path=ppt/slideLayouts/_rels/slideLayout54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4.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54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4.xml"/></Relationships>
</file>

<file path=ppt/slideLayouts/_rels/slideLayout5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svg"/><Relationship Id="rId7" Type="http://schemas.openxmlformats.org/officeDocument/2006/relationships/image" Target="../media/image40.svg"/><Relationship Id="rId2" Type="http://schemas.openxmlformats.org/officeDocument/2006/relationships/image" Target="../media/image71.png"/><Relationship Id="rId1" Type="http://schemas.openxmlformats.org/officeDocument/2006/relationships/slideMaster" Target="../slideMasters/slideMaster14.xml"/><Relationship Id="rId6" Type="http://schemas.openxmlformats.org/officeDocument/2006/relationships/image" Target="../media/image39.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svg"/></Relationships>
</file>

<file path=ppt/slideLayouts/_rels/slideLayout544.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1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4.xml"/></Relationships>
</file>

<file path=ppt/slideLayouts/_rels/slideLayout55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1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5.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5.xml"/></Relationships>
</file>

<file path=ppt/slideLayouts/_rels/slideLayout57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57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5.xml"/></Relationships>
</file>

<file path=ppt/slideLayouts/_rels/slideLayout57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5.xml"/></Relationships>
</file>

<file path=ppt/slideLayouts/_rels/slideLayout57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15.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5.xml"/></Relationships>
</file>

<file path=ppt/slideLayouts/_rels/slideLayout57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5.xml"/></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57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58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58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58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58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58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58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58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5.xml"/><Relationship Id="rId5" Type="http://schemas.openxmlformats.org/officeDocument/2006/relationships/image" Target="../media/image64.svg"/><Relationship Id="rId4" Type="http://schemas.openxmlformats.org/officeDocument/2006/relationships/image" Target="../media/image63.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59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5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8.png"/><Relationship Id="rId1" Type="http://schemas.openxmlformats.org/officeDocument/2006/relationships/slideMaster" Target="../slideMasters/slideMaster15.xml"/><Relationship Id="rId4" Type="http://schemas.openxmlformats.org/officeDocument/2006/relationships/image" Target="../media/image40.svg"/></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0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0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60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60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5.xml"/><Relationship Id="rId5" Type="http://schemas.openxmlformats.org/officeDocument/2006/relationships/image" Target="../media/image70.svg"/><Relationship Id="rId4" Type="http://schemas.openxmlformats.org/officeDocument/2006/relationships/image" Target="../media/image69.png"/></Relationships>
</file>

<file path=ppt/slideLayouts/_rels/slideLayout61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5.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61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5.xml"/></Relationships>
</file>

<file path=ppt/slideLayouts/_rels/slideLayout6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svg"/><Relationship Id="rId7" Type="http://schemas.openxmlformats.org/officeDocument/2006/relationships/image" Target="../media/image40.svg"/><Relationship Id="rId2" Type="http://schemas.openxmlformats.org/officeDocument/2006/relationships/image" Target="../media/image71.png"/><Relationship Id="rId1" Type="http://schemas.openxmlformats.org/officeDocument/2006/relationships/slideMaster" Target="../slideMasters/slideMaster15.xml"/><Relationship Id="rId6" Type="http://schemas.openxmlformats.org/officeDocument/2006/relationships/image" Target="../media/image39.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svg"/></Relationships>
</file>

<file path=ppt/slideLayouts/_rels/slideLayout61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1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2.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5.xml"/></Relationships>
</file>

<file path=ppt/slideLayouts/_rels/slideLayout63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6.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64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6.xml"/></Relationships>
</file>

<file path=ppt/slideLayouts/_rels/slideLayout64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6.xml"/></Relationships>
</file>

<file path=ppt/slideLayouts/_rels/slideLayout64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16.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6.xml"/></Relationships>
</file>

<file path=ppt/slideLayouts/_rels/slideLayout65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6.xml"/></Relationships>
</file>

<file path=ppt/slideLayouts/_rels/slideLayout65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6.xml"/></Relationships>
</file>

<file path=ppt/slideLayouts/_rels/slideLayout65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16.xml"/></Relationships>
</file>

<file path=ppt/slideLayouts/_rels/slideLayout65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6.xml"/></Relationships>
</file>

<file path=ppt/slideLayouts/_rels/slideLayout65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65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65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66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66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66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66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6.xml"/><Relationship Id="rId5" Type="http://schemas.openxmlformats.org/officeDocument/2006/relationships/image" Target="../media/image64.svg"/><Relationship Id="rId4" Type="http://schemas.openxmlformats.org/officeDocument/2006/relationships/image" Target="../media/image63.png"/></Relationships>
</file>

<file path=ppt/slideLayouts/_rels/slideLayout66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66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6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8.png"/><Relationship Id="rId1" Type="http://schemas.openxmlformats.org/officeDocument/2006/relationships/slideMaster" Target="../slideMasters/slideMaster16.xml"/><Relationship Id="rId4" Type="http://schemas.openxmlformats.org/officeDocument/2006/relationships/image" Target="../media/image40.sv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67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68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6.xml"/><Relationship Id="rId5" Type="http://schemas.openxmlformats.org/officeDocument/2006/relationships/image" Target="../media/image70.svg"/><Relationship Id="rId4" Type="http://schemas.openxmlformats.org/officeDocument/2006/relationships/image" Target="../media/image69.png"/></Relationships>
</file>

<file path=ppt/slideLayouts/_rels/slideLayout69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6.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69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6.xml"/></Relationships>
</file>

<file path=ppt/slideLayouts/_rels/slideLayout69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svg"/><Relationship Id="rId7" Type="http://schemas.openxmlformats.org/officeDocument/2006/relationships/image" Target="../media/image40.svg"/><Relationship Id="rId2" Type="http://schemas.openxmlformats.org/officeDocument/2006/relationships/image" Target="../media/image71.png"/><Relationship Id="rId1" Type="http://schemas.openxmlformats.org/officeDocument/2006/relationships/slideMaster" Target="../slideMasters/slideMaster16.xml"/><Relationship Id="rId6" Type="http://schemas.openxmlformats.org/officeDocument/2006/relationships/image" Target="../media/image39.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svg"/></Relationships>
</file>

<file path=ppt/slideLayouts/_rels/slideLayout694.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1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07.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6.xml"/></Relationships>
</file>

<file path=ppt/slideLayouts/_rels/slideLayout70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1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7.xml"/></Relationships>
</file>

<file path=ppt/slideLayouts/_rels/slideLayout7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7.xml"/></Relationships>
</file>

<file path=ppt/slideLayouts/_rels/slideLayout72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72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7.xml"/></Relationships>
</file>

<file path=ppt/slideLayouts/_rels/slideLayout72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7.xml"/></Relationships>
</file>

<file path=ppt/slideLayouts/_rels/slideLayout72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17.xml"/></Relationships>
</file>

<file path=ppt/slideLayouts/_rels/slideLayout7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7.xml"/></Relationships>
</file>

<file path=ppt/slideLayouts/_rels/slideLayout72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7.xml"/></Relationships>
</file>

<file path=ppt/slideLayouts/_rels/slideLayout72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7.xml"/></Relationships>
</file>

<file path=ppt/slideLayouts/_rels/slideLayout72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1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7.xml"/></Relationships>
</file>

<file path=ppt/slideLayouts/_rels/slideLayout7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7.xml"/></Relationships>
</file>

<file path=ppt/slideLayouts/_rels/slideLayout73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7.xml"/></Relationships>
</file>

<file path=ppt/slideLayouts/_rels/slideLayout73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3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7.xml"/></Relationships>
</file>

<file path=ppt/slideLayouts/_rels/slideLayout73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7.xml"/></Relationships>
</file>

<file path=ppt/slideLayouts/_rels/slideLayout73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7.xml"/></Relationships>
</file>

<file path=ppt/slideLayouts/_rels/slideLayout73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7.xml"/></Relationships>
</file>

<file path=ppt/slideLayouts/_rels/slideLayout73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7.xml"/><Relationship Id="rId5" Type="http://schemas.openxmlformats.org/officeDocument/2006/relationships/image" Target="../media/image64.svg"/><Relationship Id="rId4" Type="http://schemas.openxmlformats.org/officeDocument/2006/relationships/image" Target="../media/image6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7.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7.xml"/></Relationships>
</file>

<file path=ppt/slideLayouts/_rels/slideLayout74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7.xml"/></Relationships>
</file>

<file path=ppt/slideLayouts/_rels/slideLayout7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8.png"/><Relationship Id="rId1" Type="http://schemas.openxmlformats.org/officeDocument/2006/relationships/slideMaster" Target="../slideMasters/slideMaster17.xml"/><Relationship Id="rId4" Type="http://schemas.openxmlformats.org/officeDocument/2006/relationships/image" Target="../media/image40.svg"/></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7.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5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7.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5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7.xml"/></Relationships>
</file>

<file path=ppt/slideLayouts/_rels/slideLayout75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7.xml"/></Relationships>
</file>

<file path=ppt/slideLayouts/_rels/slideLayout75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7.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7.xml"/><Relationship Id="rId5" Type="http://schemas.openxmlformats.org/officeDocument/2006/relationships/image" Target="../media/image70.svg"/><Relationship Id="rId4" Type="http://schemas.openxmlformats.org/officeDocument/2006/relationships/image" Target="../media/image69.png"/></Relationships>
</file>

<file path=ppt/slideLayouts/_rels/slideLayout76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7.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76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7.xml"/></Relationships>
</file>

<file path=ppt/slideLayouts/_rels/slideLayout76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svg"/><Relationship Id="rId7" Type="http://schemas.openxmlformats.org/officeDocument/2006/relationships/image" Target="../media/image40.svg"/><Relationship Id="rId2" Type="http://schemas.openxmlformats.org/officeDocument/2006/relationships/image" Target="../media/image71.png"/><Relationship Id="rId1" Type="http://schemas.openxmlformats.org/officeDocument/2006/relationships/slideMaster" Target="../slideMasters/slideMaster17.xml"/><Relationship Id="rId6" Type="http://schemas.openxmlformats.org/officeDocument/2006/relationships/image" Target="../media/image39.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svg"/></Relationships>
</file>

<file path=ppt/slideLayouts/_rels/slideLayout76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1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2.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7.xml"/></Relationships>
</file>

<file path=ppt/slideLayouts/_rels/slideLayout78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7.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7.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1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7.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8.xml"/></Relationships>
</file>

<file path=ppt/slideLayouts/_rels/slideLayout79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8.xml"/></Relationships>
</file>

<file path=ppt/slideLayouts/_rels/slideLayout79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8.xml"/></Relationships>
</file>

<file path=ppt/slideLayouts/_rels/slideLayout79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8.xml"/></Relationships>
</file>

<file path=ppt/slideLayouts/_rels/slideLayout79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18.xml"/></Relationships>
</file>

<file path=ppt/slideLayouts/_rels/slideLayout80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8.xml"/></Relationships>
</file>

<file path=ppt/slideLayouts/_rels/slideLayout80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8.xml"/></Relationships>
</file>

<file path=ppt/slideLayouts/_rels/slideLayout80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8.xml"/></Relationships>
</file>

<file path=ppt/slideLayouts/_rels/slideLayout80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18.xml"/></Relationships>
</file>

<file path=ppt/slideLayouts/_rels/slideLayout80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8.xml"/></Relationships>
</file>

<file path=ppt/slideLayouts/_rels/slideLayout80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80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80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8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8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81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8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8.xml"/><Relationship Id="rId5" Type="http://schemas.openxmlformats.org/officeDocument/2006/relationships/image" Target="../media/image64.svg"/><Relationship Id="rId4" Type="http://schemas.openxmlformats.org/officeDocument/2006/relationships/image" Target="../media/image63.png"/></Relationships>
</file>

<file path=ppt/slideLayouts/_rels/slideLayout81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8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8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8.png"/><Relationship Id="rId1" Type="http://schemas.openxmlformats.org/officeDocument/2006/relationships/slideMaster" Target="../slideMasters/slideMaster18.xml"/><Relationship Id="rId4" Type="http://schemas.openxmlformats.org/officeDocument/2006/relationships/image" Target="../media/image40.sv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82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8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8.xml"/><Relationship Id="rId5" Type="http://schemas.openxmlformats.org/officeDocument/2006/relationships/image" Target="../media/image70.svg"/><Relationship Id="rId4" Type="http://schemas.openxmlformats.org/officeDocument/2006/relationships/image" Target="../media/image69.png"/></Relationships>
</file>

<file path=ppt/slideLayouts/_rels/slideLayout84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8.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84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8.xml"/></Relationships>
</file>

<file path=ppt/slideLayouts/_rels/slideLayout8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svg"/><Relationship Id="rId7" Type="http://schemas.openxmlformats.org/officeDocument/2006/relationships/image" Target="../media/image40.svg"/><Relationship Id="rId2" Type="http://schemas.openxmlformats.org/officeDocument/2006/relationships/image" Target="../media/image71.png"/><Relationship Id="rId1" Type="http://schemas.openxmlformats.org/officeDocument/2006/relationships/slideMaster" Target="../slideMasters/slideMaster18.xml"/><Relationship Id="rId6" Type="http://schemas.openxmlformats.org/officeDocument/2006/relationships/image" Target="../media/image39.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svg"/></Relationships>
</file>

<file path=ppt/slideLayouts/_rels/slideLayout844.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1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7.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8.xml"/></Relationships>
</file>

<file path=ppt/slideLayouts/_rels/slideLayout85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8.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18.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87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9.xml"/></Relationships>
</file>

<file path=ppt/slideLayouts/_rels/slideLayout8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9.xml"/></Relationships>
</file>

<file path=ppt/slideLayouts/_rels/slideLayout87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9.xml"/></Relationships>
</file>

<file path=ppt/slideLayouts/_rels/slideLayout87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9.xml"/></Relationships>
</file>

<file path=ppt/slideLayouts/_rels/slideLayout87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9.xml"/></Relationships>
</file>

<file path=ppt/slideLayouts/_rels/slideLayout87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19.xml"/></Relationships>
</file>

<file path=ppt/slideLayouts/_rels/slideLayout8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9.xml"/></Relationships>
</file>

<file path=ppt/slideLayouts/_rels/slideLayout87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9.xml"/></Relationships>
</file>

<file path=ppt/slideLayouts/_rels/slideLayout87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9.xml"/></Relationships>
</file>

<file path=ppt/slideLayouts/_rels/slideLayout87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9.xml"/></Relationships>
</file>

<file path=ppt/slideLayouts/_rels/slideLayout88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88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88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88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88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88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88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9.xml"/><Relationship Id="rId5" Type="http://schemas.openxmlformats.org/officeDocument/2006/relationships/image" Target="../media/image64.svg"/><Relationship Id="rId4" Type="http://schemas.openxmlformats.org/officeDocument/2006/relationships/image" Target="../media/image63.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9.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89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8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8.png"/><Relationship Id="rId1" Type="http://schemas.openxmlformats.org/officeDocument/2006/relationships/slideMaster" Target="../slideMasters/slideMaster19.xml"/><Relationship Id="rId4" Type="http://schemas.openxmlformats.org/officeDocument/2006/relationships/image" Target="../media/image40.svg"/></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0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0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90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90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9.xml"/><Relationship Id="rId5" Type="http://schemas.openxmlformats.org/officeDocument/2006/relationships/image" Target="../media/image70.svg"/><Relationship Id="rId4" Type="http://schemas.openxmlformats.org/officeDocument/2006/relationships/image" Target="../media/image69.png"/></Relationships>
</file>

<file path=ppt/slideLayouts/_rels/slideLayout91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9.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91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9.xml"/></Relationships>
</file>

<file path=ppt/slideLayouts/_rels/slideLayout9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svg"/><Relationship Id="rId7" Type="http://schemas.openxmlformats.org/officeDocument/2006/relationships/image" Target="../media/image40.svg"/><Relationship Id="rId2" Type="http://schemas.openxmlformats.org/officeDocument/2006/relationships/image" Target="../media/image71.png"/><Relationship Id="rId1" Type="http://schemas.openxmlformats.org/officeDocument/2006/relationships/slideMaster" Target="../slideMasters/slideMaster19.xml"/><Relationship Id="rId6" Type="http://schemas.openxmlformats.org/officeDocument/2006/relationships/image" Target="../media/image39.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svg"/></Relationships>
</file>

<file path=ppt/slideLayouts/_rels/slideLayout91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1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32.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9.xml"/></Relationships>
</file>

<file path=ppt/slideLayouts/_rels/slideLayout93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9.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3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1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4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4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0.xml"/></Relationships>
</file>

<file path=ppt/slideLayouts/_rels/slideLayout9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0.xml"/></Relationships>
</file>

<file path=ppt/slideLayouts/_rels/slideLayout94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20.xml"/></Relationships>
</file>

<file path=ppt/slideLayouts/_rels/slideLayout94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20.xml"/></Relationships>
</file>

<file path=ppt/slideLayouts/_rels/slideLayout94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2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95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20.xml"/></Relationships>
</file>

<file path=ppt/slideLayouts/_rels/slideLayout9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0.xml"/></Relationships>
</file>

<file path=ppt/slideLayouts/_rels/slideLayout95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20.xml"/></Relationships>
</file>

<file path=ppt/slideLayouts/_rels/slideLayout95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20.xml"/></Relationships>
</file>

<file path=ppt/slideLayouts/_rels/slideLayout95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20.xml"/></Relationships>
</file>

<file path=ppt/slideLayouts/_rels/slideLayout95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20.xml"/></Relationships>
</file>

<file path=ppt/slideLayouts/_rels/slideLayout95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0.xml"/></Relationships>
</file>

<file path=ppt/slideLayouts/_rels/slideLayout95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0.xml"/></Relationships>
</file>

<file path=ppt/slideLayouts/_rels/slideLayout95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0.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96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0.xml"/></Relationships>
</file>

<file path=ppt/slideLayouts/_rels/slideLayout96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0.xml"/></Relationships>
</file>

<file path=ppt/slideLayouts/_rels/slideLayout96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0.xml"/></Relationships>
</file>

<file path=ppt/slideLayouts/_rels/slideLayout96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0.xml"/></Relationships>
</file>

<file path=ppt/slideLayouts/_rels/slideLayout96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0.xml"/><Relationship Id="rId5" Type="http://schemas.openxmlformats.org/officeDocument/2006/relationships/image" Target="../media/image64.svg"/><Relationship Id="rId4" Type="http://schemas.openxmlformats.org/officeDocument/2006/relationships/image" Target="../media/image63.png"/></Relationships>
</file>

<file path=ppt/slideLayouts/_rels/slideLayout96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20.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6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9.png"/><Relationship Id="rId1" Type="http://schemas.openxmlformats.org/officeDocument/2006/relationships/slideMaster" Target="../slideMasters/slideMaster20.xml"/></Relationships>
</file>

<file path=ppt/slideLayouts/_rels/slideLayout96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0.xml"/></Relationships>
</file>

<file path=ppt/slideLayouts/_rels/slideLayout9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8.png"/><Relationship Id="rId1" Type="http://schemas.openxmlformats.org/officeDocument/2006/relationships/slideMaster" Target="../slideMasters/slideMaster20.xml"/><Relationship Id="rId4" Type="http://schemas.openxmlformats.org/officeDocument/2006/relationships/image" Target="../media/image40.sv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7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0.xml"/></Relationships>
</file>

<file path=ppt/slideLayouts/_rels/slideLayout97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0.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7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0.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7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0.xml"/></Relationships>
</file>

<file path=ppt/slideLayouts/_rels/slideLayout98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0.xml"/><Relationship Id="rId5" Type="http://schemas.openxmlformats.org/officeDocument/2006/relationships/image" Target="../media/image70.svg"/><Relationship Id="rId4" Type="http://schemas.openxmlformats.org/officeDocument/2006/relationships/image" Target="../media/image69.png"/></Relationships>
</file>

<file path=ppt/slideLayouts/_rels/slideLayout99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20.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99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20.xml"/></Relationships>
</file>

<file path=ppt/slideLayouts/_rels/slideLayout99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svg"/><Relationship Id="rId7" Type="http://schemas.openxmlformats.org/officeDocument/2006/relationships/image" Target="../media/image40.svg"/><Relationship Id="rId2" Type="http://schemas.openxmlformats.org/officeDocument/2006/relationships/image" Target="../media/image71.png"/><Relationship Id="rId1" Type="http://schemas.openxmlformats.org/officeDocument/2006/relationships/slideMaster" Target="../slideMasters/slideMaster20.xml"/><Relationship Id="rId6" Type="http://schemas.openxmlformats.org/officeDocument/2006/relationships/image" Target="../media/image39.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svg"/></Relationships>
</file>

<file path=ppt/slideLayouts/_rels/slideLayout994.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20.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he Best of Both Worlds">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DD73F-4FE0-B219-F03E-378C8F1D8839}"/>
              </a:ext>
            </a:extLst>
          </p:cNvPr>
          <p:cNvSpPr/>
          <p:nvPr userDrawn="1"/>
        </p:nvSpPr>
        <p:spPr>
          <a:xfrm>
            <a:off x="334962" y="3573463"/>
            <a:ext cx="5616575" cy="2951162"/>
          </a:xfrm>
          <a:prstGeom prst="rect">
            <a:avLst/>
          </a:prstGeom>
          <a:solidFill>
            <a:srgbClr val="B3EDF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7" name="Rectangle 16">
            <a:extLst>
              <a:ext uri="{FF2B5EF4-FFF2-40B4-BE49-F238E27FC236}">
                <a16:creationId xmlns:a16="http://schemas.microsoft.com/office/drawing/2014/main" id="{69480154-4F8E-02F5-5927-EB8573035A55}"/>
              </a:ext>
            </a:extLst>
          </p:cNvPr>
          <p:cNvSpPr/>
          <p:nvPr userDrawn="1"/>
        </p:nvSpPr>
        <p:spPr>
          <a:xfrm>
            <a:off x="6240463" y="3573463"/>
            <a:ext cx="5616575" cy="29511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8" name="Rectangle 17">
            <a:extLst>
              <a:ext uri="{FF2B5EF4-FFF2-40B4-BE49-F238E27FC236}">
                <a16:creationId xmlns:a16="http://schemas.microsoft.com/office/drawing/2014/main" id="{4F7D3E62-48AF-A541-E762-F8FEF91D2E8B}"/>
              </a:ext>
            </a:extLst>
          </p:cNvPr>
          <p:cNvSpPr/>
          <p:nvPr userDrawn="1"/>
        </p:nvSpPr>
        <p:spPr>
          <a:xfrm>
            <a:off x="334964" y="333375"/>
            <a:ext cx="5616574" cy="294867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sp>
        <p:nvSpPr>
          <p:cNvPr id="19" name="Rectangle 18">
            <a:extLst>
              <a:ext uri="{FF2B5EF4-FFF2-40B4-BE49-F238E27FC236}">
                <a16:creationId xmlns:a16="http://schemas.microsoft.com/office/drawing/2014/main" id="{ABB83130-7B3D-CEB6-CAA4-B980C0FC1CBA}"/>
              </a:ext>
            </a:extLst>
          </p:cNvPr>
          <p:cNvSpPr/>
          <p:nvPr userDrawn="1"/>
        </p:nvSpPr>
        <p:spPr>
          <a:xfrm>
            <a:off x="6240465" y="333375"/>
            <a:ext cx="5616571" cy="295614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pic>
        <p:nvPicPr>
          <p:cNvPr id="21" name="Picture 20" descr="A person in a black jacket&#10;&#10;Description automatically generated">
            <a:extLst>
              <a:ext uri="{FF2B5EF4-FFF2-40B4-BE49-F238E27FC236}">
                <a16:creationId xmlns:a16="http://schemas.microsoft.com/office/drawing/2014/main" id="{CFB69623-5450-C607-EA8A-CEACFBC3776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37361" y="3186371"/>
            <a:ext cx="3977628" cy="3338254"/>
          </a:xfrm>
          <a:prstGeom prst="rect">
            <a:avLst/>
          </a:prstGeom>
        </p:spPr>
      </p:pic>
      <p:sp>
        <p:nvSpPr>
          <p:cNvPr id="22" name="Rectangle 21">
            <a:extLst>
              <a:ext uri="{FF2B5EF4-FFF2-40B4-BE49-F238E27FC236}">
                <a16:creationId xmlns:a16="http://schemas.microsoft.com/office/drawing/2014/main" id="{E928DC0D-521A-8C5F-D721-F8FF501EFBEF}"/>
              </a:ext>
            </a:extLst>
          </p:cNvPr>
          <p:cNvSpPr/>
          <p:nvPr userDrawn="1"/>
        </p:nvSpPr>
        <p:spPr>
          <a:xfrm>
            <a:off x="214203" y="3289515"/>
            <a:ext cx="3716641" cy="20390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pic>
        <p:nvPicPr>
          <p:cNvPr id="27" name="Picture 26" descr="A person in a green shirt&#10;&#10;Description automatically generated">
            <a:extLst>
              <a:ext uri="{FF2B5EF4-FFF2-40B4-BE49-F238E27FC236}">
                <a16:creationId xmlns:a16="http://schemas.microsoft.com/office/drawing/2014/main" id="{DA142AAC-8435-79E4-E921-3A448C835E0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40960" y="-78413"/>
            <a:ext cx="2990237" cy="3367928"/>
          </a:xfrm>
          <a:prstGeom prst="rect">
            <a:avLst/>
          </a:prstGeom>
        </p:spPr>
      </p:pic>
      <p:sp>
        <p:nvSpPr>
          <p:cNvPr id="28" name="Rectangle 27">
            <a:extLst>
              <a:ext uri="{FF2B5EF4-FFF2-40B4-BE49-F238E27FC236}">
                <a16:creationId xmlns:a16="http://schemas.microsoft.com/office/drawing/2014/main" id="{5DF83263-A910-9A82-0207-908B5455E899}"/>
              </a:ext>
            </a:extLst>
          </p:cNvPr>
          <p:cNvSpPr/>
          <p:nvPr userDrawn="1"/>
        </p:nvSpPr>
        <p:spPr>
          <a:xfrm>
            <a:off x="214203" y="3282048"/>
            <a:ext cx="3716641" cy="29141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pic>
        <p:nvPicPr>
          <p:cNvPr id="29" name="Picture 28" descr="A person with a beard and mustache&#10;&#10;Description automatically generated">
            <a:extLst>
              <a:ext uri="{FF2B5EF4-FFF2-40B4-BE49-F238E27FC236}">
                <a16:creationId xmlns:a16="http://schemas.microsoft.com/office/drawing/2014/main" id="{F05ACDC4-10D6-C738-4040-5726A71CAC7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rot="300000" flipH="1">
            <a:off x="1235093" y="3366275"/>
            <a:ext cx="3664370" cy="3353637"/>
          </a:xfrm>
          <a:prstGeom prst="rect">
            <a:avLst/>
          </a:prstGeom>
        </p:spPr>
      </p:pic>
      <p:sp>
        <p:nvSpPr>
          <p:cNvPr id="30" name="Rectangle 29">
            <a:extLst>
              <a:ext uri="{FF2B5EF4-FFF2-40B4-BE49-F238E27FC236}">
                <a16:creationId xmlns:a16="http://schemas.microsoft.com/office/drawing/2014/main" id="{02A20DD0-7F4D-80C0-E49F-2E694F50C523}"/>
              </a:ext>
            </a:extLst>
          </p:cNvPr>
          <p:cNvSpPr/>
          <p:nvPr userDrawn="1"/>
        </p:nvSpPr>
        <p:spPr>
          <a:xfrm>
            <a:off x="218364" y="6524625"/>
            <a:ext cx="5805626" cy="3333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a:p>
        </p:txBody>
      </p:sp>
      <p:pic>
        <p:nvPicPr>
          <p:cNvPr id="2" name="Picture 1" descr="A person in a grey jacket&#10;&#10;AI-generated content may be incorrect.">
            <a:extLst>
              <a:ext uri="{FF2B5EF4-FFF2-40B4-BE49-F238E27FC236}">
                <a16:creationId xmlns:a16="http://schemas.microsoft.com/office/drawing/2014/main" id="{222627A6-520C-7A9B-A08E-B680D25569B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6514" y="-61347"/>
            <a:ext cx="4309326" cy="3338254"/>
          </a:xfrm>
          <a:prstGeom prst="rect">
            <a:avLst/>
          </a:prstGeom>
        </p:spPr>
      </p:pic>
      <p:sp>
        <p:nvSpPr>
          <p:cNvPr id="20" name="Hexagon 19">
            <a:extLst>
              <a:ext uri="{FF2B5EF4-FFF2-40B4-BE49-F238E27FC236}">
                <a16:creationId xmlns:a16="http://schemas.microsoft.com/office/drawing/2014/main" id="{2EB9C39C-73D3-C376-00BB-67A8032AC554}"/>
              </a:ext>
            </a:extLst>
          </p:cNvPr>
          <p:cNvSpPr/>
          <p:nvPr userDrawn="1"/>
        </p:nvSpPr>
        <p:spPr>
          <a:xfrm rot="5400000">
            <a:off x="4156892" y="1773237"/>
            <a:ext cx="3878216" cy="3311525"/>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grpSp>
        <p:nvGrpSpPr>
          <p:cNvPr id="23" name="Group 22">
            <a:extLst>
              <a:ext uri="{FF2B5EF4-FFF2-40B4-BE49-F238E27FC236}">
                <a16:creationId xmlns:a16="http://schemas.microsoft.com/office/drawing/2014/main" id="{38135885-6F85-C995-5772-8B3C64F8B908}"/>
              </a:ext>
            </a:extLst>
          </p:cNvPr>
          <p:cNvGrpSpPr/>
          <p:nvPr userDrawn="1"/>
        </p:nvGrpSpPr>
        <p:grpSpPr>
          <a:xfrm>
            <a:off x="4595831" y="2204830"/>
            <a:ext cx="3000337" cy="3000337"/>
            <a:chOff x="4615064" y="2267315"/>
            <a:chExt cx="2961872" cy="2961872"/>
          </a:xfrm>
        </p:grpSpPr>
        <p:pic>
          <p:nvPicPr>
            <p:cNvPr id="24" name="Picture 23" descr="LABin koulutuksen slogan The Best of Both Worlds.">
              <a:extLst>
                <a:ext uri="{FF2B5EF4-FFF2-40B4-BE49-F238E27FC236}">
                  <a16:creationId xmlns:a16="http://schemas.microsoft.com/office/drawing/2014/main" id="{5B1EFF82-DBC3-7FAB-9075-6D33F128F35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615064" y="2267315"/>
              <a:ext cx="2961872" cy="2961872"/>
            </a:xfrm>
            <a:prstGeom prst="rect">
              <a:avLst/>
            </a:prstGeom>
          </p:spPr>
        </p:pic>
        <p:pic>
          <p:nvPicPr>
            <p:cNvPr id="25" name="Kuva 4">
              <a:extLst>
                <a:ext uri="{FF2B5EF4-FFF2-40B4-BE49-F238E27FC236}">
                  <a16:creationId xmlns:a16="http://schemas.microsoft.com/office/drawing/2014/main" id="{AF51C885-35A7-A117-D1A5-9BCFBC45027D}"/>
                </a:ext>
              </a:extLst>
            </p:cNvPr>
            <p:cNvPicPr/>
            <p:nvPr userDrawn="1"/>
          </p:nvPicPr>
          <p:blipFill>
            <a:blip r:embed="rId7" cstate="screen">
              <a:extLst>
                <a:ext uri="{28A0092B-C50C-407E-A947-70E740481C1C}">
                  <a14:useLocalDpi xmlns:a14="http://schemas.microsoft.com/office/drawing/2010/main"/>
                </a:ext>
              </a:extLst>
            </a:blip>
            <a:srcRect/>
            <a:stretch/>
          </p:blipFill>
          <p:spPr>
            <a:xfrm>
              <a:off x="5192221" y="2427302"/>
              <a:ext cx="1807564" cy="364427"/>
            </a:xfrm>
            <a:prstGeom prst="rect">
              <a:avLst/>
            </a:prstGeom>
          </p:spPr>
        </p:pic>
      </p:grpSp>
    </p:spTree>
    <p:extLst>
      <p:ext uri="{BB962C8B-B14F-4D97-AF65-F5344CB8AC3E}">
        <p14:creationId xmlns:p14="http://schemas.microsoft.com/office/powerpoint/2010/main" val="3287656872"/>
      </p:ext>
    </p:extLst>
  </p:cSld>
  <p:clrMapOvr>
    <a:masterClrMapping/>
  </p:clrMapOvr>
  <p:extLst>
    <p:ext uri="{DCECCB84-F9BA-43D5-87BE-67443E8EF086}">
      <p15:sldGuideLst xmlns:p15="http://schemas.microsoft.com/office/powerpoint/2012/main">
        <p15:guide id="1" orient="horz" pos="2160"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 ja kaksi tekstipalstaa, sinine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6B08AB-F8E0-FCA6-00C3-FCF7E94F93AE}"/>
              </a:ext>
            </a:extLst>
          </p:cNvPr>
          <p:cNvSpPr>
            <a:spLocks/>
          </p:cNvSpPr>
          <p:nvPr userDrawn="1"/>
        </p:nvSpPr>
        <p:spPr>
          <a:xfrm>
            <a:off x="6240464" y="0"/>
            <a:ext cx="5951533" cy="6858000"/>
          </a:xfrm>
          <a:prstGeom prst="rect">
            <a:avLst/>
          </a:prstGeom>
          <a:solidFill>
            <a:schemeClr val="accent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2" name="Kuva 7">
            <a:extLst>
              <a:ext uri="{FF2B5EF4-FFF2-40B4-BE49-F238E27FC236}">
                <a16:creationId xmlns:a16="http://schemas.microsoft.com/office/drawing/2014/main" id="{9C84B52E-E698-0962-92F2-2B3A08631B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
        <p:nvSpPr>
          <p:cNvPr id="26" name="Otsikon paikkamerkki 1">
            <a:extLst>
              <a:ext uri="{FF2B5EF4-FFF2-40B4-BE49-F238E27FC236}">
                <a16:creationId xmlns:a16="http://schemas.microsoft.com/office/drawing/2014/main" id="{79DFE640-132A-F9EA-658A-BE8ACB1D7A5A}"/>
              </a:ext>
            </a:extLst>
          </p:cNvPr>
          <p:cNvSpPr>
            <a:spLocks noGrp="1"/>
          </p:cNvSpPr>
          <p:nvPr>
            <p:ph type="title" hasCustomPrompt="1"/>
          </p:nvPr>
        </p:nvSpPr>
        <p:spPr>
          <a:xfrm>
            <a:off x="693737" y="1117157"/>
            <a:ext cx="5257801" cy="923330"/>
          </a:xfrm>
          <a:prstGeom prst="rect">
            <a:avLst/>
          </a:prstGeom>
        </p:spPr>
        <p:txBody>
          <a:bodyPr vert="horz" lIns="251999" tIns="45720" rIns="251999" bIns="45720" rtlCol="0" anchor="t" anchorCtr="0">
            <a:noAutofit/>
          </a:bodyPr>
          <a:lstStyle>
            <a:lvl1pPr>
              <a:defRPr b="1" i="0">
                <a:latin typeface="Montserrat ExtraBold" pitchFamily="2" charset="77"/>
              </a:defRPr>
            </a:lvl1pPr>
          </a:lstStyle>
          <a:p>
            <a:r>
              <a:rPr lang="fi-FI" noProof="0" dirty="0"/>
              <a:t>Lisää otsikko napsauttamalla</a:t>
            </a:r>
          </a:p>
        </p:txBody>
      </p:sp>
      <p:sp>
        <p:nvSpPr>
          <p:cNvPr id="29" name="Text Placeholder 25">
            <a:extLst>
              <a:ext uri="{FF2B5EF4-FFF2-40B4-BE49-F238E27FC236}">
                <a16:creationId xmlns:a16="http://schemas.microsoft.com/office/drawing/2014/main" id="{45FB5748-499B-D820-269D-5FD71700CDB8}"/>
              </a:ext>
            </a:extLst>
          </p:cNvPr>
          <p:cNvSpPr>
            <a:spLocks noGrp="1"/>
          </p:cNvSpPr>
          <p:nvPr>
            <p:ph type="body" sz="quarter" idx="13" hasCustomPrompt="1"/>
          </p:nvPr>
        </p:nvSpPr>
        <p:spPr>
          <a:xfrm>
            <a:off x="695325" y="2208180"/>
            <a:ext cx="5256213" cy="1745564"/>
          </a:xfrm>
        </p:spPr>
        <p:txBody>
          <a:body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30" name="Picture Placeholder 13">
            <a:extLst>
              <a:ext uri="{FF2B5EF4-FFF2-40B4-BE49-F238E27FC236}">
                <a16:creationId xmlns:a16="http://schemas.microsoft.com/office/drawing/2014/main" id="{37025F9B-8333-E667-4BF6-231CD2634F5B}"/>
              </a:ext>
            </a:extLst>
          </p:cNvPr>
          <p:cNvSpPr>
            <a:spLocks noGrp="1"/>
          </p:cNvSpPr>
          <p:nvPr>
            <p:ph type="pic" sz="quarter" idx="11" hasCustomPrompt="1"/>
          </p:nvPr>
        </p:nvSpPr>
        <p:spPr>
          <a:xfrm>
            <a:off x="911543" y="4253501"/>
            <a:ext cx="4752342" cy="1983787"/>
          </a:xfrm>
        </p:spPr>
        <p:txBody>
          <a:bodyPr lIns="0" tIns="432000" rIns="0">
            <a:noAutofit/>
          </a:bodyPr>
          <a:lstStyle>
            <a:lvl1pPr marL="0" indent="0" algn="ctr">
              <a:buNone/>
              <a:defRPr sz="1400">
                <a:solidFill>
                  <a:schemeClr val="bg1">
                    <a:lumMod val="50000"/>
                  </a:schemeClr>
                </a:solidFill>
              </a:defRPr>
            </a:lvl1pPr>
          </a:lstStyle>
          <a:p>
            <a:r>
              <a:rPr lang="en-FI" dirty="0"/>
              <a:t> Lisää kuva napsauttamalla ikonia</a:t>
            </a:r>
          </a:p>
        </p:txBody>
      </p:sp>
      <p:sp>
        <p:nvSpPr>
          <p:cNvPr id="39" name="Text Placeholder 25">
            <a:extLst>
              <a:ext uri="{FF2B5EF4-FFF2-40B4-BE49-F238E27FC236}">
                <a16:creationId xmlns:a16="http://schemas.microsoft.com/office/drawing/2014/main" id="{6EEE4B45-398C-47A9-E185-D988F18E89B9}"/>
              </a:ext>
            </a:extLst>
          </p:cNvPr>
          <p:cNvSpPr>
            <a:spLocks noGrp="1"/>
          </p:cNvSpPr>
          <p:nvPr>
            <p:ph type="body" sz="quarter" idx="15" hasCustomPrompt="1"/>
          </p:nvPr>
        </p:nvSpPr>
        <p:spPr>
          <a:xfrm>
            <a:off x="6935787" y="2278062"/>
            <a:ext cx="4560888" cy="3959226"/>
          </a:xfrm>
        </p:spPr>
        <p:txBody>
          <a:bodyPr lIns="0" rIns="0"/>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5477830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blank" preserve="1">
  <p:cSld name="BF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C0768-4D08-4E53-BD90-2A9515DAA2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826" y="432134"/>
            <a:ext cx="1384064" cy="589358"/>
          </a:xfrm>
          <a:prstGeom prst="rect">
            <a:avLst/>
          </a:prstGeom>
        </p:spPr>
      </p:pic>
    </p:spTree>
    <p:extLst>
      <p:ext uri="{BB962C8B-B14F-4D97-AF65-F5344CB8AC3E}">
        <p14:creationId xmlns:p14="http://schemas.microsoft.com/office/powerpoint/2010/main" val="2422522980"/>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Content_31">
    <p:spTree>
      <p:nvGrpSpPr>
        <p:cNvPr id="1" name=""/>
        <p:cNvGrpSpPr/>
        <p:nvPr/>
      </p:nvGrpSpPr>
      <p:grpSpPr>
        <a:xfrm>
          <a:off x="0" y="0"/>
          <a:ext cx="0" cy="0"/>
          <a:chOff x="0" y="0"/>
          <a:chExt cx="0" cy="0"/>
        </a:xfrm>
      </p:grpSpPr>
      <p:sp>
        <p:nvSpPr>
          <p:cNvPr id="10" name="Content Placeholder 2"/>
          <p:cNvSpPr>
            <a:spLocks noGrp="1"/>
          </p:cNvSpPr>
          <p:nvPr>
            <p:ph idx="1"/>
          </p:nvPr>
        </p:nvSpPr>
        <p:spPr>
          <a:xfrm>
            <a:off x="520908" y="1662121"/>
            <a:ext cx="10672795" cy="1440000"/>
          </a:xfrm>
        </p:spPr>
        <p:txBody>
          <a:bodyPr>
            <a:noAutofit/>
          </a:bodyPr>
          <a:lstStyle>
            <a:lvl1pPr>
              <a:buClr>
                <a:schemeClr val="accent1"/>
              </a:buClr>
              <a:defRPr spc="-27" baseline="0"/>
            </a:lvl1pPr>
            <a:lvl2pPr>
              <a:defRPr spc="-27" baseline="0"/>
            </a:lvl2pPr>
            <a:lvl3pPr>
              <a:defRPr spc="-27" baseline="0"/>
            </a:lvl3pPr>
            <a:lvl4pPr marL="1075240" indent="0">
              <a:buNone/>
              <a:defRPr/>
            </a:lvl4pPr>
          </a:lstStyle>
          <a:p>
            <a:pPr lvl="0"/>
            <a:r>
              <a:rPr lang="en-US" noProof="0"/>
              <a:t>Click to edit Master text styles</a:t>
            </a:r>
          </a:p>
        </p:txBody>
      </p:sp>
      <p:sp>
        <p:nvSpPr>
          <p:cNvPr id="11" name="Content Placeholder 2"/>
          <p:cNvSpPr>
            <a:spLocks noGrp="1"/>
          </p:cNvSpPr>
          <p:nvPr>
            <p:ph idx="13"/>
          </p:nvPr>
        </p:nvSpPr>
        <p:spPr>
          <a:xfrm>
            <a:off x="520908" y="3182148"/>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12" name="Content Placeholder 2"/>
          <p:cNvSpPr>
            <a:spLocks noGrp="1"/>
          </p:cNvSpPr>
          <p:nvPr>
            <p:ph idx="14"/>
          </p:nvPr>
        </p:nvSpPr>
        <p:spPr>
          <a:xfrm>
            <a:off x="520908" y="4702175"/>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a:xfrm>
            <a:off x="10386484" y="6356352"/>
            <a:ext cx="990600" cy="314177"/>
          </a:xfrm>
          <a:prstGeom prst="rect">
            <a:avLst/>
          </a:prstGeom>
        </p:spPr>
        <p:txBody>
          <a:bodyPr/>
          <a:lstStyle/>
          <a:p>
            <a:fld id="{330B8315-1175-5C48-A879-815F717B680B}" type="datetime1">
              <a:rPr lang="fi-FI" noProof="0" smtClean="0"/>
              <a:t>9.12.2025</a:t>
            </a:fld>
            <a:endParaRPr lang="fi-FI" noProof="0"/>
          </a:p>
        </p:txBody>
      </p:sp>
      <p:sp>
        <p:nvSpPr>
          <p:cNvPr id="4" name="Title 1">
            <a:extLst>
              <a:ext uri="{FF2B5EF4-FFF2-40B4-BE49-F238E27FC236}">
                <a16:creationId xmlns:a16="http://schemas.microsoft.com/office/drawing/2014/main" id="{8CD0EC4F-6CE3-7EEB-322B-7AF233EE9609}"/>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409002067"/>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preserve="1" userDrawn="1">
  <p:cSld name="Content_32">
    <p:spTree>
      <p:nvGrpSpPr>
        <p:cNvPr id="1" name=""/>
        <p:cNvGrpSpPr/>
        <p:nvPr/>
      </p:nvGrpSpPr>
      <p:grpSpPr>
        <a:xfrm>
          <a:off x="0" y="0"/>
          <a:ext cx="0" cy="0"/>
          <a:chOff x="0" y="0"/>
          <a:chExt cx="0" cy="0"/>
        </a:xfrm>
      </p:grpSpPr>
      <p:sp>
        <p:nvSpPr>
          <p:cNvPr id="19" name="Tekstin paikkamerkki 9"/>
          <p:cNvSpPr>
            <a:spLocks noGrp="1"/>
          </p:cNvSpPr>
          <p:nvPr>
            <p:ph type="body" sz="quarter" idx="13"/>
          </p:nvPr>
        </p:nvSpPr>
        <p:spPr>
          <a:xfrm>
            <a:off x="522409" y="1663096"/>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0" name="Content Placeholder 2"/>
          <p:cNvSpPr>
            <a:spLocks noGrp="1"/>
          </p:cNvSpPr>
          <p:nvPr>
            <p:ph idx="1"/>
          </p:nvPr>
        </p:nvSpPr>
        <p:spPr>
          <a:xfrm>
            <a:off x="2613892" y="1662121"/>
            <a:ext cx="8555181" cy="1440000"/>
          </a:xfrm>
        </p:spPr>
        <p:txBody>
          <a:bodyPr anchor="t" anchorCtr="0">
            <a:noAutofit/>
          </a:bodyPr>
          <a:lstStyle>
            <a:lvl1pPr>
              <a:buClr>
                <a:schemeClr val="accent1"/>
              </a:buClr>
              <a:defRPr spc="-27" baseline="0">
                <a:solidFill>
                  <a:schemeClr val="tx1"/>
                </a:solidFill>
              </a:defRPr>
            </a:lvl1pPr>
            <a:lvl2pPr>
              <a:defRPr spc="-27" baseline="0"/>
            </a:lvl2pPr>
            <a:lvl3pPr>
              <a:defRPr spc="-27" baseline="0"/>
            </a:lvl3pPr>
          </a:lstStyle>
          <a:p>
            <a:pPr lvl="0"/>
            <a:r>
              <a:rPr lang="en-US" noProof="0"/>
              <a:t>Click to edit Master text styles</a:t>
            </a:r>
          </a:p>
        </p:txBody>
      </p:sp>
      <p:sp>
        <p:nvSpPr>
          <p:cNvPr id="21" name="Tekstin paikkamerkki 9"/>
          <p:cNvSpPr>
            <a:spLocks noGrp="1"/>
          </p:cNvSpPr>
          <p:nvPr>
            <p:ph type="body" sz="quarter" idx="14"/>
          </p:nvPr>
        </p:nvSpPr>
        <p:spPr>
          <a:xfrm>
            <a:off x="522409" y="3182970"/>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2" name="Content Placeholder 2"/>
          <p:cNvSpPr>
            <a:spLocks noGrp="1"/>
          </p:cNvSpPr>
          <p:nvPr>
            <p:ph idx="15"/>
          </p:nvPr>
        </p:nvSpPr>
        <p:spPr>
          <a:xfrm>
            <a:off x="2613892" y="3181995"/>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23" name="Tekstin paikkamerkki 9"/>
          <p:cNvSpPr>
            <a:spLocks noGrp="1"/>
          </p:cNvSpPr>
          <p:nvPr>
            <p:ph type="body" sz="quarter" idx="16"/>
          </p:nvPr>
        </p:nvSpPr>
        <p:spPr>
          <a:xfrm>
            <a:off x="522409" y="4702843"/>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4" name="Content Placeholder 2"/>
          <p:cNvSpPr>
            <a:spLocks noGrp="1"/>
          </p:cNvSpPr>
          <p:nvPr>
            <p:ph idx="17"/>
          </p:nvPr>
        </p:nvSpPr>
        <p:spPr>
          <a:xfrm>
            <a:off x="2613892" y="4701868"/>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a:xfrm>
            <a:off x="10386484" y="6356352"/>
            <a:ext cx="990600" cy="314177"/>
          </a:xfrm>
          <a:prstGeom prst="rect">
            <a:avLst/>
          </a:prstGeom>
        </p:spPr>
        <p:txBody>
          <a:bodyPr/>
          <a:lstStyle/>
          <a:p>
            <a:fld id="{367D8E74-E954-2547-B4F7-580107513588}" type="datetime1">
              <a:rPr lang="fi-FI" noProof="0" smtClean="0"/>
              <a:t>9.12.2025</a:t>
            </a:fld>
            <a:endParaRPr lang="fi-FI" noProof="0"/>
          </a:p>
        </p:txBody>
      </p:sp>
      <p:sp>
        <p:nvSpPr>
          <p:cNvPr id="4" name="Title 1">
            <a:extLst>
              <a:ext uri="{FF2B5EF4-FFF2-40B4-BE49-F238E27FC236}">
                <a16:creationId xmlns:a16="http://schemas.microsoft.com/office/drawing/2014/main" id="{D22359FA-783F-DFF1-3CA4-E81275019D3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733537492"/>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Content_33">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a:xfrm>
            <a:off x="10386484" y="6356352"/>
            <a:ext cx="990600" cy="314177"/>
          </a:xfrm>
          <a:prstGeom prst="rect">
            <a:avLst/>
          </a:prstGeom>
        </p:spPr>
        <p:txBody>
          <a:bodyPr/>
          <a:lstStyle/>
          <a:p>
            <a:fld id="{65A077DC-6BC4-DA4A-AFEB-2CB3D13C2CD9}" type="datetime1">
              <a:rPr lang="fi-FI" noProof="0" smtClean="0"/>
              <a:t>9.12.2025</a:t>
            </a:fld>
            <a:endParaRPr lang="fi-FI" noProof="0"/>
          </a:p>
        </p:txBody>
      </p:sp>
      <p:sp>
        <p:nvSpPr>
          <p:cNvPr id="6" name="Text Placeholder 4">
            <a:extLst>
              <a:ext uri="{FF2B5EF4-FFF2-40B4-BE49-F238E27FC236}">
                <a16:creationId xmlns:a16="http://schemas.microsoft.com/office/drawing/2014/main" id="{57304C0D-E9DC-95D7-EA44-76DBAA7098D5}"/>
              </a:ext>
            </a:extLst>
          </p:cNvPr>
          <p:cNvSpPr>
            <a:spLocks noGrp="1"/>
          </p:cNvSpPr>
          <p:nvPr>
            <p:ph type="body" sz="quarter" idx="13"/>
          </p:nvPr>
        </p:nvSpPr>
        <p:spPr>
          <a:xfrm>
            <a:off x="514759" y="620185"/>
            <a:ext cx="10862325" cy="5547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Content_34">
    <p:spTree>
      <p:nvGrpSpPr>
        <p:cNvPr id="1" name=""/>
        <p:cNvGrpSpPr/>
        <p:nvPr/>
      </p:nvGrpSpPr>
      <p:grpSpPr>
        <a:xfrm>
          <a:off x="0" y="0"/>
          <a:ext cx="0" cy="0"/>
          <a:chOff x="0" y="0"/>
          <a:chExt cx="0" cy="0"/>
        </a:xfrm>
      </p:grpSpPr>
      <p:cxnSp>
        <p:nvCxnSpPr>
          <p:cNvPr id="7" name="Straight Connector 9">
            <a:extLst>
              <a:ext uri="{C183D7F6-B498-43B3-948B-1728B52AA6E4}">
                <adec:decorative xmlns:adec="http://schemas.microsoft.com/office/drawing/2017/decorative" val="1"/>
              </a:ext>
            </a:extLst>
          </p:cNvPr>
          <p:cNvCxnSpPr/>
          <p:nvPr userDrawn="1"/>
        </p:nvCxnSpPr>
        <p:spPr>
          <a:xfrm rot="5400000">
            <a:off x="4975600" y="3041724"/>
            <a:ext cx="2412208" cy="2181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a:extLst>
              <a:ext uri="{C183D7F6-B498-43B3-948B-1728B52AA6E4}">
                <adec:decorative xmlns:adec="http://schemas.microsoft.com/office/drawing/2017/decorative" val="1"/>
              </a:ext>
            </a:extLst>
          </p:cNvPr>
          <p:cNvCxnSpPr/>
          <p:nvPr userDrawn="1"/>
        </p:nvCxnSpPr>
        <p:spPr>
          <a:xfrm rot="10800000">
            <a:off x="1127271" y="3166536"/>
            <a:ext cx="1042051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kstiruutu 16"/>
          <p:cNvSpPr txBox="1"/>
          <p:nvPr userDrawn="1"/>
        </p:nvSpPr>
        <p:spPr>
          <a:xfrm>
            <a:off x="924131"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1</a:t>
            </a:r>
          </a:p>
        </p:txBody>
      </p:sp>
      <p:sp>
        <p:nvSpPr>
          <p:cNvPr id="14" name="Tekstiruutu 13"/>
          <p:cNvSpPr txBox="1"/>
          <p:nvPr userDrawn="1"/>
        </p:nvSpPr>
        <p:spPr>
          <a:xfrm>
            <a:off x="6627753"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2</a:t>
            </a:r>
          </a:p>
        </p:txBody>
      </p:sp>
      <p:sp>
        <p:nvSpPr>
          <p:cNvPr id="16" name="Tekstiruutu 15"/>
          <p:cNvSpPr txBox="1"/>
          <p:nvPr userDrawn="1"/>
        </p:nvSpPr>
        <p:spPr>
          <a:xfrm>
            <a:off x="924131" y="3068960"/>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3</a:t>
            </a:r>
          </a:p>
        </p:txBody>
      </p:sp>
      <p:sp>
        <p:nvSpPr>
          <p:cNvPr id="15" name="Tekstiruutu 14"/>
          <p:cNvSpPr txBox="1"/>
          <p:nvPr userDrawn="1"/>
        </p:nvSpPr>
        <p:spPr>
          <a:xfrm>
            <a:off x="6612338" y="3075513"/>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4</a:t>
            </a:r>
          </a:p>
        </p:txBody>
      </p:sp>
      <p:sp>
        <p:nvSpPr>
          <p:cNvPr id="29" name="Tekstin paikkamerkki 19"/>
          <p:cNvSpPr>
            <a:spLocks noGrp="1"/>
          </p:cNvSpPr>
          <p:nvPr>
            <p:ph type="body" sz="quarter" idx="17"/>
          </p:nvPr>
        </p:nvSpPr>
        <p:spPr>
          <a:xfrm>
            <a:off x="1033202" y="5084763"/>
            <a:ext cx="10396799" cy="1008063"/>
          </a:xfrm>
          <a:prstGeom prst="rect">
            <a:avLst/>
          </a:prstGeom>
        </p:spPr>
        <p:txBody>
          <a:bodyPr/>
          <a:lstStyle>
            <a:lvl1pPr marL="0" indent="0">
              <a:buNone/>
              <a:defRPr sz="1600"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a:xfrm>
            <a:off x="10386484" y="6356352"/>
            <a:ext cx="990600" cy="314177"/>
          </a:xfrm>
          <a:prstGeom prst="rect">
            <a:avLst/>
          </a:prstGeom>
        </p:spPr>
        <p:txBody>
          <a:bodyPr/>
          <a:lstStyle/>
          <a:p>
            <a:fld id="{9339651B-F110-C443-BD4F-E59E2F55105A}" type="datetime1">
              <a:rPr lang="fi-FI" noProof="0" smtClean="0"/>
              <a:t>9.12.2025</a:t>
            </a:fld>
            <a:endParaRPr lang="fi-FI" noProof="0"/>
          </a:p>
        </p:txBody>
      </p:sp>
      <p:sp>
        <p:nvSpPr>
          <p:cNvPr id="4" name="Title 1">
            <a:extLst>
              <a:ext uri="{FF2B5EF4-FFF2-40B4-BE49-F238E27FC236}">
                <a16:creationId xmlns:a16="http://schemas.microsoft.com/office/drawing/2014/main" id="{C0A7AE3E-222B-D4CF-E6FE-0555A576D44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10" name="Text Placeholder 8">
            <a:extLst>
              <a:ext uri="{FF2B5EF4-FFF2-40B4-BE49-F238E27FC236}">
                <a16:creationId xmlns:a16="http://schemas.microsoft.com/office/drawing/2014/main" id="{25B85A10-42EE-3C0F-484B-91B6F5D0F99D}"/>
              </a:ext>
            </a:extLst>
          </p:cNvPr>
          <p:cNvSpPr>
            <a:spLocks noGrp="1"/>
          </p:cNvSpPr>
          <p:nvPr>
            <p:ph type="body" sz="quarter" idx="21"/>
          </p:nvPr>
        </p:nvSpPr>
        <p:spPr>
          <a:xfrm>
            <a:off x="1839384" y="1881300"/>
            <a:ext cx="3920067" cy="900000"/>
          </a:xfrm>
        </p:spPr>
        <p:txBody>
          <a:bodyPr/>
          <a:lstStyle/>
          <a:p>
            <a:pPr lvl="0"/>
            <a:r>
              <a:rPr lang="en-US"/>
              <a:t>Click to edit Master text styles</a:t>
            </a:r>
          </a:p>
        </p:txBody>
      </p:sp>
      <p:sp>
        <p:nvSpPr>
          <p:cNvPr id="12" name="Text Placeholder 8">
            <a:extLst>
              <a:ext uri="{FF2B5EF4-FFF2-40B4-BE49-F238E27FC236}">
                <a16:creationId xmlns:a16="http://schemas.microsoft.com/office/drawing/2014/main" id="{17B1B1DC-5B1A-AEE9-9810-68A4316FCEA1}"/>
              </a:ext>
            </a:extLst>
          </p:cNvPr>
          <p:cNvSpPr>
            <a:spLocks noGrp="1"/>
          </p:cNvSpPr>
          <p:nvPr>
            <p:ph type="body" sz="quarter" idx="22"/>
          </p:nvPr>
        </p:nvSpPr>
        <p:spPr>
          <a:xfrm>
            <a:off x="7512051" y="1881300"/>
            <a:ext cx="3920067" cy="900000"/>
          </a:xfrm>
        </p:spPr>
        <p:txBody>
          <a:bodyPr/>
          <a:lstStyle/>
          <a:p>
            <a:pPr lvl="0"/>
            <a:r>
              <a:rPr lang="en-US"/>
              <a:t>Click to edit Master text styles</a:t>
            </a:r>
          </a:p>
        </p:txBody>
      </p:sp>
      <p:sp>
        <p:nvSpPr>
          <p:cNvPr id="19" name="Text Placeholder 8">
            <a:extLst>
              <a:ext uri="{FF2B5EF4-FFF2-40B4-BE49-F238E27FC236}">
                <a16:creationId xmlns:a16="http://schemas.microsoft.com/office/drawing/2014/main" id="{B19ECD3D-E5E1-4C59-1975-1984319FB3E5}"/>
              </a:ext>
            </a:extLst>
          </p:cNvPr>
          <p:cNvSpPr>
            <a:spLocks noGrp="1"/>
          </p:cNvSpPr>
          <p:nvPr>
            <p:ph type="body" sz="quarter" idx="23"/>
          </p:nvPr>
        </p:nvSpPr>
        <p:spPr>
          <a:xfrm>
            <a:off x="1839384" y="3413767"/>
            <a:ext cx="3920067" cy="900000"/>
          </a:xfrm>
        </p:spPr>
        <p:txBody>
          <a:bodyPr/>
          <a:lstStyle/>
          <a:p>
            <a:pPr lvl="0"/>
            <a:r>
              <a:rPr lang="en-US"/>
              <a:t>Click to edit Master text styles</a:t>
            </a:r>
          </a:p>
        </p:txBody>
      </p:sp>
      <p:sp>
        <p:nvSpPr>
          <p:cNvPr id="20" name="Text Placeholder 8">
            <a:extLst>
              <a:ext uri="{FF2B5EF4-FFF2-40B4-BE49-F238E27FC236}">
                <a16:creationId xmlns:a16="http://schemas.microsoft.com/office/drawing/2014/main" id="{12D9C0CC-F4B2-D60D-8FE4-9E7A31C07D57}"/>
              </a:ext>
            </a:extLst>
          </p:cNvPr>
          <p:cNvSpPr>
            <a:spLocks noGrp="1"/>
          </p:cNvSpPr>
          <p:nvPr>
            <p:ph type="body" sz="quarter" idx="24"/>
          </p:nvPr>
        </p:nvSpPr>
        <p:spPr>
          <a:xfrm>
            <a:off x="7512051" y="3413767"/>
            <a:ext cx="3920067" cy="900000"/>
          </a:xfrm>
        </p:spPr>
        <p:txBody>
          <a:bodyPr/>
          <a:lstStyle/>
          <a:p>
            <a:pPr lvl="0"/>
            <a:r>
              <a:rPr lang="en-US"/>
              <a:t>Click to edit Master text styles</a:t>
            </a:r>
          </a:p>
        </p:txBody>
      </p:sp>
    </p:spTree>
    <p:extLst>
      <p:ext uri="{BB962C8B-B14F-4D97-AF65-F5344CB8AC3E}">
        <p14:creationId xmlns:p14="http://schemas.microsoft.com/office/powerpoint/2010/main" val="3292620533"/>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preserve="1" userDrawn="1">
  <p:cSld name="Content_35">
    <p:spTree>
      <p:nvGrpSpPr>
        <p:cNvPr id="1" name=""/>
        <p:cNvGrpSpPr/>
        <p:nvPr/>
      </p:nvGrpSpPr>
      <p:grpSpPr>
        <a:xfrm>
          <a:off x="0" y="0"/>
          <a:ext cx="0" cy="0"/>
          <a:chOff x="0" y="0"/>
          <a:chExt cx="0" cy="0"/>
        </a:xfrm>
      </p:grpSpPr>
      <p:cxnSp>
        <p:nvCxnSpPr>
          <p:cNvPr id="18" name="Straight Connector 9">
            <a:extLst>
              <a:ext uri="{C183D7F6-B498-43B3-948B-1728B52AA6E4}">
                <adec:decorative xmlns:adec="http://schemas.microsoft.com/office/drawing/2017/decorative" val="1"/>
              </a:ext>
            </a:extLst>
          </p:cNvPr>
          <p:cNvCxnSpPr/>
          <p:nvPr userDrawn="1"/>
        </p:nvCxnSpPr>
        <p:spPr>
          <a:xfrm>
            <a:off x="5999989" y="1761416"/>
            <a:ext cx="0" cy="4163861"/>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a:extLst>
              <a:ext uri="{C183D7F6-B498-43B3-948B-1728B52AA6E4}">
                <adec:decorative xmlns:adec="http://schemas.microsoft.com/office/drawing/2017/decorative" val="1"/>
              </a:ext>
            </a:extLst>
          </p:cNvPr>
          <p:cNvCxnSpPr/>
          <p:nvPr userDrawn="1"/>
        </p:nvCxnSpPr>
        <p:spPr>
          <a:xfrm rot="10800000">
            <a:off x="755031" y="3683164"/>
            <a:ext cx="1095206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Tekstiruutu 32"/>
          <p:cNvSpPr txBox="1"/>
          <p:nvPr userDrawn="1"/>
        </p:nvSpPr>
        <p:spPr>
          <a:xfrm>
            <a:off x="457282"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1</a:t>
            </a:r>
          </a:p>
        </p:txBody>
      </p:sp>
      <p:sp>
        <p:nvSpPr>
          <p:cNvPr id="30" name="Tekstiruutu 29"/>
          <p:cNvSpPr txBox="1"/>
          <p:nvPr userDrawn="1"/>
        </p:nvSpPr>
        <p:spPr>
          <a:xfrm>
            <a:off x="6059734"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2</a:t>
            </a:r>
          </a:p>
        </p:txBody>
      </p:sp>
      <p:sp>
        <p:nvSpPr>
          <p:cNvPr id="32" name="Tekstiruutu 31"/>
          <p:cNvSpPr txBox="1"/>
          <p:nvPr userDrawn="1"/>
        </p:nvSpPr>
        <p:spPr>
          <a:xfrm>
            <a:off x="457282" y="3675937"/>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3</a:t>
            </a:r>
          </a:p>
        </p:txBody>
      </p:sp>
      <p:sp>
        <p:nvSpPr>
          <p:cNvPr id="31" name="Tekstiruutu 30"/>
          <p:cNvSpPr txBox="1"/>
          <p:nvPr userDrawn="1"/>
        </p:nvSpPr>
        <p:spPr>
          <a:xfrm>
            <a:off x="6044318" y="3610954"/>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4</a:t>
            </a:r>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a:xfrm>
            <a:off x="10386484" y="6356352"/>
            <a:ext cx="990600" cy="314177"/>
          </a:xfrm>
          <a:prstGeom prst="rect">
            <a:avLst/>
          </a:prstGeom>
        </p:spPr>
        <p:txBody>
          <a:bodyPr/>
          <a:lstStyle/>
          <a:p>
            <a:fld id="{8344E1AD-CD0B-2A43-AE0C-6C75453D022F}" type="datetime1">
              <a:rPr lang="fi-FI" noProof="0" smtClean="0"/>
              <a:t>9.12.2025</a:t>
            </a:fld>
            <a:endParaRPr lang="fi-FI" noProof="0"/>
          </a:p>
        </p:txBody>
      </p:sp>
      <p:sp>
        <p:nvSpPr>
          <p:cNvPr id="4" name="Title 1">
            <a:extLst>
              <a:ext uri="{FF2B5EF4-FFF2-40B4-BE49-F238E27FC236}">
                <a16:creationId xmlns:a16="http://schemas.microsoft.com/office/drawing/2014/main" id="{41BE2399-21E3-9594-E712-825098A7F2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8" name="Text Placeholder 6">
            <a:extLst>
              <a:ext uri="{FF2B5EF4-FFF2-40B4-BE49-F238E27FC236}">
                <a16:creationId xmlns:a16="http://schemas.microsoft.com/office/drawing/2014/main" id="{CFD2D87F-01B6-887E-07FA-E9C4D8C4540E}"/>
              </a:ext>
            </a:extLst>
          </p:cNvPr>
          <p:cNvSpPr>
            <a:spLocks noGrp="1"/>
          </p:cNvSpPr>
          <p:nvPr>
            <p:ph type="body" sz="quarter" idx="20"/>
          </p:nvPr>
        </p:nvSpPr>
        <p:spPr>
          <a:xfrm>
            <a:off x="1225551" y="1784351"/>
            <a:ext cx="4595283" cy="1595967"/>
          </a:xfrm>
        </p:spPr>
        <p:txBody>
          <a:body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A4E6A959-B387-7BF0-A889-E6BD2E14B761}"/>
              </a:ext>
            </a:extLst>
          </p:cNvPr>
          <p:cNvSpPr>
            <a:spLocks noGrp="1"/>
          </p:cNvSpPr>
          <p:nvPr>
            <p:ph type="body" sz="quarter" idx="21"/>
          </p:nvPr>
        </p:nvSpPr>
        <p:spPr>
          <a:xfrm>
            <a:off x="6889751" y="1784351"/>
            <a:ext cx="4595283" cy="1595967"/>
          </a:xfrm>
        </p:spPr>
        <p:txBody>
          <a:bodyPr/>
          <a:lstStyle/>
          <a:p>
            <a:pPr lvl="0"/>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B0561B2B-686C-C86B-43CD-CF655EF621F7}"/>
              </a:ext>
            </a:extLst>
          </p:cNvPr>
          <p:cNvSpPr>
            <a:spLocks noGrp="1"/>
          </p:cNvSpPr>
          <p:nvPr>
            <p:ph type="body" sz="quarter" idx="22"/>
          </p:nvPr>
        </p:nvSpPr>
        <p:spPr>
          <a:xfrm>
            <a:off x="6889751" y="3943351"/>
            <a:ext cx="4595283" cy="1595967"/>
          </a:xfrm>
        </p:spPr>
        <p:txBody>
          <a:body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89906099-D552-1244-C78B-DEB4DF4D6649}"/>
              </a:ext>
            </a:extLst>
          </p:cNvPr>
          <p:cNvSpPr>
            <a:spLocks noGrp="1"/>
          </p:cNvSpPr>
          <p:nvPr>
            <p:ph type="body" sz="quarter" idx="23"/>
          </p:nvPr>
        </p:nvSpPr>
        <p:spPr>
          <a:xfrm>
            <a:off x="1225551" y="3943351"/>
            <a:ext cx="4595283" cy="159596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47292430"/>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preserve="1" userDrawn="1">
  <p:cSld name="Content_36">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45539" y="1661029"/>
            <a:ext cx="6041528" cy="4357008"/>
          </a:xfrm>
          <a:prstGeom prst="rect">
            <a:avLst/>
          </a:prstGeo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852357" y="1661029"/>
            <a:ext cx="4510587" cy="4510587"/>
          </a:xfrm>
          <a:prstGeom prst="ellipse">
            <a:avLst/>
          </a:prstGeom>
          <a:solidFill>
            <a:schemeClr val="accent2"/>
          </a:solidFill>
          <a:effectLst/>
        </p:spPr>
        <p:txBody>
          <a:bodyPr/>
          <a:lstStyle>
            <a:lvl1pPr marL="0" indent="0" algn="ctr">
              <a:buFontTx/>
              <a:buNone/>
              <a:defRPr sz="1867" spc="-67"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a:xfrm>
            <a:off x="10386484" y="6356352"/>
            <a:ext cx="990600" cy="314177"/>
          </a:xfrm>
          <a:prstGeom prst="rect">
            <a:avLst/>
          </a:prstGeom>
        </p:spPr>
        <p:txBody>
          <a:bodyPr/>
          <a:lstStyle/>
          <a:p>
            <a:fld id="{0C48B7BB-B7ED-CB41-AFE1-917B8567CB97}" type="datetime1">
              <a:rPr lang="fi-FI" noProof="0" smtClean="0"/>
              <a:t>9.12.2025</a:t>
            </a:fld>
            <a:endParaRPr lang="fi-FI" noProof="0"/>
          </a:p>
        </p:txBody>
      </p:sp>
      <p:sp>
        <p:nvSpPr>
          <p:cNvPr id="4" name="Title 1">
            <a:extLst>
              <a:ext uri="{FF2B5EF4-FFF2-40B4-BE49-F238E27FC236}">
                <a16:creationId xmlns:a16="http://schemas.microsoft.com/office/drawing/2014/main" id="{45443350-0EDE-36C8-EAB0-675FC6D1872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74052681"/>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preserve="1" userDrawn="1">
  <p:cSld name="Content_37">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1170644" y="1656204"/>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713536" y="4221075"/>
            <a:ext cx="3314216" cy="1745659"/>
          </a:xfrm>
          <a:prstGeom prst="rect">
            <a:avLst/>
          </a:prstGeom>
        </p:spPr>
        <p:txBody>
          <a:bodyPr lIns="0">
            <a:noAutofit/>
          </a:bodyPr>
          <a:lstStyle>
            <a:lvl1pPr marL="0" indent="0" algn="ctr">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889396" y="1633165"/>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432288"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608149" y="1598609"/>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151041"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a:xfrm>
            <a:off x="10386484" y="6356352"/>
            <a:ext cx="990600" cy="314177"/>
          </a:xfrm>
          <a:prstGeom prst="rect">
            <a:avLst/>
          </a:prstGeom>
        </p:spPr>
        <p:txBody>
          <a:bodyPr/>
          <a:lstStyle/>
          <a:p>
            <a:fld id="{97DC7485-E0D2-8D48-B336-55A9C192ABED}" type="datetime1">
              <a:rPr lang="fi-FI" noProof="0" smtClean="0"/>
              <a:t>9.12.2025</a:t>
            </a:fld>
            <a:endParaRPr lang="fi-FI" noProof="0"/>
          </a:p>
        </p:txBody>
      </p:sp>
      <p:sp>
        <p:nvSpPr>
          <p:cNvPr id="4" name="Title 1">
            <a:extLst>
              <a:ext uri="{FF2B5EF4-FFF2-40B4-BE49-F238E27FC236}">
                <a16:creationId xmlns:a16="http://schemas.microsoft.com/office/drawing/2014/main" id="{349A28DA-3DED-5937-922C-64487E02F5E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507448005"/>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preserve="1" userDrawn="1">
  <p:cSld name="Content_38">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2063789"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dirty="0"/>
              <a:t>Lähin konttori / konttorit</a:t>
            </a:r>
            <a:br>
              <a:rPr lang="fi-FI" noProof="0" dirty="0"/>
            </a:br>
            <a:r>
              <a:rPr lang="fi-FI" noProof="0" dirty="0"/>
              <a:t>Yhteystiedot</a:t>
            </a:r>
            <a:br>
              <a:rPr lang="fi-FI" noProof="0" dirty="0"/>
            </a:br>
            <a:r>
              <a:rPr lang="fi-FI" noProof="0" dirty="0"/>
              <a:t>Aukioloajat</a:t>
            </a:r>
            <a:br>
              <a:rPr lang="fi-FI" noProof="0" dirty="0"/>
            </a:br>
            <a:r>
              <a:rPr lang="fi-FI" noProof="0" dirty="0"/>
              <a:t>Verkkosivu</a:t>
            </a:r>
            <a:br>
              <a:rPr lang="fi-FI" noProof="0" dirty="0"/>
            </a:br>
            <a:r>
              <a:rPr lang="fi-FI" noProof="0" dirty="0"/>
              <a:t>Muu tieto</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7335383" y="1884149"/>
            <a:ext cx="1746100" cy="17461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1" name="Text Placeholder 12"/>
          <p:cNvSpPr>
            <a:spLocks noGrp="1"/>
          </p:cNvSpPr>
          <p:nvPr>
            <p:ph type="body" sz="quarter" idx="15" hasCustomPrompt="1"/>
          </p:nvPr>
        </p:nvSpPr>
        <p:spPr>
          <a:xfrm>
            <a:off x="6288341"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a:xfrm>
            <a:off x="10386484" y="6356352"/>
            <a:ext cx="990600" cy="314177"/>
          </a:xfrm>
          <a:prstGeom prst="rect">
            <a:avLst/>
          </a:prstGeom>
        </p:spPr>
        <p:txBody>
          <a:bodyPr/>
          <a:lstStyle/>
          <a:p>
            <a:fld id="{CB1C7CB7-F8B2-6E4F-9799-8C3B0AC9DFAF}" type="datetime1">
              <a:rPr lang="fi-FI" noProof="0" smtClean="0"/>
              <a:t>9.12.2025</a:t>
            </a:fld>
            <a:endParaRPr lang="fi-FI" noProof="0"/>
          </a:p>
        </p:txBody>
      </p:sp>
      <p:pic>
        <p:nvPicPr>
          <p:cNvPr id="18" name="Kuva 17">
            <a:extLst>
              <a:ext uri="{FF2B5EF4-FFF2-40B4-BE49-F238E27FC236}">
                <a16:creationId xmlns:a16="http://schemas.microsoft.com/office/drawing/2014/main" id="{69A85528-7428-434C-B70E-40C08182C3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5633" y="2022006"/>
            <a:ext cx="2851851" cy="1450093"/>
          </a:xfrm>
          <a:prstGeom prst="rect">
            <a:avLst/>
          </a:prstGeom>
        </p:spPr>
      </p:pic>
      <p:sp>
        <p:nvSpPr>
          <p:cNvPr id="2" name="Title 1">
            <a:extLst>
              <a:ext uri="{FF2B5EF4-FFF2-40B4-BE49-F238E27FC236}">
                <a16:creationId xmlns:a16="http://schemas.microsoft.com/office/drawing/2014/main" id="{4AE36CD9-C447-38B1-44B5-B819ACE84784}"/>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574076512"/>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Content_39">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404961" y="3926642"/>
            <a:ext cx="3168440" cy="1919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Lähin konttori / konttorit</a:t>
            </a:r>
            <a:br>
              <a:rPr lang="fi-FI" noProof="0"/>
            </a:br>
            <a:r>
              <a:rPr lang="fi-FI" noProof="0"/>
              <a:t>Yhteystiedot</a:t>
            </a:r>
            <a:br>
              <a:rPr lang="fi-FI" noProof="0"/>
            </a:br>
            <a:r>
              <a:rPr lang="fi-FI" noProof="0"/>
              <a:t>Aukioloajat</a:t>
            </a:r>
            <a:br>
              <a:rPr lang="fi-FI" noProof="0"/>
            </a:br>
            <a:r>
              <a:rPr lang="fi-FI" noProof="0"/>
              <a:t>Verkkosivu</a:t>
            </a:r>
            <a:br>
              <a:rPr lang="fi-FI" noProof="0"/>
            </a:br>
            <a:r>
              <a:rPr lang="fi-FI" noProof="0"/>
              <a:t>Muu tieto</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288214" y="150883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3" name="Text Placeholder 12"/>
          <p:cNvSpPr>
            <a:spLocks noGrp="1"/>
          </p:cNvSpPr>
          <p:nvPr>
            <p:ph type="body" sz="quarter" idx="15" hasCustomPrompt="1"/>
          </p:nvPr>
        </p:nvSpPr>
        <p:spPr>
          <a:xfrm>
            <a:off x="8016267" y="1509271"/>
            <a:ext cx="3264453" cy="1535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6288214" y="3236887"/>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5" name="Text Placeholder 12"/>
          <p:cNvSpPr>
            <a:spLocks noGrp="1"/>
          </p:cNvSpPr>
          <p:nvPr>
            <p:ph type="body" sz="quarter" idx="16" hasCustomPrompt="1"/>
          </p:nvPr>
        </p:nvSpPr>
        <p:spPr>
          <a:xfrm>
            <a:off x="8016267" y="3236887"/>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19" hasCustomPrompt="1"/>
          </p:nvPr>
        </p:nvSpPr>
        <p:spPr>
          <a:xfrm>
            <a:off x="6288214" y="496531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7" name="Text Placeholder 12"/>
          <p:cNvSpPr>
            <a:spLocks noGrp="1"/>
          </p:cNvSpPr>
          <p:nvPr>
            <p:ph type="body" sz="quarter" idx="17" hasCustomPrompt="1"/>
          </p:nvPr>
        </p:nvSpPr>
        <p:spPr>
          <a:xfrm>
            <a:off x="8016267" y="4965128"/>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a:xfrm>
            <a:off x="10386484" y="6356352"/>
            <a:ext cx="990600" cy="314177"/>
          </a:xfrm>
          <a:prstGeom prst="rect">
            <a:avLst/>
          </a:prstGeom>
        </p:spPr>
        <p:txBody>
          <a:bodyPr/>
          <a:lstStyle/>
          <a:p>
            <a:fld id="{E536FF8B-00A7-1949-8EDC-DCE78C064929}" type="datetime1">
              <a:rPr lang="fi-FI" noProof="0" smtClean="0"/>
              <a:t>9.12.2025</a:t>
            </a:fld>
            <a:endParaRPr lang="fi-FI" noProof="0"/>
          </a:p>
        </p:txBody>
      </p:sp>
      <p:pic>
        <p:nvPicPr>
          <p:cNvPr id="30" name="Kuva 29">
            <a:extLst>
              <a:ext uri="{FF2B5EF4-FFF2-40B4-BE49-F238E27FC236}">
                <a16:creationId xmlns:a16="http://schemas.microsoft.com/office/drawing/2014/main" id="{1D1C455C-3A11-094D-AA7B-04CAE66889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428" y="2144950"/>
            <a:ext cx="2851851" cy="1450093"/>
          </a:xfrm>
          <a:prstGeom prst="rect">
            <a:avLst/>
          </a:prstGeom>
        </p:spPr>
      </p:pic>
      <p:sp>
        <p:nvSpPr>
          <p:cNvPr id="2" name="Title 1">
            <a:extLst>
              <a:ext uri="{FF2B5EF4-FFF2-40B4-BE49-F238E27FC236}">
                <a16:creationId xmlns:a16="http://schemas.microsoft.com/office/drawing/2014/main" id="{A2226FDB-67F3-3944-5102-E2A9AE8E0EDA}"/>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19999731"/>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Content_40">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608524"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586816" y="3779927"/>
            <a:ext cx="3314216" cy="2160000"/>
          </a:xfrm>
          <a:prstGeom prst="rect">
            <a:avLst/>
          </a:prstGeom>
        </p:spPr>
        <p:txBody>
          <a:bodyPr lIns="0">
            <a:noAutofit/>
          </a:bodyPr>
          <a:lstStyle>
            <a:lvl1pPr marL="0" indent="0">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317772"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317772"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048728"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048728"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a:xfrm>
            <a:off x="10386484" y="6356352"/>
            <a:ext cx="990600" cy="314177"/>
          </a:xfrm>
          <a:prstGeom prst="rect">
            <a:avLst/>
          </a:prstGeom>
        </p:spPr>
        <p:txBody>
          <a:bodyPr/>
          <a:lstStyle/>
          <a:p>
            <a:fld id="{DBA5D60E-04CD-5243-9309-2D00067EF053}" type="datetime1">
              <a:rPr lang="fi-FI" noProof="0" smtClean="0"/>
              <a:t>9.12.2025</a:t>
            </a:fld>
            <a:endParaRPr lang="fi-FI" noProof="0"/>
          </a:p>
        </p:txBody>
      </p:sp>
      <p:sp>
        <p:nvSpPr>
          <p:cNvPr id="4" name="Title 1">
            <a:extLst>
              <a:ext uri="{FF2B5EF4-FFF2-40B4-BE49-F238E27FC236}">
                <a16:creationId xmlns:a16="http://schemas.microsoft.com/office/drawing/2014/main" id="{784FB71E-4D5A-0ED2-E196-B4FB5355F33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2314153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F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435054"/>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preserve="1" userDrawn="1">
  <p:cSld name="Content_41">
    <p:spTree>
      <p:nvGrpSpPr>
        <p:cNvPr id="1" name=""/>
        <p:cNvGrpSpPr/>
        <p:nvPr/>
      </p:nvGrpSpPr>
      <p:grpSpPr>
        <a:xfrm>
          <a:off x="0" y="0"/>
          <a:ext cx="0" cy="0"/>
          <a:chOff x="0" y="0"/>
          <a:chExt cx="0" cy="0"/>
        </a:xfrm>
      </p:grpSpPr>
      <p:sp>
        <p:nvSpPr>
          <p:cNvPr id="20"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587976"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1" name="Tekstin paikkamerkki 3"/>
          <p:cNvSpPr>
            <a:spLocks noGrp="1"/>
          </p:cNvSpPr>
          <p:nvPr>
            <p:ph type="body" sz="quarter" idx="13"/>
          </p:nvPr>
        </p:nvSpPr>
        <p:spPr>
          <a:xfrm>
            <a:off x="1691977" y="1955251"/>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4443271"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5536694"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8283697"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395130"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25" hasCustomPrompt="1"/>
          </p:nvPr>
        </p:nvSpPr>
        <p:spPr>
          <a:xfrm>
            <a:off x="587976"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7" name="Tekstin paikkamerkki 3"/>
          <p:cNvSpPr>
            <a:spLocks noGrp="1"/>
          </p:cNvSpPr>
          <p:nvPr>
            <p:ph type="body" sz="quarter" idx="20"/>
          </p:nvPr>
        </p:nvSpPr>
        <p:spPr>
          <a:xfrm>
            <a:off x="1691977" y="4028709"/>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8"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4367059"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9" name="Tekstin paikkamerkki 15"/>
          <p:cNvSpPr>
            <a:spLocks noGrp="1"/>
          </p:cNvSpPr>
          <p:nvPr>
            <p:ph type="body" sz="quarter" idx="22"/>
          </p:nvPr>
        </p:nvSpPr>
        <p:spPr>
          <a:xfrm>
            <a:off x="5536694"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8207485"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395130"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a:xfrm>
            <a:off x="10386484" y="6356352"/>
            <a:ext cx="990600" cy="314177"/>
          </a:xfrm>
          <a:prstGeom prst="rect">
            <a:avLst/>
          </a:prstGeom>
        </p:spPr>
        <p:txBody>
          <a:bodyPr/>
          <a:lstStyle/>
          <a:p>
            <a:fld id="{BACE15F1-5C97-6B42-A424-BCAE7BFC922E}" type="datetime1">
              <a:rPr lang="fi-FI" noProof="0" smtClean="0"/>
              <a:t>9.12.2025</a:t>
            </a:fld>
            <a:endParaRPr lang="fi-FI" noProof="0"/>
          </a:p>
        </p:txBody>
      </p:sp>
      <p:sp>
        <p:nvSpPr>
          <p:cNvPr id="4" name="Title 1">
            <a:extLst>
              <a:ext uri="{FF2B5EF4-FFF2-40B4-BE49-F238E27FC236}">
                <a16:creationId xmlns:a16="http://schemas.microsoft.com/office/drawing/2014/main" id="{0D0979BD-B501-040B-9A9D-06FF6F7480C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816532854"/>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Content_42">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400722" y="519486"/>
            <a:ext cx="11266345" cy="1046895"/>
          </a:xfrm>
        </p:spPr>
        <p:txBody>
          <a:bodyPr/>
          <a:lstStyle>
            <a:lvl1pPr algn="ctr">
              <a:defRPr/>
            </a:lvl1pPr>
          </a:lstStyle>
          <a:p>
            <a:r>
              <a:rPr lang="fi-FI" noProof="0"/>
              <a:t>Kirjoita otsikko tähän</a:t>
            </a:r>
          </a:p>
        </p:txBody>
      </p:sp>
      <p:sp>
        <p:nvSpPr>
          <p:cNvPr id="34" name="Picture Placeholder 5">
            <a:extLst>
              <a:ext uri="{C183D7F6-B498-43B3-948B-1728B52AA6E4}">
                <adec:decorative xmlns:adec="http://schemas.microsoft.com/office/drawing/2017/decorative" val="1"/>
              </a:ext>
            </a:extLst>
          </p:cNvPr>
          <p:cNvSpPr>
            <a:spLocks noGrp="1" noChangeAspect="1"/>
          </p:cNvSpPr>
          <p:nvPr>
            <p:ph type="pic" sz="quarter" idx="34" hasCustomPrompt="1"/>
          </p:nvPr>
        </p:nvSpPr>
        <p:spPr>
          <a:xfrm>
            <a:off x="1113440" y="204437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5" name="Tekstin paikkamerkki 13"/>
          <p:cNvSpPr>
            <a:spLocks noGrp="1"/>
          </p:cNvSpPr>
          <p:nvPr>
            <p:ph type="body" sz="quarter" idx="35"/>
          </p:nvPr>
        </p:nvSpPr>
        <p:spPr>
          <a:xfrm>
            <a:off x="400722" y="3164479"/>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18" name="Picture Placeholder 5">
            <a:extLst>
              <a:ext uri="{C183D7F6-B498-43B3-948B-1728B52AA6E4}">
                <adec:decorative xmlns:adec="http://schemas.microsoft.com/office/drawing/2017/decorative" val="1"/>
              </a:ext>
            </a:extLst>
          </p:cNvPr>
          <p:cNvSpPr>
            <a:spLocks noGrp="1" noChangeAspect="1"/>
          </p:cNvSpPr>
          <p:nvPr>
            <p:ph type="pic" sz="quarter" idx="30" hasCustomPrompt="1"/>
          </p:nvPr>
        </p:nvSpPr>
        <p:spPr>
          <a:xfrm>
            <a:off x="4074656" y="205711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1" name="Tekstin paikkamerkki 13"/>
          <p:cNvSpPr>
            <a:spLocks noGrp="1"/>
          </p:cNvSpPr>
          <p:nvPr>
            <p:ph type="body" sz="quarter" idx="31"/>
          </p:nvPr>
        </p:nvSpPr>
        <p:spPr>
          <a:xfrm>
            <a:off x="3361938" y="3177211"/>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8" name="Picture Placeholder 5">
            <a:extLst>
              <a:ext uri="{C183D7F6-B498-43B3-948B-1728B52AA6E4}">
                <adec:decorative xmlns:adec="http://schemas.microsoft.com/office/drawing/2017/decorative" val="1"/>
              </a:ext>
            </a:extLst>
          </p:cNvPr>
          <p:cNvSpPr>
            <a:spLocks noGrp="1" noChangeAspect="1"/>
          </p:cNvSpPr>
          <p:nvPr>
            <p:ph type="pic" sz="quarter" idx="38" hasCustomPrompt="1"/>
          </p:nvPr>
        </p:nvSpPr>
        <p:spPr>
          <a:xfrm>
            <a:off x="7035872" y="204437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9" name="Tekstin paikkamerkki 13"/>
          <p:cNvSpPr>
            <a:spLocks noGrp="1"/>
          </p:cNvSpPr>
          <p:nvPr>
            <p:ph type="body" sz="quarter" idx="39"/>
          </p:nvPr>
        </p:nvSpPr>
        <p:spPr>
          <a:xfrm>
            <a:off x="6323154" y="3164477"/>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9997089" y="2044375"/>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284371" y="3164474"/>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6" name="Picture Placeholder 5">
            <a:extLst>
              <a:ext uri="{C183D7F6-B498-43B3-948B-1728B52AA6E4}">
                <adec:decorative xmlns:adec="http://schemas.microsoft.com/office/drawing/2017/decorative" val="1"/>
              </a:ext>
            </a:extLst>
          </p:cNvPr>
          <p:cNvSpPr>
            <a:spLocks noGrp="1" noChangeAspect="1"/>
          </p:cNvSpPr>
          <p:nvPr>
            <p:ph type="pic" sz="quarter" idx="36" hasCustomPrompt="1"/>
          </p:nvPr>
        </p:nvSpPr>
        <p:spPr>
          <a:xfrm>
            <a:off x="1113440" y="411107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7" name="Tekstin paikkamerkki 13"/>
          <p:cNvSpPr>
            <a:spLocks noGrp="1"/>
          </p:cNvSpPr>
          <p:nvPr>
            <p:ph type="body" sz="quarter" idx="37"/>
          </p:nvPr>
        </p:nvSpPr>
        <p:spPr>
          <a:xfrm>
            <a:off x="400722"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2" name="Picture Placeholder 5">
            <a:extLst>
              <a:ext uri="{C183D7F6-B498-43B3-948B-1728B52AA6E4}">
                <adec:decorative xmlns:adec="http://schemas.microsoft.com/office/drawing/2017/decorative" val="1"/>
              </a:ext>
            </a:extLst>
          </p:cNvPr>
          <p:cNvSpPr>
            <a:spLocks noGrp="1" noChangeAspect="1"/>
          </p:cNvSpPr>
          <p:nvPr>
            <p:ph type="pic" sz="quarter" idx="32" hasCustomPrompt="1"/>
          </p:nvPr>
        </p:nvSpPr>
        <p:spPr>
          <a:xfrm>
            <a:off x="4074656" y="4123803"/>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3" name="Tekstin paikkamerkki 13"/>
          <p:cNvSpPr>
            <a:spLocks noGrp="1"/>
          </p:cNvSpPr>
          <p:nvPr>
            <p:ph type="body" sz="quarter" idx="33"/>
          </p:nvPr>
        </p:nvSpPr>
        <p:spPr>
          <a:xfrm>
            <a:off x="3361938"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40" name="Picture Placeholder 5">
            <a:extLst>
              <a:ext uri="{C183D7F6-B498-43B3-948B-1728B52AA6E4}">
                <adec:decorative xmlns:adec="http://schemas.microsoft.com/office/drawing/2017/decorative" val="1"/>
              </a:ext>
            </a:extLst>
          </p:cNvPr>
          <p:cNvSpPr>
            <a:spLocks noGrp="1" noChangeAspect="1"/>
          </p:cNvSpPr>
          <p:nvPr>
            <p:ph type="pic" sz="quarter" idx="40" hasCustomPrompt="1"/>
          </p:nvPr>
        </p:nvSpPr>
        <p:spPr>
          <a:xfrm>
            <a:off x="7035872" y="411106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1" name="Tekstin paikkamerkki 13"/>
          <p:cNvSpPr>
            <a:spLocks noGrp="1"/>
          </p:cNvSpPr>
          <p:nvPr>
            <p:ph type="body" sz="quarter" idx="41"/>
          </p:nvPr>
        </p:nvSpPr>
        <p:spPr>
          <a:xfrm>
            <a:off x="6323154"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9997089" y="411106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284371"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a:xfrm>
            <a:off x="10386484" y="6356352"/>
            <a:ext cx="990600" cy="314177"/>
          </a:xfrm>
          <a:prstGeom prst="rect">
            <a:avLst/>
          </a:prstGeom>
        </p:spPr>
        <p:txBody>
          <a:bodyPr/>
          <a:lstStyle/>
          <a:p>
            <a:fld id="{7DBB1454-0CE1-4046-890D-5187D6A0796C}" type="datetime1">
              <a:rPr lang="fi-FI" noProof="0" smtClean="0"/>
              <a:t>9.12.2025</a:t>
            </a:fld>
            <a:endParaRPr lang="fi-FI" noProof="0"/>
          </a:p>
        </p:txBody>
      </p:sp>
    </p:spTree>
    <p:extLst>
      <p:ext uri="{BB962C8B-B14F-4D97-AF65-F5344CB8AC3E}">
        <p14:creationId xmlns:p14="http://schemas.microsoft.com/office/powerpoint/2010/main" val="529670972"/>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preserve="1" userDrawn="1">
  <p:cSld name="Closing_1_Thank-you">
    <p:bg>
      <p:bgPr>
        <a:solidFill>
          <a:schemeClr val="accent2"/>
        </a:solidFill>
        <a:effectLst/>
      </p:bgPr>
    </p:bg>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ctrTitle"/>
          </p:nvPr>
        </p:nvSpPr>
        <p:spPr>
          <a:xfrm>
            <a:off x="1524000" y="2235669"/>
            <a:ext cx="9144000" cy="1885015"/>
          </a:xfrm>
          <a:effectLst>
            <a:outerShdw blurRad="88900" dist="50800" dir="2700000" algn="tl" rotWithShape="0">
              <a:prstClr val="black">
                <a:alpha val="20000"/>
              </a:prstClr>
            </a:outerShdw>
          </a:effectLst>
        </p:spPr>
        <p:txBody>
          <a:bodyPr anchor="ctr">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16D09E9A-44F4-984F-8F3A-E4B77204A0B7}" type="datetime1">
              <a:rPr lang="fi-FI" noProof="0" smtClean="0"/>
              <a:t>9.12.2025</a:t>
            </a:fld>
            <a:endParaRPr lang="fi-FI" noProof="0"/>
          </a:p>
        </p:txBody>
      </p:sp>
      <p:sp>
        <p:nvSpPr>
          <p:cNvPr id="3" name="Kuvan paikkamerkki 5">
            <a:extLst>
              <a:ext uri="{FF2B5EF4-FFF2-40B4-BE49-F238E27FC236}">
                <a16:creationId xmlns:a16="http://schemas.microsoft.com/office/drawing/2014/main" id="{3DE92150-F248-4E1B-2520-7427003D0A0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userDrawn="1">
  <p:cSld name="Closing_2_Thank-yo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60523"/>
            <a:ext cx="9144000" cy="1891200"/>
          </a:xfrm>
          <a:effectLst/>
        </p:spPr>
        <p:txBody>
          <a:bodyPr anchor="ctr">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E1284B8-7C10-304B-B768-52DA8DF996C2}" type="datetime1">
              <a:rPr lang="fi-FI" noProof="0" smtClean="0"/>
              <a:t>9.12.2025</a:t>
            </a:fld>
            <a:endParaRPr lang="fi-FI" noProof="0"/>
          </a:p>
        </p:txBody>
      </p:sp>
    </p:spTree>
    <p:extLst>
      <p:ext uri="{BB962C8B-B14F-4D97-AF65-F5344CB8AC3E}">
        <p14:creationId xmlns:p14="http://schemas.microsoft.com/office/powerpoint/2010/main" val="537986561"/>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12192000" cy="68580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hasCustomPrompt="1"/>
          </p:nvPr>
        </p:nvSpPr>
        <p:spPr>
          <a:xfrm>
            <a:off x="516209" y="1667197"/>
            <a:ext cx="5520000" cy="768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anchor="t">
            <a:noAutofit/>
          </a:bodyPr>
          <a:lstStyle>
            <a:lvl1pPr algn="l">
              <a:defRPr sz="4667">
                <a:solidFill>
                  <a:schemeClr val="bg1"/>
                </a:solidFill>
                <a:effectLst/>
              </a:defRPr>
            </a:lvl1pPr>
          </a:lstStyle>
          <a:p>
            <a:r>
              <a:rPr lang="fi-FI"/>
              <a:t>Välikansi</a:t>
            </a:r>
            <a:endParaRPr lang="en-US"/>
          </a:p>
        </p:txBody>
      </p:sp>
      <p:sp>
        <p:nvSpPr>
          <p:cNvPr id="5" name="Kuvan paikkamerkki 5"/>
          <p:cNvSpPr>
            <a:spLocks noGrp="1" noChangeAspect="1"/>
          </p:cNvSpPr>
          <p:nvPr>
            <p:ph type="pic" sz="quarter" idx="14" hasCustomPrompt="1"/>
          </p:nvPr>
        </p:nvSpPr>
        <p:spPr>
          <a:xfrm>
            <a:off x="11369535" y="6321426"/>
            <a:ext cx="666663" cy="361524"/>
          </a:xfrm>
          <a:blipFill>
            <a:blip r:embed="rId3"/>
            <a:stretch>
              <a:fillRect/>
            </a:stretch>
          </a:blipFill>
        </p:spPr>
        <p:txBody>
          <a:bodyPr>
            <a:normAutofit/>
          </a:bodyPr>
          <a:lstStyle>
            <a:lvl1pPr marL="0" indent="0">
              <a:buNone/>
              <a:defRPr sz="667">
                <a:solidFill>
                  <a:schemeClr val="bg1"/>
                </a:solidFill>
              </a:defRPr>
            </a:lvl1pPr>
          </a:lstStyle>
          <a:p>
            <a:r>
              <a:rPr lang="fi-FI"/>
              <a:t> </a:t>
            </a:r>
          </a:p>
        </p:txBody>
      </p:sp>
      <p:sp>
        <p:nvSpPr>
          <p:cNvPr id="6" name="Footer Placeholder 4">
            <a:extLst>
              <a:ext uri="{FF2B5EF4-FFF2-40B4-BE49-F238E27FC236}">
                <a16:creationId xmlns:a16="http://schemas.microsoft.com/office/drawing/2014/main" id="{5FD70E1D-5C90-4B84-A45C-8658CCAC73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bg1"/>
                </a:solidFill>
                <a:latin typeface="OP Chevin Pro Light" panose="020F0303030000060003" pitchFamily="34" charset="0"/>
              </a:defRPr>
            </a:lvl1pPr>
          </a:lstStyle>
          <a:p>
            <a:r>
              <a:rPr lang="fi-FI"/>
              <a:t>/  OP-Luottamuksellinen</a:t>
            </a:r>
          </a:p>
        </p:txBody>
      </p:sp>
      <p:sp>
        <p:nvSpPr>
          <p:cNvPr id="8" name="Confidentiality">
            <a:extLst>
              <a:ext uri="{FF2B5EF4-FFF2-40B4-BE49-F238E27FC236}">
                <a16:creationId xmlns:a16="http://schemas.microsoft.com/office/drawing/2014/main" id="{B856D2D8-B610-46D7-B663-490C4766A655}"/>
              </a:ext>
            </a:extLst>
          </p:cNvPr>
          <p:cNvSpPr/>
          <p:nvPr userDrawn="1"/>
        </p:nvSpPr>
        <p:spPr>
          <a:xfrm>
            <a:off x="81005" y="6403984"/>
            <a:ext cx="600001" cy="220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fi-FI" sz="1000" noProof="0">
                <a:solidFill>
                  <a:schemeClr val="bg1"/>
                </a:solidFill>
                <a:latin typeface="OP Chevin Pro Light" pitchFamily="34" charset="0"/>
              </a:rPr>
              <a:t>© OP</a:t>
            </a:r>
          </a:p>
        </p:txBody>
      </p:sp>
    </p:spTree>
    <p:extLst>
      <p:ext uri="{BB962C8B-B14F-4D97-AF65-F5344CB8AC3E}">
        <p14:creationId xmlns:p14="http://schemas.microsoft.com/office/powerpoint/2010/main" val="445254640"/>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Vertailu 2">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A83D12-7AF6-4F2B-9C67-45B02D552B88}" type="datetime1">
              <a:rPr lang="fi-FI" smtClean="0"/>
              <a:t>9.12.2025</a:t>
            </a:fld>
            <a:endParaRPr lang="fi-FI"/>
          </a:p>
        </p:txBody>
      </p:sp>
      <p:sp>
        <p:nvSpPr>
          <p:cNvPr id="8" name="Footer Placeholder 7"/>
          <p:cNvSpPr>
            <a:spLocks noGrp="1"/>
          </p:cNvSpPr>
          <p:nvPr>
            <p:ph type="ftr" sz="quarter" idx="11"/>
          </p:nvPr>
        </p:nvSpPr>
        <p:spPr/>
        <p:txBody>
          <a:bodyPr/>
          <a:lstStyle/>
          <a:p>
            <a:r>
              <a:rPr lang="fi-FI"/>
              <a:t>/  OP-Luottamuksellinen</a:t>
            </a:r>
          </a:p>
        </p:txBody>
      </p:sp>
      <p:sp>
        <p:nvSpPr>
          <p:cNvPr id="9" name="Slide Number Placeholder 8"/>
          <p:cNvSpPr>
            <a:spLocks noGrp="1"/>
          </p:cNvSpPr>
          <p:nvPr>
            <p:ph type="sldNum" sz="quarter" idx="12"/>
          </p:nvPr>
        </p:nvSpPr>
        <p:spPr/>
        <p:txBody>
          <a:bodyPr/>
          <a:lstStyle/>
          <a:p>
            <a:fld id="{2CFBC310-412D-4841-958B-3949C676B8F0}" type="slidenum">
              <a:rPr lang="fi-FI" smtClean="0"/>
              <a:t>‹#›</a:t>
            </a:fld>
            <a:endParaRPr lang="fi-FI"/>
          </a:p>
        </p:txBody>
      </p:sp>
      <p:sp>
        <p:nvSpPr>
          <p:cNvPr id="11" name="Text Placeholder 2"/>
          <p:cNvSpPr>
            <a:spLocks noGrp="1"/>
          </p:cNvSpPr>
          <p:nvPr>
            <p:ph type="body" idx="1"/>
          </p:nvPr>
        </p:nvSpPr>
        <p:spPr>
          <a:xfrm>
            <a:off x="681007"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681007"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6081599"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4" name="Content Placeholder 5"/>
          <p:cNvSpPr>
            <a:spLocks noGrp="1"/>
          </p:cNvSpPr>
          <p:nvPr>
            <p:ph sz="quarter" idx="4"/>
          </p:nvPr>
        </p:nvSpPr>
        <p:spPr>
          <a:xfrm>
            <a:off x="6081599"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681005" y="277092"/>
            <a:ext cx="10681939" cy="1292907"/>
          </a:xfrm>
        </p:spPr>
        <p:txBody>
          <a:bodyPr/>
          <a:lstStyle/>
          <a:p>
            <a:r>
              <a:rPr lang="en-US"/>
              <a:t>Click to edit Master title style</a:t>
            </a:r>
          </a:p>
        </p:txBody>
      </p:sp>
    </p:spTree>
    <p:extLst>
      <p:ext uri="{BB962C8B-B14F-4D97-AF65-F5344CB8AC3E}">
        <p14:creationId xmlns:p14="http://schemas.microsoft.com/office/powerpoint/2010/main" val="283799120"/>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type="obj">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a:t>Click to edit Master title style</a:t>
            </a:r>
          </a:p>
        </p:txBody>
      </p:sp>
      <p:sp>
        <p:nvSpPr>
          <p:cNvPr id="3" name="Content Placeholder 2"/>
          <p:cNvSpPr>
            <a:spLocks noGrp="1"/>
          </p:cNvSpPr>
          <p:nvPr>
            <p:ph idx="1"/>
          </p:nvPr>
        </p:nvSpPr>
        <p:spPr>
          <a:xfrm>
            <a:off x="681005" y="1662124"/>
            <a:ext cx="5330328" cy="4535785"/>
          </a:xfrm>
        </p:spPr>
        <p:txBody>
          <a:bodyPr>
            <a:noAutofit/>
          </a:bodyPr>
          <a:lstStyle>
            <a:lvl1pPr>
              <a:defRPr spc="-67" baseline="0"/>
            </a:lvl1pPr>
            <a:lvl2pPr>
              <a:defRPr spc="-67" baseline="0"/>
            </a:lvl2pPr>
            <a:lvl3pPr>
              <a:defRPr spc="-67" baseline="0"/>
            </a:lvl3pPr>
            <a:lvl4pPr>
              <a:defRPr spc="-67" baseline="0"/>
            </a:lvl4pPr>
            <a:lvl5pPr>
              <a:defRPr spc="-67"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pc="-67" baseline="0"/>
            </a:lvl1pPr>
          </a:lstStyle>
          <a:p>
            <a:fld id="{B238053C-C71E-4036-964D-C57183A3E99B}" type="datetime1">
              <a:rPr lang="fi-FI" smtClean="0"/>
              <a:t>9.12.2025</a:t>
            </a:fld>
            <a:endParaRPr lang="fi-FI"/>
          </a:p>
        </p:txBody>
      </p:sp>
      <p:sp>
        <p:nvSpPr>
          <p:cNvPr id="6" name="Slide Number Placeholder 5"/>
          <p:cNvSpPr>
            <a:spLocks noGrp="1"/>
          </p:cNvSpPr>
          <p:nvPr>
            <p:ph type="sldNum" sz="quarter" idx="12"/>
          </p:nvPr>
        </p:nvSpPr>
        <p:spPr/>
        <p:txBody>
          <a:bodyPr/>
          <a:lstStyle>
            <a:lvl1pPr>
              <a:defRPr spc="-67" baseline="0"/>
            </a:lvl1pPr>
          </a:lstStyle>
          <a:p>
            <a:fld id="{2CFBC310-412D-4841-958B-3949C676B8F0}" type="slidenum">
              <a:rPr lang="fi-FI" smtClean="0"/>
              <a:pPr/>
              <a:t>‹#›</a:t>
            </a:fld>
            <a:endParaRPr lang="fi-FI"/>
          </a:p>
        </p:txBody>
      </p:sp>
      <p:sp>
        <p:nvSpPr>
          <p:cNvPr id="8" name="Footer Placeholder 4">
            <a:extLst>
              <a:ext uri="{FF2B5EF4-FFF2-40B4-BE49-F238E27FC236}">
                <a16:creationId xmlns:a16="http://schemas.microsoft.com/office/drawing/2014/main" id="{3BE65326-D5D9-4020-B151-76B1C978AB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a:t>/  OP-Luottamuksellinen</a:t>
            </a:r>
          </a:p>
        </p:txBody>
      </p:sp>
    </p:spTree>
    <p:extLst>
      <p:ext uri="{BB962C8B-B14F-4D97-AF65-F5344CB8AC3E}">
        <p14:creationId xmlns:p14="http://schemas.microsoft.com/office/powerpoint/2010/main" val="472037171"/>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Section_4_Välikansi_kuva_alhaalla">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br>
              <a:rPr lang="fi-FI" noProof="0"/>
            </a:br>
            <a:r>
              <a:rPr lang="fi-FI" noProof="0"/>
              <a:t>Lisää kuva napauttamalla kuvaketta TAI aktivoi kuvakehys ja klikkaa valikosta lisää/</a:t>
            </a:r>
            <a:r>
              <a:rPr lang="fi-FI" noProof="0" err="1"/>
              <a:t>insert</a:t>
            </a:r>
            <a:r>
              <a:rPr lang="fi-FI" noProof="0"/>
              <a:t> &gt; Kuva/</a:t>
            </a:r>
            <a:r>
              <a:rPr lang="fi-FI" noProof="0" err="1"/>
              <a:t>picture</a:t>
            </a:r>
            <a:r>
              <a:rPr lang="fi-FI" noProof="0"/>
              <a:t> &gt; Kuva tiedostosta/Picture </a:t>
            </a:r>
            <a:r>
              <a:rPr lang="fi-FI" noProof="0" err="1"/>
              <a:t>from</a:t>
            </a:r>
            <a:r>
              <a:rPr lang="fi-FI" noProof="0"/>
              <a:t> </a:t>
            </a:r>
            <a:r>
              <a:rPr lang="fi-FI" noProof="0" err="1"/>
              <a:t>file</a:t>
            </a:r>
            <a:endParaRPr lang="fi-FI" noProof="0"/>
          </a:p>
        </p:txBody>
      </p:sp>
      <p:sp>
        <p:nvSpPr>
          <p:cNvPr id="2" name="Title 1"/>
          <p:cNvSpPr>
            <a:spLocks noGrp="1"/>
          </p:cNvSpPr>
          <p:nvPr>
            <p:ph type="title" hasCustomPrompt="1"/>
          </p:nvPr>
        </p:nvSpPr>
        <p:spPr>
          <a:xfrm>
            <a:off x="522408" y="1215815"/>
            <a:ext cx="6167824" cy="579212"/>
          </a:xfrm>
        </p:spPr>
        <p:txBody>
          <a:bodyPr anchor="ctr"/>
          <a:lstStyle>
            <a:lvl1pPr>
              <a:defRPr spc="-67" baseline="0"/>
            </a:lvl1pPr>
          </a:lstStyle>
          <a:p>
            <a:r>
              <a:rPr lang="fi-FI" noProof="0"/>
              <a:t>Kirjoita välikannen otsikko</a:t>
            </a:r>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lvl1pPr>
              <a:defRPr>
                <a:solidFill>
                  <a:schemeClr val="bg1"/>
                </a:solidFill>
              </a:defRPr>
            </a:lvl1pPr>
          </a:lstStyle>
          <a:p>
            <a:fld id="{715A0576-9581-491A-8FA0-DB956551F861}" type="datetime1">
              <a:rPr lang="fi-FI" noProof="0" smtClean="0"/>
              <a:t>9.12.2025</a:t>
            </a:fld>
            <a:endParaRPr lang="fi-FI" noProof="0"/>
          </a:p>
        </p:txBody>
      </p:sp>
    </p:spTree>
    <p:extLst>
      <p:ext uri="{BB962C8B-B14F-4D97-AF65-F5344CB8AC3E}">
        <p14:creationId xmlns:p14="http://schemas.microsoft.com/office/powerpoint/2010/main" val="3437525369"/>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Content_3_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pc="-67" baseline="0"/>
            </a:lvl1pPr>
          </a:lstStyle>
          <a:p>
            <a:r>
              <a:rPr lang="fi-FI" noProof="0"/>
              <a:t>Kirjoita otsikko tähän</a:t>
            </a:r>
          </a:p>
        </p:txBody>
      </p:sp>
      <p:sp>
        <p:nvSpPr>
          <p:cNvPr id="3" name="Content Placeholder 2"/>
          <p:cNvSpPr>
            <a:spLocks noGrp="1"/>
          </p:cNvSpPr>
          <p:nvPr>
            <p:ph idx="1" hasCustomPrompt="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fi-FI" noProof="0"/>
              <a:t>Lisää teksti</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p>
            <a:fld id="{9619B1BF-8E1D-4667-9BEE-79C8D9B3AAEF}" type="datetime1">
              <a:rPr lang="fi-FI" noProof="0" smtClean="0"/>
              <a:t>9.12.2025</a:t>
            </a:fld>
            <a:endParaRPr lang="fi-FI" noProof="0"/>
          </a:p>
        </p:txBody>
      </p:sp>
    </p:spTree>
    <p:extLst>
      <p:ext uri="{BB962C8B-B14F-4D97-AF65-F5344CB8AC3E}">
        <p14:creationId xmlns:p14="http://schemas.microsoft.com/office/powerpoint/2010/main" val="1699245827"/>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1005" y="279796"/>
            <a:ext cx="10681939" cy="1292907"/>
          </a:xfrm>
        </p:spPr>
        <p:txBody>
          <a:bodyPr/>
          <a:lstStyle/>
          <a:p>
            <a:r>
              <a:rPr lang="fi-FI"/>
              <a:t>Muokkaa ots. perustyyl. napsautt.</a:t>
            </a:r>
            <a:endParaRPr lang="en-US" dirty="0"/>
          </a:p>
        </p:txBody>
      </p:sp>
      <p:sp>
        <p:nvSpPr>
          <p:cNvPr id="3" name="Content Placeholder 2"/>
          <p:cNvSpPr>
            <a:spLocks noGrp="1"/>
          </p:cNvSpPr>
          <p:nvPr>
            <p:ph sz="half" idx="1"/>
          </p:nvPr>
        </p:nvSpPr>
        <p:spPr>
          <a:xfrm>
            <a:off x="681005"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083300"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393DDBB-CCEF-4919-8610-957CB0341B87}" type="datetime1">
              <a:rPr lang="fi-FI" smtClean="0"/>
              <a:t>9.12.2025</a:t>
            </a:fld>
            <a:endParaRPr lang="fi-FI"/>
          </a:p>
        </p:txBody>
      </p:sp>
      <p:sp>
        <p:nvSpPr>
          <p:cNvPr id="6" name="Footer Placeholder 5"/>
          <p:cNvSpPr>
            <a:spLocks noGrp="1"/>
          </p:cNvSpPr>
          <p:nvPr>
            <p:ph type="ftr" sz="quarter" idx="11"/>
          </p:nvPr>
        </p:nvSpPr>
        <p:spPr/>
        <p:txBody>
          <a:bodyPr/>
          <a:lstStyle/>
          <a:p>
            <a:r>
              <a:rPr lang="fi-FI" dirty="0"/>
              <a:t>/  OP-Luottamuksellinen</a:t>
            </a:r>
          </a:p>
        </p:txBody>
      </p:sp>
      <p:sp>
        <p:nvSpPr>
          <p:cNvPr id="7" name="Slide Number Placeholder 6"/>
          <p:cNvSpPr>
            <a:spLocks noGrp="1"/>
          </p:cNvSpPr>
          <p:nvPr>
            <p:ph type="sldNum" sz="quarter" idx="12"/>
          </p:nvPr>
        </p:nvSpPr>
        <p:spPr/>
        <p:txBody>
          <a:bodyPr/>
          <a:lstStyle/>
          <a:p>
            <a:fld id="{2CFBC310-412D-4841-958B-3949C676B8F0}" type="slidenum">
              <a:rPr lang="fi-FI" smtClean="0"/>
              <a:t>‹#›</a:t>
            </a:fld>
            <a:endParaRPr lang="fi-FI"/>
          </a:p>
        </p:txBody>
      </p:sp>
    </p:spTree>
    <p:extLst>
      <p:ext uri="{BB962C8B-B14F-4D97-AF65-F5344CB8AC3E}">
        <p14:creationId xmlns:p14="http://schemas.microsoft.com/office/powerpoint/2010/main" val="1912044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ank you + Contac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53B59-958D-4DB8-B462-2146F23CEAE6}"/>
              </a:ext>
            </a:extLst>
          </p:cNvPr>
          <p:cNvSpPr>
            <a:spLocks noGrp="1"/>
          </p:cNvSpPr>
          <p:nvPr>
            <p:ph type="title" hasCustomPrompt="1"/>
          </p:nvPr>
        </p:nvSpPr>
        <p:spPr>
          <a:xfrm>
            <a:off x="1280161" y="2103438"/>
            <a:ext cx="10416539" cy="1325563"/>
          </a:xfrm>
        </p:spPr>
        <p:txBody>
          <a:bodyPr>
            <a:normAutofit/>
          </a:bodyPr>
          <a:lstStyle>
            <a:lvl1pPr>
              <a:defRPr sz="4000" b="1"/>
            </a:lvl1pPr>
          </a:lstStyle>
          <a:p>
            <a:r>
              <a:rPr lang="en-US"/>
              <a:t>CLICK TO EDIT MASTER TITLE STYLE</a:t>
            </a:r>
            <a:endParaRPr lang="fi-FI"/>
          </a:p>
        </p:txBody>
      </p:sp>
      <p:pic>
        <p:nvPicPr>
          <p:cNvPr id="6" name="Picture 5">
            <a:extLst>
              <a:ext uri="{FF2B5EF4-FFF2-40B4-BE49-F238E27FC236}">
                <a16:creationId xmlns:a16="http://schemas.microsoft.com/office/drawing/2014/main" id="{1E45100D-3775-4CC0-933D-691D032F0B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3985" y="434799"/>
            <a:ext cx="1508647" cy="642408"/>
          </a:xfrm>
          <a:prstGeom prst="rect">
            <a:avLst/>
          </a:prstGeom>
        </p:spPr>
      </p:pic>
      <p:sp>
        <p:nvSpPr>
          <p:cNvPr id="8" name="Text Placeholder 7">
            <a:extLst>
              <a:ext uri="{FF2B5EF4-FFF2-40B4-BE49-F238E27FC236}">
                <a16:creationId xmlns:a16="http://schemas.microsoft.com/office/drawing/2014/main" id="{E7E6D42D-DCA6-4859-8367-56D450A2725D}"/>
              </a:ext>
            </a:extLst>
          </p:cNvPr>
          <p:cNvSpPr>
            <a:spLocks noGrp="1"/>
          </p:cNvSpPr>
          <p:nvPr>
            <p:ph type="body" sz="quarter" idx="10"/>
          </p:nvPr>
        </p:nvSpPr>
        <p:spPr>
          <a:xfrm>
            <a:off x="1280160" y="3838751"/>
            <a:ext cx="6464808" cy="2584450"/>
          </a:xfrm>
        </p:spPr>
        <p:txBody>
          <a:bodyPr>
            <a:normAutofit/>
          </a:bodyPr>
          <a:lstStyle>
            <a:lvl1pPr marL="0" indent="0">
              <a:buNone/>
              <a:defRPr sz="2400">
                <a:solidFill>
                  <a:schemeClr val="tx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600">
                <a:solidFill>
                  <a:schemeClr val="tx1"/>
                </a:solidFill>
              </a:defRPr>
            </a:lvl4pPr>
            <a:lvl5pPr marL="1828800" indent="0">
              <a:buNone/>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642608945"/>
      </p:ext>
    </p:extLst>
  </p:cSld>
  <p:clrMapOvr>
    <a:overrideClrMapping bg1="dk1" tx1="lt1" bg2="dk2" tx2="lt2" accent1="accent1" accent2="accent2" accent3="accent3" accent4="accent4" accent5="accent5" accent6="accent6" hlink="hlink" folHlink="folHlink"/>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showMasterSp="0" preserve="1" userDrawn="1">
  <p:cSld name="Title_1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extLst>
                <a:ext uri="{96DAC541-7B7A-43D3-8B79-37D633B846F1}">
                  <asvg:svgBlip xmlns:asvg="http://schemas.microsoft.com/office/drawing/2016/SVG/main" r:embed="rId3"/>
                </a:ext>
              </a:extLst>
            </a:blip>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2955F9C9-6989-B541-ABA1-FB213DDEB30E}" type="datetime1">
              <a:rPr lang="fi-FI" smtClean="0"/>
              <a:t>9.12.2025</a:t>
            </a:fld>
            <a:endParaRPr lang="fi-FI" dirty="0"/>
          </a:p>
        </p:txBody>
      </p:sp>
    </p:spTree>
    <p:extLst>
      <p:ext uri="{BB962C8B-B14F-4D97-AF65-F5344CB8AC3E}">
        <p14:creationId xmlns:p14="http://schemas.microsoft.com/office/powerpoint/2010/main" val="2236403150"/>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showMasterSp="0" preserve="1" userDrawn="1">
  <p:cSld name="Title_1b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B7AD2153-6147-2A45-B5B2-6688E6CCB05F}" type="datetime1">
              <a:rPr lang="fi-FI" smtClean="0"/>
              <a:t>9.12.2025</a:t>
            </a:fld>
            <a:endParaRPr lang="fi-FI" dirty="0"/>
          </a:p>
        </p:txBody>
      </p:sp>
    </p:spTree>
    <p:extLst>
      <p:ext uri="{BB962C8B-B14F-4D97-AF65-F5344CB8AC3E}">
        <p14:creationId xmlns:p14="http://schemas.microsoft.com/office/powerpoint/2010/main" val="374041840"/>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showMasterSp="0" preserve="1" userDrawn="1">
  <p:cSld name="Title_2_OP-Pohjol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8EE67C3-884D-148B-1ADB-F015D1244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287" y="495627"/>
            <a:ext cx="1036189" cy="1036189"/>
          </a:xfrm>
          <a:prstGeom prst="rect">
            <a:avLst/>
          </a:prstGeom>
        </p:spPr>
      </p:pic>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64B752E9-E2A3-E141-BE41-D9DEDCABCBA8}" type="datetime1">
              <a:rPr lang="fi-FI" smtClean="0"/>
              <a:t>9.12.2025</a:t>
            </a:fld>
            <a:endParaRPr lang="fi-FI" dirty="0"/>
          </a:p>
        </p:txBody>
      </p:sp>
    </p:spTree>
    <p:extLst>
      <p:ext uri="{BB962C8B-B14F-4D97-AF65-F5344CB8AC3E}">
        <p14:creationId xmlns:p14="http://schemas.microsoft.com/office/powerpoint/2010/main" val="4191955290"/>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showMasterSp="0" preserve="1" userDrawn="1">
  <p:cSld name="Title_2b_OP-Pohjola">
    <p:spTree>
      <p:nvGrpSpPr>
        <p:cNvPr id="1" name=""/>
        <p:cNvGrpSpPr/>
        <p:nvPr/>
      </p:nvGrpSpPr>
      <p:grpSpPr>
        <a:xfrm>
          <a:off x="0" y="0"/>
          <a:ext cx="0" cy="0"/>
          <a:chOff x="0" y="0"/>
          <a:chExt cx="0" cy="0"/>
        </a:xfrm>
      </p:grpSpPr>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E341C7E2-9421-4548-B286-70B42377D2C3}" type="datetime1">
              <a:rPr lang="fi-FI" smtClean="0"/>
              <a:t>9.12.2025</a:t>
            </a:fld>
            <a:endParaRPr lang="fi-FI" dirty="0"/>
          </a:p>
        </p:txBody>
      </p:sp>
      <p:pic>
        <p:nvPicPr>
          <p:cNvPr id="5" name="Graphic 4">
            <a:extLst>
              <a:ext uri="{FF2B5EF4-FFF2-40B4-BE49-F238E27FC236}">
                <a16:creationId xmlns:a16="http://schemas.microsoft.com/office/drawing/2014/main" id="{D52D9107-E0DE-0248-59F0-682B8E558B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758" y="495627"/>
            <a:ext cx="3142841" cy="751677"/>
          </a:xfrm>
          <a:prstGeom prst="rect">
            <a:avLst/>
          </a:prstGeom>
        </p:spPr>
      </p:pic>
    </p:spTree>
    <p:extLst>
      <p:ext uri="{BB962C8B-B14F-4D97-AF65-F5344CB8AC3E}">
        <p14:creationId xmlns:p14="http://schemas.microsoft.com/office/powerpoint/2010/main" val="2688706140"/>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showMasterSp="0" preserve="1" userDrawn="1">
  <p:cSld name="Title_3_OP-Pohjol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7BDBAA8-180A-C247-8384-B6C5446818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219" y="1724823"/>
            <a:ext cx="4715563" cy="1262400"/>
          </a:xfrm>
          <a:prstGeom prst="rect">
            <a:avLst/>
          </a:prstGeom>
        </p:spPr>
      </p:pic>
      <p:sp>
        <p:nvSpPr>
          <p:cNvPr id="2" name="Title 1"/>
          <p:cNvSpPr>
            <a:spLocks noGrp="1"/>
          </p:cNvSpPr>
          <p:nvPr>
            <p:ph type="ctrTitle"/>
          </p:nvPr>
        </p:nvSpPr>
        <p:spPr>
          <a:xfrm>
            <a:off x="1524000" y="3201726"/>
            <a:ext cx="9144000" cy="1706879"/>
          </a:xfrm>
          <a:effectLst/>
        </p:spPr>
        <p:txBody>
          <a:bodyPr anchor="b" anchorCtr="0">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4289"/>
            <a:ext cx="9144000" cy="598475"/>
          </a:xfrm>
          <a:effectLst/>
        </p:spPr>
        <p:txBody>
          <a:bodyPr>
            <a:normAutofit/>
          </a:bodyPr>
          <a:lstStyle>
            <a:lvl1pPr marL="0" indent="0" algn="ctr">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noProof="0"/>
              <a:t>© OP Pohjola / OP-Konfidentiell</a:t>
            </a:r>
            <a:endParaRPr lang="fi-FI" noProof="0"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lvl1pPr>
          </a:lstStyle>
          <a:p>
            <a:fld id="{6AEB714A-0618-5742-924B-547278803B50}" type="datetime1">
              <a:rPr lang="fi-FI" noProof="0" smtClean="0"/>
              <a:t>9.12.2025</a:t>
            </a:fld>
            <a:endParaRPr lang="fi-FI" noProof="0" dirty="0"/>
          </a:p>
        </p:txBody>
      </p:sp>
    </p:spTree>
    <p:extLst>
      <p:ext uri="{BB962C8B-B14F-4D97-AF65-F5344CB8AC3E}">
        <p14:creationId xmlns:p14="http://schemas.microsoft.com/office/powerpoint/2010/main" val="1770985247"/>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preserve="1" userDrawn="1">
  <p:cSld name="Title_4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4" name="Kuvan paikkamerkki 26">
            <a:extLst>
              <a:ext uri="{FF2B5EF4-FFF2-40B4-BE49-F238E27FC236}">
                <a16:creationId xmlns:a16="http://schemas.microsoft.com/office/drawing/2014/main" id="{217FD3E2-566E-E849-879F-3234DAB0855C}"/>
              </a:ext>
              <a:ext uri="{C183D7F6-B498-43B3-948B-1728B52AA6E4}">
                <adec:decorative xmlns:adec="http://schemas.microsoft.com/office/drawing/2017/decorative" val="1"/>
              </a:ext>
            </a:extLst>
          </p:cNvPr>
          <p:cNvSpPr>
            <a:spLocks noGrp="1"/>
          </p:cNvSpPr>
          <p:nvPr>
            <p:ph type="pic" sz="quarter" idx="20" hasCustomPrompt="1"/>
          </p:nvPr>
        </p:nvSpPr>
        <p:spPr>
          <a:xfrm>
            <a:off x="3743086" y="1730647"/>
            <a:ext cx="4668164" cy="1261397"/>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fi-FI" noProof="0" dirty="0"/>
              <a:t> </a:t>
            </a:r>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6352"/>
            <a:ext cx="2400000" cy="314177"/>
          </a:xfrm>
        </p:spPr>
        <p:txBody>
          <a:bodyPr/>
          <a:lstStyle>
            <a:lvl1pPr>
              <a:defRPr>
                <a:solidFill>
                  <a:schemeClr val="bg1"/>
                </a:solidFill>
              </a:defRPr>
            </a:lvl1pPr>
          </a:lstStyle>
          <a:p>
            <a:r>
              <a:rPr lang="fi-FI" noProof="0" dirty="0"/>
              <a:t>© OP Pohjola / OP-</a:t>
            </a:r>
            <a:r>
              <a:rPr lang="fi-FI" noProof="0" dirty="0" err="1"/>
              <a:t>Konfidentiell</a:t>
            </a:r>
            <a:endParaRPr lang="fi-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D7D57094-C61E-5B41-9B96-8576DE674CBB}" type="datetime1">
              <a:rPr lang="fi-FI" noProof="0" smtClean="0"/>
              <a:t>9.12.2025</a:t>
            </a:fld>
            <a:endParaRPr lang="fi-FI" noProof="0" dirty="0"/>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Title_5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fi-FI" noProof="0"/>
              <a:t>© OP Pohjola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7666"/>
            <a:ext cx="990600" cy="314177"/>
          </a:xfrm>
        </p:spPr>
        <p:txBody>
          <a:bodyPr/>
          <a:lstStyle>
            <a:lvl1pPr algn="r">
              <a:defRPr>
                <a:solidFill>
                  <a:schemeClr val="bg1"/>
                </a:solidFill>
              </a:defRPr>
            </a:lvl1pPr>
          </a:lstStyle>
          <a:p>
            <a:fld id="{B1A32013-A8D6-2E4D-A4B5-B48BCDA52BAC}" type="datetime1">
              <a:rPr lang="fi-FI" noProof="0" smtClean="0"/>
              <a:t>9.12.2025</a:t>
            </a:fld>
            <a:endParaRPr lang="fi-FI" noProof="0" dirty="0"/>
          </a:p>
        </p:txBody>
      </p:sp>
      <p:sp>
        <p:nvSpPr>
          <p:cNvPr id="7" name="Kuvan paikkamerkki 26">
            <a:extLst>
              <a:ext uri="{FF2B5EF4-FFF2-40B4-BE49-F238E27FC236}">
                <a16:creationId xmlns:a16="http://schemas.microsoft.com/office/drawing/2014/main" id="{7D099B86-F557-AEA0-2CC5-2C707EE00299}"/>
              </a:ext>
              <a:ext uri="{C183D7F6-B498-43B3-948B-1728B52AA6E4}">
                <adec:decorative xmlns:adec="http://schemas.microsoft.com/office/drawing/2017/decorative" val="1"/>
              </a:ext>
            </a:extLst>
          </p:cNvPr>
          <p:cNvSpPr>
            <a:spLocks noGrp="1"/>
          </p:cNvSpPr>
          <p:nvPr>
            <p:ph type="pic" sz="quarter" idx="20" hasCustomPrompt="1"/>
          </p:nvPr>
        </p:nvSpPr>
        <p:spPr>
          <a:xfrm>
            <a:off x="3761918" y="1840295"/>
            <a:ext cx="4668164" cy="1101389"/>
          </a:xfrm>
          <a:blipFill dpi="0" rotWithShape="1">
            <a:blip r:embed="rId2"/>
            <a:srcRect/>
            <a:stretch>
              <a:fillRect l="2000" t="2000" r="2000" b="2000"/>
            </a:stretch>
          </a:blipFill>
        </p:spPr>
        <p:txBody>
          <a:bodyPr/>
          <a:lstStyle>
            <a:lvl1pPr marL="0" indent="0">
              <a:buNone/>
              <a:defRPr/>
            </a:lvl1pPr>
          </a:lstStyle>
          <a:p>
            <a:r>
              <a:rPr lang="fi-FI" noProof="0" dirty="0"/>
              <a:t> </a:t>
            </a:r>
          </a:p>
        </p:txBody>
      </p:sp>
    </p:spTree>
    <p:extLst>
      <p:ext uri="{BB962C8B-B14F-4D97-AF65-F5344CB8AC3E}">
        <p14:creationId xmlns:p14="http://schemas.microsoft.com/office/powerpoint/2010/main" val="2044489954"/>
      </p:ext>
    </p:extLst>
  </p:cSld>
  <p:clrMapOvr>
    <a:overrideClrMapping bg1="lt1" tx1="dk1" bg2="lt2" tx2="dk2" accent1="accent1" accent2="accent2" accent3="accent3" accent4="accent4" accent5="accent5" accent6="accent6" hlink="hlink" folHlink="folHlink"/>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preserve="1" userDrawn="1">
  <p:cSld name="Title_6_OP_och_andelsbanken">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2280"/>
            <a:ext cx="2400000" cy="314177"/>
          </a:xfrm>
        </p:spPr>
        <p:txBody>
          <a:bodyPr/>
          <a:lstStyle>
            <a:lvl1pPr>
              <a:defRPr>
                <a:solidFill>
                  <a:schemeClr val="bg1"/>
                </a:solidFill>
              </a:defRPr>
            </a:lvl1pPr>
          </a:lstStyle>
          <a:p>
            <a:r>
              <a:rPr lang="sv-FI" noProof="0"/>
              <a:t>© OP Pohjola / OP-Konfidentiell</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4923692" y="1924421"/>
            <a:ext cx="2266792" cy="1061056"/>
          </a:xfrm>
          <a:blipFill>
            <a:blip r:embed="rId2">
              <a:extLst>
                <a:ext uri="{96DAC541-7B7A-43D3-8B79-37D633B846F1}">
                  <asvg:svgBlip xmlns:asvg="http://schemas.microsoft.com/office/drawing/2016/SVG/main" r:embed="rId3"/>
                </a:ext>
              </a:extLst>
            </a:blip>
            <a:srcRect/>
            <a:stretch>
              <a:fillRect l="3497" r="2884"/>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DB5A26E2-83F1-FC44-CC2D-AFD3C1BF8015}"/>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74371066-6BCC-4A42-A823-8342F5F81775}" type="datetime1">
              <a:rPr lang="fi-FI" noProof="0" smtClean="0"/>
              <a:t>9.12.2025</a:t>
            </a:fld>
            <a:endParaRPr lang="fi-FI" noProof="0" dirty="0"/>
          </a:p>
        </p:txBody>
      </p:sp>
    </p:spTree>
    <p:extLst>
      <p:ext uri="{BB962C8B-B14F-4D97-AF65-F5344CB8AC3E}">
        <p14:creationId xmlns:p14="http://schemas.microsoft.com/office/powerpoint/2010/main" val="2252114249"/>
      </p:ext>
    </p:extLst>
  </p:cSld>
  <p:clrMapOvr>
    <a:overrideClrMapping bg1="lt1" tx1="dk1" bg2="lt2" tx2="dk2" accent1="accent1" accent2="accent2" accent3="accent3" accent4="accent4" accent5="accent5" accent6="accent6" hlink="hlink" folHlink="folHlink"/>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Title_7_Pohjola">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072881" y="1924421"/>
            <a:ext cx="5772539" cy="1061056"/>
          </a:xfrm>
          <a:blipFill>
            <a:blip r:embed="rId2">
              <a:extLst>
                <a:ext uri="{96DAC541-7B7A-43D3-8B79-37D633B846F1}">
                  <asvg:svgBlip xmlns:asvg="http://schemas.microsoft.com/office/drawing/2016/SVG/main" r:embed="rId3"/>
                </a:ext>
              </a:extLst>
            </a:blip>
            <a:srcRect/>
            <a:stretch>
              <a:fillRect l="2156" t="-167" r="1293" b="-167"/>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3C097B11-0570-1C99-CD97-70B502C205DA}"/>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150872EF-9A4B-AF4F-AFF2-3628D9A76FF1}" type="datetime1">
              <a:rPr lang="fi-FI" noProof="0" smtClean="0"/>
              <a:t>9.12.2025</a:t>
            </a:fld>
            <a:endParaRPr lang="fi-FI" noProof="0" dirty="0"/>
          </a:p>
        </p:txBody>
      </p:sp>
    </p:spTree>
    <p:extLst>
      <p:ext uri="{BB962C8B-B14F-4D97-AF65-F5344CB8AC3E}">
        <p14:creationId xmlns:p14="http://schemas.microsoft.com/office/powerpoint/2010/main" val="667819729"/>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preserve="1" userDrawn="1">
  <p:cSld name="Title_8_OP-Hem">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sv-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266832" y="1924421"/>
            <a:ext cx="5455137" cy="1061056"/>
          </a:xfrm>
          <a:blipFill>
            <a:blip r:embed="rId2">
              <a:extLst>
                <a:ext uri="{96DAC541-7B7A-43D3-8B79-37D633B846F1}">
                  <asvg:svgBlip xmlns:asvg="http://schemas.microsoft.com/office/drawing/2016/SVG/main" r:embed="rId3"/>
                </a:ext>
              </a:extLst>
            </a:blip>
            <a:srcRect/>
            <a:stretch>
              <a:fillRect l="21396" r="21396"/>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45C2ABEC-4B4A-EBDD-0401-0BAE4B7196B9}"/>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6629EE68-A034-9E40-83BB-CDD58AA68690}" type="datetime1">
              <a:rPr lang="fi-FI" noProof="0" smtClean="0"/>
              <a:t>9.12.2025</a:t>
            </a:fld>
            <a:endParaRPr lang="fi-FI" noProof="0" dirty="0"/>
          </a:p>
        </p:txBody>
      </p:sp>
    </p:spTree>
    <p:extLst>
      <p:ext uri="{BB962C8B-B14F-4D97-AF65-F5344CB8AC3E}">
        <p14:creationId xmlns:p14="http://schemas.microsoft.com/office/powerpoint/2010/main" val="38851144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BF_TEXT+IMG_FOOTER+LIN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8" name="Rectangle 7"/>
          <p:cNvSpPr/>
          <p:nvPr/>
        </p:nvSpPr>
        <p:spPr>
          <a:xfrm>
            <a:off x="11447892" y="6197249"/>
            <a:ext cx="397866" cy="284693"/>
          </a:xfrm>
          <a:prstGeom prst="rect">
            <a:avLst/>
          </a:prstGeom>
        </p:spPr>
        <p:txBody>
          <a:bodyPr wrap="none">
            <a:spAutoFit/>
          </a:bodyPr>
          <a:lstStyle/>
          <a:p>
            <a:fld id="{86CB4B4D-7CA3-9044-876B-883B54F8677D}" type="slidenum">
              <a:rPr lang="uk-UA" sz="1250" smtClean="0">
                <a:solidFill>
                  <a:srgbClr val="002EA2"/>
                </a:solidFill>
                <a:latin typeface="Finlandica" charset="0"/>
                <a:ea typeface="Finlandica" charset="0"/>
                <a:cs typeface="Finlandica" charset="0"/>
              </a:rPr>
              <a:pPr/>
              <a:t>‹#›</a:t>
            </a:fld>
            <a:endParaRPr lang="en-US" sz="1250" dirty="0">
              <a:solidFill>
                <a:srgbClr val="002EA2"/>
              </a:solidFill>
              <a:latin typeface="Finlandica" charset="0"/>
              <a:ea typeface="Finlandica" charset="0"/>
              <a:cs typeface="Finlandica" charset="0"/>
            </a:endParaRPr>
          </a:p>
        </p:txBody>
      </p:sp>
      <p:cxnSp>
        <p:nvCxnSpPr>
          <p:cNvPr id="5" name="Straight Connector 4"/>
          <p:cNvCxnSpPr/>
          <p:nvPr/>
        </p:nvCxnSpPr>
        <p:spPr>
          <a:xfrm>
            <a:off x="500744" y="6015832"/>
            <a:ext cx="1116530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801506"/>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Title_9_OP-Pohjola">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478523"/>
            <a:ext cx="10989733" cy="994979"/>
          </a:xfrm>
          <a:prstGeom prst="rect">
            <a:avLst/>
          </a:prstGeom>
          <a:effectLst>
            <a:outerShdw blurRad="88900" dist="50800" dir="2700000" algn="tl" rotWithShape="0">
              <a:prstClr val="black">
                <a:alpha val="20000"/>
              </a:prstClr>
            </a:outerShdw>
          </a:effectLst>
        </p:spPr>
        <p:txBody>
          <a:bodyPr anchor="b">
            <a:noAutofit/>
          </a:bodyPr>
          <a:lstStyle>
            <a:lvl1pPr algn="ctr">
              <a:defRPr sz="5333"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541418"/>
            <a:ext cx="10984636" cy="640861"/>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3200"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a:extLst>
              <a:ext uri="{FF2B5EF4-FFF2-40B4-BE49-F238E27FC236}">
                <a16:creationId xmlns:a16="http://schemas.microsoft.com/office/drawing/2014/main" id="{A0724917-2977-2CE2-31D3-6DA47CA78C7D}"/>
              </a:ext>
              <a:ext uri="{C183D7F6-B498-43B3-948B-1728B52AA6E4}">
                <adec:decorative xmlns:adec="http://schemas.microsoft.com/office/drawing/2017/decorative" val="1"/>
              </a:ext>
            </a:extLst>
          </p:cNvPr>
          <p:cNvSpPr>
            <a:spLocks noGrp="1"/>
          </p:cNvSpPr>
          <p:nvPr>
            <p:ph type="body" sz="quarter" idx="24"/>
          </p:nvPr>
        </p:nvSpPr>
        <p:spPr>
          <a:xfrm>
            <a:off x="4519149" y="1741185"/>
            <a:ext cx="3153705" cy="2641600"/>
          </a:xfrm>
          <a:blipFill>
            <a:blip r:embed="rId2">
              <a:extLst>
                <a:ext uri="{96DAC541-7B7A-43D3-8B79-37D633B846F1}">
                  <asvg:svgBlip xmlns:asvg="http://schemas.microsoft.com/office/drawing/2016/SVG/main" r:embed="rId3"/>
                </a:ext>
              </a:extLst>
            </a:blip>
            <a:srcRect/>
            <a:stretch>
              <a:fillRect l="8119" r="8119"/>
            </a:stretch>
          </a:blipFill>
        </p:spPr>
        <p:txBody>
          <a:bodyPr/>
          <a:lstStyle>
            <a:lvl1pPr marL="0" indent="0">
              <a:buNone/>
              <a:defRPr>
                <a:no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2" name="Footer Placeholder 10">
            <a:extLst>
              <a:ext uri="{FF2B5EF4-FFF2-40B4-BE49-F238E27FC236}">
                <a16:creationId xmlns:a16="http://schemas.microsoft.com/office/drawing/2014/main" id="{A89EA176-AACF-F032-A460-06DD3910AB77}"/>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3" name="Date Placeholder 9">
            <a:extLst>
              <a:ext uri="{FF2B5EF4-FFF2-40B4-BE49-F238E27FC236}">
                <a16:creationId xmlns:a16="http://schemas.microsoft.com/office/drawing/2014/main" id="{6FF7AB7D-40A7-7CBE-189D-572064B1095E}"/>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CC300F0B-4C2A-394C-805B-28D5655662BA}" type="datetime1">
              <a:rPr lang="fi-FI" noProof="0" smtClean="0"/>
              <a:t>9.12.2025</a:t>
            </a:fld>
            <a:endParaRPr lang="fi-FI" noProof="0" dirty="0"/>
          </a:p>
        </p:txBody>
      </p:sp>
    </p:spTree>
    <p:extLst>
      <p:ext uri="{BB962C8B-B14F-4D97-AF65-F5344CB8AC3E}">
        <p14:creationId xmlns:p14="http://schemas.microsoft.com/office/powerpoint/2010/main" val="1461299178"/>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preserve="1" userDrawn="1">
  <p:cSld name="Title_10_icon">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835739"/>
            <a:ext cx="10989733" cy="1051671"/>
          </a:xfrm>
          <a:prstGeom prst="rect">
            <a:avLst/>
          </a:prstGeom>
          <a:effectLst>
            <a:outerShdw blurRad="88900" dist="50800" dir="2700000" algn="tl" rotWithShape="0">
              <a:prstClr val="black">
                <a:alpha val="20000"/>
              </a:prstClr>
            </a:outerShdw>
          </a:effectLst>
        </p:spPr>
        <p:txBody>
          <a:bodyPr>
            <a:noAutofit/>
          </a:bodyPr>
          <a:lstStyle>
            <a:lvl1pPr algn="ctr">
              <a:defRPr sz="4800"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924551"/>
            <a:ext cx="10984636" cy="721056"/>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2667"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8"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3913" y="1174752"/>
            <a:ext cx="3359996" cy="3360000"/>
          </a:xfrm>
          <a:noFill/>
        </p:spPr>
        <p:txBody>
          <a:bodyPr anchor="ctr"/>
          <a:lstStyle>
            <a:lvl1pPr marL="0" indent="0" algn="ctr">
              <a:buNone/>
              <a:defRPr/>
            </a:lvl1pPr>
          </a:lstStyle>
          <a:p>
            <a:r>
              <a:rPr lang="en-GB" noProof="0" dirty="0"/>
              <a:t>Placeholder for </a:t>
            </a:r>
            <a:br>
              <a:rPr lang="en-GB" noProof="0" dirty="0"/>
            </a:br>
            <a:r>
              <a:rPr lang="en-GB" noProof="0" dirty="0"/>
              <a:t>large circled icon</a:t>
            </a:r>
          </a:p>
        </p:txBody>
      </p:sp>
      <p:sp>
        <p:nvSpPr>
          <p:cNvPr id="3" name="Kuvan paikkamerkki 5">
            <a:extLst>
              <a:ext uri="{FF2B5EF4-FFF2-40B4-BE49-F238E27FC236}">
                <a16:creationId xmlns:a16="http://schemas.microsoft.com/office/drawing/2014/main" id="{C4AE485F-3557-E324-9730-4F50854B838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a:t> </a:t>
            </a:r>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a:lstStyle>
            <a:lvl1pPr>
              <a:defRPr>
                <a:solidFill>
                  <a:schemeClr val="bg1"/>
                </a:solidFill>
              </a:defRPr>
            </a:lvl1pPr>
          </a:lstStyle>
          <a:p>
            <a:r>
              <a:rPr lang="fi-FI"/>
              <a:t>© OP Pohjola / OP-Konfidentiell</a:t>
            </a:r>
            <a:endParaRPr lang="fi-FI" dirty="0"/>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a:xfrm>
            <a:off x="10386484" y="6356352"/>
            <a:ext cx="990600" cy="314177"/>
          </a:xfrm>
          <a:prstGeom prst="rect">
            <a:avLst/>
          </a:prstGeom>
        </p:spPr>
        <p:txBody>
          <a:bodyPr/>
          <a:lstStyle>
            <a:lvl1pPr>
              <a:defRPr>
                <a:solidFill>
                  <a:schemeClr val="bg1"/>
                </a:solidFill>
              </a:defRPr>
            </a:lvl1pPr>
          </a:lstStyle>
          <a:p>
            <a:fld id="{00E7792D-AD59-064B-B66B-89C062414F69}" type="datetime1">
              <a:rPr lang="fi-FI" smtClean="0"/>
              <a:t>9.12.2025</a:t>
            </a:fld>
            <a:endParaRPr lang="fi-FI"/>
          </a:p>
        </p:txBody>
      </p:sp>
    </p:spTree>
    <p:extLst>
      <p:ext uri="{BB962C8B-B14F-4D97-AF65-F5344CB8AC3E}">
        <p14:creationId xmlns:p14="http://schemas.microsoft.com/office/powerpoint/2010/main" val="1630062767"/>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Title_11_icon">
    <p:spTree>
      <p:nvGrpSpPr>
        <p:cNvPr id="1" name=""/>
        <p:cNvGrpSpPr/>
        <p:nvPr/>
      </p:nvGrpSpPr>
      <p:grpSpPr>
        <a:xfrm>
          <a:off x="0" y="0"/>
          <a:ext cx="0" cy="0"/>
          <a:chOff x="0" y="0"/>
          <a:chExt cx="0" cy="0"/>
        </a:xfrm>
      </p:grpSpPr>
      <p:sp>
        <p:nvSpPr>
          <p:cNvPr id="13"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6002" y="1087665"/>
            <a:ext cx="3359996" cy="3360000"/>
          </a:xfrm>
        </p:spPr>
        <p:txBody>
          <a:bodyPr anchor="ct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400"/>
            </a:lvl1pPr>
          </a:lstStyle>
          <a:p>
            <a:r>
              <a:rPr lang="en-GB" noProof="0" dirty="0"/>
              <a:t>Placeholder for </a:t>
            </a:r>
            <a:br>
              <a:rPr lang="en-GB" noProof="0" dirty="0"/>
            </a:br>
            <a:r>
              <a:rPr lang="en-GB" noProof="0" dirty="0"/>
              <a:t>large circled icon</a:t>
            </a:r>
          </a:p>
        </p:txBody>
      </p:sp>
      <p:sp>
        <p:nvSpPr>
          <p:cNvPr id="25" name="Otsikko 1"/>
          <p:cNvSpPr>
            <a:spLocks noGrp="1"/>
          </p:cNvSpPr>
          <p:nvPr>
            <p:ph type="ctrTitle"/>
          </p:nvPr>
        </p:nvSpPr>
        <p:spPr>
          <a:xfrm>
            <a:off x="617035" y="4747704"/>
            <a:ext cx="10989733" cy="801833"/>
          </a:xfrm>
          <a:prstGeom prst="rect">
            <a:avLst/>
          </a:prstGeom>
          <a:effectLst>
            <a:outerShdw blurRad="114300" dist="38100" dir="2700000" algn="tl" rotWithShape="0">
              <a:srgbClr val="000000">
                <a:alpha val="20000"/>
              </a:srgbClr>
            </a:outerShdw>
          </a:effectLst>
        </p:spPr>
        <p:txBody>
          <a:bodyPr>
            <a:noAutofit/>
          </a:bodyPr>
          <a:lstStyle>
            <a:lvl1pPr algn="ctr">
              <a:defRPr sz="4800" b="0" spc="-67">
                <a:solidFill>
                  <a:schemeClr val="bg1"/>
                </a:solidFill>
              </a:defRPr>
            </a:lvl1pPr>
          </a:lstStyle>
          <a:p>
            <a:r>
              <a:rPr lang="en-US" noProof="0"/>
              <a:t>Click to edit Master title style</a:t>
            </a:r>
            <a:endParaRPr lang="fi-FI" noProof="0" dirty="0"/>
          </a:p>
        </p:txBody>
      </p:sp>
      <p:sp>
        <p:nvSpPr>
          <p:cNvPr id="8" name="Tekstin paikkamerkki 3"/>
          <p:cNvSpPr>
            <a:spLocks noGrp="1"/>
          </p:cNvSpPr>
          <p:nvPr>
            <p:ph type="body" sz="quarter" idx="16"/>
          </p:nvPr>
        </p:nvSpPr>
        <p:spPr>
          <a:xfrm>
            <a:off x="62598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10" name="Tekstin paikkamerkki 3"/>
          <p:cNvSpPr>
            <a:spLocks noGrp="1"/>
          </p:cNvSpPr>
          <p:nvPr>
            <p:ph type="body" sz="quarter" idx="17"/>
          </p:nvPr>
        </p:nvSpPr>
        <p:spPr>
          <a:xfrm>
            <a:off x="448132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2" name="Tekstin paikkamerkki 3"/>
          <p:cNvSpPr>
            <a:spLocks noGrp="1"/>
          </p:cNvSpPr>
          <p:nvPr>
            <p:ph type="body" sz="quarter" idx="19"/>
          </p:nvPr>
        </p:nvSpPr>
        <p:spPr>
          <a:xfrm>
            <a:off x="833666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 name="Kuvan paikkamerkki 5">
            <a:extLst>
              <a:ext uri="{FF2B5EF4-FFF2-40B4-BE49-F238E27FC236}">
                <a16:creationId xmlns:a16="http://schemas.microsoft.com/office/drawing/2014/main" id="{9D760F72-F115-B316-CC63-F170329F420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a:lstStyle>
            <a:lvl1pPr>
              <a:defRPr>
                <a:solidFill>
                  <a:schemeClr val="bg1"/>
                </a:solidFill>
              </a:defRPr>
            </a:lvl1pPr>
          </a:lstStyle>
          <a:p>
            <a:r>
              <a:rPr lang="fi-FI" noProof="0"/>
              <a:t>© OP Pohjola / OP-Konfidentiell</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11667067" y="1"/>
            <a:ext cx="524933" cy="317500"/>
          </a:xfrm>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10386484" y="6365453"/>
            <a:ext cx="990600" cy="314177"/>
          </a:xfrm>
          <a:prstGeom prst="rect">
            <a:avLst/>
          </a:prstGeom>
        </p:spPr>
        <p:txBody>
          <a:bodyPr/>
          <a:lstStyle>
            <a:lvl1pPr>
              <a:defRPr>
                <a:solidFill>
                  <a:schemeClr val="bg1"/>
                </a:solidFill>
              </a:defRPr>
            </a:lvl1pPr>
          </a:lstStyle>
          <a:p>
            <a:fld id="{4CAA41C7-ACD6-EE44-BD3E-F3B1CDD52614}" type="datetime1">
              <a:rPr lang="fi-FI" noProof="0" smtClean="0"/>
              <a:t>9.12.2025</a:t>
            </a:fld>
            <a:endParaRPr lang="fi-FI" noProof="0" dirty="0"/>
          </a:p>
        </p:txBody>
      </p:sp>
    </p:spTree>
    <p:extLst>
      <p:ext uri="{BB962C8B-B14F-4D97-AF65-F5344CB8AC3E}">
        <p14:creationId xmlns:p14="http://schemas.microsoft.com/office/powerpoint/2010/main" val="2683746468"/>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Section_1">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2" name="Title 1"/>
          <p:cNvSpPr>
            <a:spLocks noGrp="1"/>
          </p:cNvSpPr>
          <p:nvPr>
            <p:ph type="ctrTitle"/>
          </p:nvPr>
        </p:nvSpPr>
        <p:spPr>
          <a:xfrm>
            <a:off x="1524000" y="1625600"/>
            <a:ext cx="9144000" cy="1825835"/>
          </a:xfrm>
          <a:effectLst>
            <a:outerShdw blurRad="88900" dist="50800" dir="2700000" algn="tl" rotWithShape="0">
              <a:prstClr val="black">
                <a:alpha val="20000"/>
              </a:prst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23392"/>
            <a:ext cx="9144000" cy="591755"/>
          </a:xfrm>
          <a:effectLst>
            <a:outerShdw blurRad="88900" dist="50800" dir="2700000" algn="tl" rotWithShape="0">
              <a:prstClr val="black">
                <a:alpha val="20000"/>
              </a:prstClr>
            </a:outerShdw>
          </a:effectLst>
        </p:spPr>
        <p:txBody>
          <a:bodyPr>
            <a:noAutofit/>
          </a:bodyPr>
          <a:lstStyle>
            <a:lvl1pPr marL="0" indent="0" algn="ctr">
              <a:buNone/>
              <a:defRPr sz="3200" spc="-67">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EA8A6516-DF58-C94D-BC4B-AA42CA41D2C5}" type="datetime1">
              <a:rPr lang="fi-FI" noProof="0" smtClean="0"/>
              <a:t>9.12.2025</a:t>
            </a:fld>
            <a:endParaRPr lang="fi-FI" noProof="0"/>
          </a:p>
        </p:txBody>
      </p:sp>
    </p:spTree>
    <p:extLst>
      <p:ext uri="{BB962C8B-B14F-4D97-AF65-F5344CB8AC3E}">
        <p14:creationId xmlns:p14="http://schemas.microsoft.com/office/powerpoint/2010/main" val="1353544268"/>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Section_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5602"/>
            <a:ext cx="9144000" cy="1978045"/>
          </a:xfrm>
          <a:effectLst/>
        </p:spPr>
        <p:txBody>
          <a:bodyPr anchor="b">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04827"/>
            <a:ext cx="9144000" cy="598475"/>
          </a:xfrm>
          <a:effectLst/>
        </p:spPr>
        <p:txBody>
          <a:bodyPr>
            <a:noAutofit/>
          </a:bodyPr>
          <a:lstStyle>
            <a:lvl1pPr marL="0" indent="0" algn="ctr">
              <a:buNone/>
              <a:defRPr sz="32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8B29C0C-CFC0-E34B-B2DB-A454A4BD4D0E}" type="datetime1">
              <a:rPr lang="fi-FI" noProof="0" smtClean="0"/>
              <a:t>9.12.2025</a:t>
            </a:fld>
            <a:endParaRPr lang="fi-FI" noProof="0"/>
          </a:p>
        </p:txBody>
      </p:sp>
    </p:spTree>
    <p:extLst>
      <p:ext uri="{BB962C8B-B14F-4D97-AF65-F5344CB8AC3E}">
        <p14:creationId xmlns:p14="http://schemas.microsoft.com/office/powerpoint/2010/main" val="3482890268"/>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showMasterSp="0" preserve="1" userDrawn="1">
  <p:cSld name="Section_3">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US" noProof="0"/>
              <a:t>Click icon to add picture</a:t>
            </a:r>
            <a:endParaRPr lang="fi-FI" noProof="0" dirty="0"/>
          </a:p>
        </p:txBody>
      </p:sp>
      <p:sp>
        <p:nvSpPr>
          <p:cNvPr id="2" name="Title 1"/>
          <p:cNvSpPr>
            <a:spLocks noGrp="1"/>
          </p:cNvSpPr>
          <p:nvPr>
            <p:ph type="ctrTitle"/>
          </p:nvPr>
        </p:nvSpPr>
        <p:spPr>
          <a:xfrm>
            <a:off x="514759" y="1634379"/>
            <a:ext cx="4987272" cy="1485464"/>
          </a:xfrm>
          <a:effectLst/>
        </p:spPr>
        <p:txBody>
          <a:bodyPr anchor="ctr"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4" name="Kuvan paikkamerkki 5">
            <a:extLst>
              <a:ext uri="{FF2B5EF4-FFF2-40B4-BE49-F238E27FC236}">
                <a16:creationId xmlns:a16="http://schemas.microsoft.com/office/drawing/2014/main" id="{E1B147BD-32B4-C4EC-9DEE-7AB3A4B7801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386484" y="6358717"/>
            <a:ext cx="990600" cy="314177"/>
          </a:xfrm>
          <a:prstGeom prst="rect">
            <a:avLst/>
          </a:prstGeom>
        </p:spPr>
        <p:txBody>
          <a:bodyPr/>
          <a:lstStyle>
            <a:lvl1pPr>
              <a:defRPr>
                <a:solidFill>
                  <a:schemeClr val="bg1"/>
                </a:solidFill>
              </a:defRPr>
            </a:lvl1pPr>
          </a:lstStyle>
          <a:p>
            <a:fld id="{54D98A81-B317-4D40-88E4-66026497E1DA}" type="datetime1">
              <a:rPr lang="fi-FI" smtClean="0"/>
              <a:t>9.12.2025</a:t>
            </a:fld>
            <a:endParaRPr lang="fi-FI" dirty="0"/>
          </a:p>
        </p:txBody>
      </p:sp>
    </p:spTree>
    <p:extLst>
      <p:ext uri="{BB962C8B-B14F-4D97-AF65-F5344CB8AC3E}">
        <p14:creationId xmlns:p14="http://schemas.microsoft.com/office/powerpoint/2010/main" val="288211005"/>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preserve="1" userDrawn="1">
  <p:cSld name="Section_4">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1215815"/>
            <a:ext cx="6167824" cy="579212"/>
          </a:xfrm>
        </p:spPr>
        <p:txBody>
          <a:bodyPr anchor="ctr"/>
          <a:lstStyle>
            <a:lvl1pPr>
              <a:defRPr spc="-67" baseline="0"/>
            </a:lvl1pPr>
          </a:lstStyle>
          <a:p>
            <a:r>
              <a:rPr lang="en-US" noProof="0"/>
              <a:t>Click to edit Master title style</a:t>
            </a:r>
            <a:endParaRPr lang="fi-FI" noProof="0" dirty="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7CCAE487-8F22-134F-95BD-1C61EE268774}" type="datetime1">
              <a:rPr lang="fi-FI" noProof="0" smtClean="0"/>
              <a:t>9.12.2025</a:t>
            </a:fld>
            <a:endParaRPr lang="fi-FI" noProof="0"/>
          </a:p>
        </p:txBody>
      </p:sp>
    </p:spTree>
    <p:extLst>
      <p:ext uri="{BB962C8B-B14F-4D97-AF65-F5344CB8AC3E}">
        <p14:creationId xmlns:p14="http://schemas.microsoft.com/office/powerpoint/2010/main" val="1618534931"/>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preserve="1" userDrawn="1">
  <p:cSld name="Section_5">
    <p:spTree>
      <p:nvGrpSpPr>
        <p:cNvPr id="1" name=""/>
        <p:cNvGrpSpPr/>
        <p:nvPr/>
      </p:nvGrpSpPr>
      <p:grpSpPr>
        <a:xfrm>
          <a:off x="0" y="0"/>
          <a:ext cx="0" cy="0"/>
          <a:chOff x="0" y="0"/>
          <a:chExt cx="0" cy="0"/>
        </a:xfrm>
      </p:grpSpPr>
      <p:sp>
        <p:nvSpPr>
          <p:cNvPr id="7"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chemeClr val="bg2"/>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Title 1">
            <a:extLst>
              <a:ext uri="{FF2B5EF4-FFF2-40B4-BE49-F238E27FC236}">
                <a16:creationId xmlns:a16="http://schemas.microsoft.com/office/drawing/2014/main" id="{B6A021AE-6C78-5A46-CCCC-866DA0C76D67}"/>
              </a:ext>
            </a:extLst>
          </p:cNvPr>
          <p:cNvSpPr>
            <a:spLocks noGrp="1"/>
          </p:cNvSpPr>
          <p:nvPr>
            <p:ph type="ctrTitle"/>
          </p:nvPr>
        </p:nvSpPr>
        <p:spPr>
          <a:xfrm>
            <a:off x="510012" y="3971454"/>
            <a:ext cx="9144000" cy="1701097"/>
          </a:xfrm>
          <a:effectLst>
            <a:outerShdw blurRad="88900" dist="50800" dir="2700000" algn="tl" rotWithShape="0">
              <a:prstClr val="black">
                <a:alpha val="20000"/>
              </a:prstClr>
            </a:outerShdw>
          </a:effectLst>
        </p:spPr>
        <p:txBody>
          <a:bodyPr anchor="b">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2FDAA70D-9338-334E-9C49-7EE7CE4BA6D8}" type="datetime1">
              <a:rPr lang="fi-FI" noProof="0" smtClean="0"/>
              <a:t>9.12.2025</a:t>
            </a:fld>
            <a:endParaRPr lang="fi-FI" noProof="0"/>
          </a:p>
        </p:txBody>
      </p:sp>
      <p:sp>
        <p:nvSpPr>
          <p:cNvPr id="3" name="Kuvan paikkamerkki 5">
            <a:extLst>
              <a:ext uri="{FF2B5EF4-FFF2-40B4-BE49-F238E27FC236}">
                <a16:creationId xmlns:a16="http://schemas.microsoft.com/office/drawing/2014/main" id="{2992D068-0CB3-DB3A-192B-E7EADD732026}"/>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637685424"/>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preserve="1" userDrawn="1">
  <p:cSld name="Section_6">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nchor="ctr"/>
          <a:lstStyle>
            <a:lvl1pPr marL="0" indent="0">
              <a:buNone/>
              <a:defRPr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377227" y="636709"/>
            <a:ext cx="9144000" cy="988892"/>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6D0368DD-7A6D-9A41-954F-FCE837EA0895}"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241914975"/>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preserve="1" userDrawn="1">
  <p:cSld name="Section_7">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lIns="90000"/>
          <a:lstStyle>
            <a:lvl1pPr marL="0" indent="0">
              <a:buNone/>
              <a:defRPr sz="2133"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510013" y="1436484"/>
            <a:ext cx="5537703" cy="1701097"/>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 uri="{C183D7F6-B498-43B3-948B-1728B52AA6E4}">
                <adec:decorative xmlns:adec="http://schemas.microsoft.com/office/drawing/2017/decorative" val="0"/>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117768"/>
            <a:ext cx="5033433" cy="759033"/>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endParaRPr lang="fi-FI" noProof="0" dirty="0"/>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F1DF39C7-6243-DF40-B7B2-0B8049C8A824}"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dirty="0"/>
              <a:t> </a:t>
            </a:r>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3" name="Text Placeholder 4">
            <a:extLst>
              <a:ext uri="{FF2B5EF4-FFF2-40B4-BE49-F238E27FC236}">
                <a16:creationId xmlns:a16="http://schemas.microsoft.com/office/drawing/2014/main" id="{59AECD13-77C4-AFD0-3C5B-E0734C4D4711}"/>
              </a:ext>
              <a:ext uri="{C183D7F6-B498-43B3-948B-1728B52AA6E4}">
                <adec:decorative xmlns:adec="http://schemas.microsoft.com/office/drawing/2017/decorative" val="1"/>
              </a:ext>
            </a:extLst>
          </p:cNvPr>
          <p:cNvSpPr>
            <a:spLocks noGrp="1"/>
          </p:cNvSpPr>
          <p:nvPr>
            <p:ph type="body" sz="quarter" idx="25"/>
          </p:nvPr>
        </p:nvSpPr>
        <p:spPr>
          <a:xfrm flipV="1">
            <a:off x="6679612" y="4895070"/>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15830952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BF Title with Full Siz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D62F09D-3260-4B4D-8A06-5599C28A745E}"/>
              </a:ext>
            </a:extLst>
          </p:cNvPr>
          <p:cNvSpPr>
            <a:spLocks noGrp="1"/>
          </p:cNvSpPr>
          <p:nvPr>
            <p:ph type="pic" idx="1"/>
          </p:nvPr>
        </p:nvSpPr>
        <p:spPr>
          <a:xfrm>
            <a:off x="0" y="0"/>
            <a:ext cx="12192000" cy="6857999"/>
          </a:xfrm>
          <a:blipFill>
            <a:blip r:embed="rId2"/>
            <a:stretch>
              <a:fillRect/>
            </a:stretch>
          </a:blipFill>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2" name="Title 1">
            <a:extLst>
              <a:ext uri="{FF2B5EF4-FFF2-40B4-BE49-F238E27FC236}">
                <a16:creationId xmlns:a16="http://schemas.microsoft.com/office/drawing/2014/main" id="{D9D94ED9-1814-44F1-BE84-BE1064723206}"/>
              </a:ext>
            </a:extLst>
          </p:cNvPr>
          <p:cNvSpPr>
            <a:spLocks noGrp="1"/>
          </p:cNvSpPr>
          <p:nvPr>
            <p:ph type="title" hasCustomPrompt="1"/>
          </p:nvPr>
        </p:nvSpPr>
        <p:spPr>
          <a:xfrm>
            <a:off x="626708" y="2100084"/>
            <a:ext cx="5279731" cy="1600200"/>
          </a:xfrm>
        </p:spPr>
        <p:txBody>
          <a:bodyPr anchor="ctr">
            <a:noAutofit/>
          </a:bodyPr>
          <a:lstStyle>
            <a:lvl1pPr>
              <a:defRPr sz="4400" b="1">
                <a:solidFill>
                  <a:schemeClr val="tx1"/>
                </a:solidFill>
                <a:latin typeface="+mj-lt"/>
              </a:defRPr>
            </a:lvl1pPr>
          </a:lstStyle>
          <a:p>
            <a:r>
              <a:rPr lang="en-US"/>
              <a:t>CLICK TO EDIT MASTER TITLE STYLE</a:t>
            </a:r>
            <a:endParaRPr lang="fi-FI"/>
          </a:p>
        </p:txBody>
      </p:sp>
      <p:sp>
        <p:nvSpPr>
          <p:cNvPr id="4" name="Text Placeholder 3">
            <a:extLst>
              <a:ext uri="{FF2B5EF4-FFF2-40B4-BE49-F238E27FC236}">
                <a16:creationId xmlns:a16="http://schemas.microsoft.com/office/drawing/2014/main" id="{1EEEEDD7-7AD1-46D3-A2B6-CDCDA98BF0CC}"/>
              </a:ext>
            </a:extLst>
          </p:cNvPr>
          <p:cNvSpPr>
            <a:spLocks noGrp="1"/>
          </p:cNvSpPr>
          <p:nvPr>
            <p:ph type="body" sz="half" idx="2" hasCustomPrompt="1"/>
          </p:nvPr>
        </p:nvSpPr>
        <p:spPr>
          <a:xfrm>
            <a:off x="626708" y="3957816"/>
            <a:ext cx="5310876" cy="2245255"/>
          </a:xfrm>
        </p:spPr>
        <p:txBody>
          <a:bodyPr>
            <a:normAutofit/>
          </a:bodyPr>
          <a:lstStyle>
            <a:lvl1pPr marL="0" indent="0">
              <a:buNone/>
              <a:defRPr sz="24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CLICK TO EDIT MASTER SUBTITLE STYLE</a:t>
            </a:r>
            <a:endParaRPr lang="fi-FI"/>
          </a:p>
        </p:txBody>
      </p:sp>
      <p:sp>
        <p:nvSpPr>
          <p:cNvPr id="7" name="Kuvan paikkamerkki 6"/>
          <p:cNvSpPr>
            <a:spLocks noGrp="1"/>
          </p:cNvSpPr>
          <p:nvPr>
            <p:ph type="pic" sz="quarter" idx="10" hasCustomPrompt="1"/>
          </p:nvPr>
        </p:nvSpPr>
        <p:spPr>
          <a:xfrm>
            <a:off x="626708" y="435595"/>
            <a:ext cx="1513847" cy="623972"/>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baseline="0"/>
            </a:lvl1pPr>
          </a:lstStyle>
          <a:p>
            <a:r>
              <a:rPr lang="fi-FI"/>
              <a:t> </a:t>
            </a:r>
            <a:endParaRPr lang="en-US"/>
          </a:p>
        </p:txBody>
      </p:sp>
    </p:spTree>
    <p:extLst>
      <p:ext uri="{BB962C8B-B14F-4D97-AF65-F5344CB8AC3E}">
        <p14:creationId xmlns:p14="http://schemas.microsoft.com/office/powerpoint/2010/main" val="3282537365"/>
      </p:ext>
    </p:extLst>
  </p:cSld>
  <p:clrMapOvr>
    <a:overrideClrMapping bg1="dk1" tx1="lt1" bg2="dk2" tx2="lt2" accent1="accent1" accent2="accent2" accent3="accent3" accent4="accent4" accent5="accent5" accent6="accent6" hlink="hlink" folHlink="folHlink"/>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preserve="1" userDrawn="1">
  <p:cSld name="Section_8">
    <p:spTree>
      <p:nvGrpSpPr>
        <p:cNvPr id="1" name=""/>
        <p:cNvGrpSpPr/>
        <p:nvPr/>
      </p:nvGrpSpPr>
      <p:grpSpPr>
        <a:xfrm>
          <a:off x="0" y="0"/>
          <a:ext cx="0" cy="0"/>
          <a:chOff x="0" y="0"/>
          <a:chExt cx="0" cy="0"/>
        </a:xfrm>
      </p:grpSpPr>
      <p:sp>
        <p:nvSpPr>
          <p:cNvPr id="2" name="Title 1"/>
          <p:cNvSpPr>
            <a:spLocks noGrp="1"/>
          </p:cNvSpPr>
          <p:nvPr>
            <p:ph type="ctrTitle"/>
          </p:nvPr>
        </p:nvSpPr>
        <p:spPr>
          <a:xfrm>
            <a:off x="510013" y="1436484"/>
            <a:ext cx="5537703" cy="1701097"/>
          </a:xfrm>
          <a:effectLst/>
        </p:spPr>
        <p:txBody>
          <a:bodyPr anchor="t">
            <a:noAutofit/>
          </a:bodyPr>
          <a:lstStyle>
            <a:lvl1pPr algn="l">
              <a:defRPr sz="5333" spc="-133" baseline="0">
                <a:solidFill>
                  <a:schemeClr val="tx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09454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tx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tx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tx1"/>
                </a:solidFill>
              </a:defRPr>
            </a:lvl1pPr>
          </a:lstStyle>
          <a:p>
            <a:fld id="{AFA3BEBC-5AA8-414F-BC02-FC6645470014}" type="datetime1">
              <a:rPr lang="fi-FI" noProof="0" smtClean="0"/>
              <a:t>9.12.2025</a:t>
            </a:fld>
            <a:endParaRPr lang="fi-FI" noProof="0"/>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8" name="Text Placeholder 4">
            <a:extLst>
              <a:ext uri="{FF2B5EF4-FFF2-40B4-BE49-F238E27FC236}">
                <a16:creationId xmlns:a16="http://schemas.microsoft.com/office/drawing/2014/main" id="{94A65919-FD50-B358-8439-3A7958A5D616}"/>
              </a:ext>
              <a:ext uri="{C183D7F6-B498-43B3-948B-1728B52AA6E4}">
                <adec:decorative xmlns:adec="http://schemas.microsoft.com/office/drawing/2017/decorative" val="1"/>
              </a:ext>
            </a:extLst>
          </p:cNvPr>
          <p:cNvSpPr>
            <a:spLocks noGrp="1"/>
          </p:cNvSpPr>
          <p:nvPr>
            <p:ph type="body" sz="quarter" idx="25"/>
          </p:nvPr>
        </p:nvSpPr>
        <p:spPr>
          <a:xfrm flipV="1">
            <a:off x="6679612" y="486916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3110091077"/>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p>
            <a:fld id="{98924B59-7DAC-C448-90E8-77AB7B5CC573}" type="datetime1">
              <a:rPr lang="fi-FI" noProof="0" smtClean="0"/>
              <a:t>9.12.2025</a:t>
            </a:fld>
            <a:endParaRPr lang="fi-FI" noProof="0"/>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1042.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05A6B9F1-C18D-124F-F87A-845B4E12A44B}"/>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title"/>
          </p:nvPr>
        </p:nvSpPr>
        <p:spPr>
          <a:xfrm>
            <a:off x="522410" y="495610"/>
            <a:ext cx="6013857" cy="1077093"/>
          </a:xfrm>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6015359"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D79C7045-2D9D-2041-BDA4-445A932FAE1C}" type="datetime1">
              <a:rPr lang="fi-FI" noProof="0" smtClean="0"/>
              <a:t>9.12.2025</a:t>
            </a:fld>
            <a:endParaRPr lang="fi-FI" noProof="0"/>
          </a:p>
        </p:txBody>
      </p:sp>
      <p:sp>
        <p:nvSpPr>
          <p:cNvPr id="6" name="Kuvan paikkamerkki 5">
            <a:extLst>
              <a:ext uri="{FF2B5EF4-FFF2-40B4-BE49-F238E27FC236}">
                <a16:creationId xmlns:a16="http://schemas.microsoft.com/office/drawing/2014/main" id="{439A3A17-2E02-3222-EEDE-0AF6482FB0C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2735511111"/>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1043.xml><?xml version="1.0" encoding="utf-8"?>
<p:sldLayout xmlns:a="http://schemas.openxmlformats.org/drawingml/2006/main" xmlns:r="http://schemas.openxmlformats.org/officeDocument/2006/relationships" xmlns:p="http://schemas.openxmlformats.org/presentationml/2006/main" preserve="1" userDrawn="1">
  <p:cSld name="Section_9_event+speaker">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Kuvan paikkamerkki 5">
            <a:extLst>
              <a:ext uri="{FF2B5EF4-FFF2-40B4-BE49-F238E27FC236}">
                <a16:creationId xmlns:a16="http://schemas.microsoft.com/office/drawing/2014/main" id="{45538CD7-8DFA-8F45-E738-DA24DB3F2767}"/>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7" name="Text Placeholder 12">
            <a:extLst>
              <a:ext uri="{FF2B5EF4-FFF2-40B4-BE49-F238E27FC236}">
                <a16:creationId xmlns:a16="http://schemas.microsoft.com/office/drawing/2014/main" id="{829A0B41-C010-F44A-7CDA-11C36853C658}"/>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8" name="Text Placeholder 15">
            <a:extLst>
              <a:ext uri="{FF2B5EF4-FFF2-40B4-BE49-F238E27FC236}">
                <a16:creationId xmlns:a16="http://schemas.microsoft.com/office/drawing/2014/main" id="{014611E6-2957-536B-88B5-0A59C5524ED5}"/>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9" name="Text Placeholder 15">
            <a:extLst>
              <a:ext uri="{FF2B5EF4-FFF2-40B4-BE49-F238E27FC236}">
                <a16:creationId xmlns:a16="http://schemas.microsoft.com/office/drawing/2014/main" id="{D9D7C853-AD5F-1270-A3FB-ABEE18C011E7}"/>
              </a:ext>
            </a:extLst>
          </p:cNvPr>
          <p:cNvSpPr>
            <a:spLocks noGrp="1"/>
          </p:cNvSpPr>
          <p:nvPr>
            <p:ph type="body" sz="quarter" idx="23" hasCustomPrompt="1"/>
          </p:nvPr>
        </p:nvSpPr>
        <p:spPr>
          <a:xfrm>
            <a:off x="530181" y="3891037"/>
            <a:ext cx="6208076"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0" name="Text Placeholder 15">
            <a:extLst>
              <a:ext uri="{FF2B5EF4-FFF2-40B4-BE49-F238E27FC236}">
                <a16:creationId xmlns:a16="http://schemas.microsoft.com/office/drawing/2014/main" id="{DD92767A-A71A-81B3-4CFB-189DFE1F3746}"/>
              </a:ext>
            </a:extLst>
          </p:cNvPr>
          <p:cNvSpPr>
            <a:spLocks noGrp="1"/>
          </p:cNvSpPr>
          <p:nvPr>
            <p:ph type="body" sz="quarter" idx="24" hasCustomPrompt="1"/>
          </p:nvPr>
        </p:nvSpPr>
        <p:spPr>
          <a:xfrm>
            <a:off x="530181" y="4422776"/>
            <a:ext cx="6208076"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6" name="Footer Placeholder 7">
            <a:extLst>
              <a:ext uri="{FF2B5EF4-FFF2-40B4-BE49-F238E27FC236}">
                <a16:creationId xmlns:a16="http://schemas.microsoft.com/office/drawing/2014/main" id="{77FC8346-652F-9AFF-96A4-3615C55B2F5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2" name="Date Placeholder 6">
            <a:extLst>
              <a:ext uri="{FF2B5EF4-FFF2-40B4-BE49-F238E27FC236}">
                <a16:creationId xmlns:a16="http://schemas.microsoft.com/office/drawing/2014/main" id="{3396C2D3-CBC2-5E94-C44D-A3BABADD5B7B}"/>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1CD2C65F-F658-404E-B728-50A4758A0B34}" type="datetime1">
              <a:rPr lang="fi-FI" noProof="0" smtClean="0"/>
              <a:t>9.12.2025</a:t>
            </a:fld>
            <a:endParaRPr lang="fi-FI" noProof="0"/>
          </a:p>
        </p:txBody>
      </p:sp>
    </p:spTree>
    <p:extLst>
      <p:ext uri="{BB962C8B-B14F-4D97-AF65-F5344CB8AC3E}">
        <p14:creationId xmlns:p14="http://schemas.microsoft.com/office/powerpoint/2010/main" val="1087514566"/>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preserve="1" userDrawn="1">
  <p:cSld name="Section_10_event+2_speakers">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314103"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3" name="Kuvan paikkamerkki 17">
            <a:extLst>
              <a:ext uri="{FF2B5EF4-FFF2-40B4-BE49-F238E27FC236}">
                <a16:creationId xmlns:a16="http://schemas.microsoft.com/office/drawing/2014/main" id="{96921717-E1ED-7DD8-9A88-4B9DA43517DA}"/>
              </a:ext>
              <a:ext uri="{C183D7F6-B498-43B3-948B-1728B52AA6E4}">
                <adec:decorative xmlns:adec="http://schemas.microsoft.com/office/drawing/2017/decorative" val="1"/>
              </a:ext>
            </a:extLst>
          </p:cNvPr>
          <p:cNvSpPr>
            <a:spLocks noGrp="1"/>
          </p:cNvSpPr>
          <p:nvPr>
            <p:ph type="pic" sz="quarter" idx="19" hasCustomPrompt="1"/>
          </p:nvPr>
        </p:nvSpPr>
        <p:spPr>
          <a:xfrm>
            <a:off x="10747684" y="6315017"/>
            <a:ext cx="1291200" cy="364800"/>
          </a:xfrm>
          <a:blipFill dpi="0" rotWithShape="0">
            <a:blip r:embed="rId2" cstate="print">
              <a:extLst>
                <a:ext uri="{28A0092B-C50C-407E-A947-70E740481C1C}">
                  <a14:useLocalDpi xmlns:a14="http://schemas.microsoft.com/office/drawing/2010/main"/>
                </a:ext>
              </a:extLst>
            </a:blip>
            <a:srcRect/>
            <a:stretch>
              <a:fillRect r="258"/>
            </a:stretch>
          </a:blipFill>
        </p:spPr>
        <p:txBody>
          <a:bodyPr anchor="ctr" anchorCtr="0">
            <a:normAutofit/>
          </a:bodyPr>
          <a:lstStyle>
            <a:lvl1pPr>
              <a:buNone/>
              <a:defRPr>
                <a:noFill/>
              </a:defRPr>
            </a:lvl1pPr>
          </a:lstStyle>
          <a:p>
            <a:r>
              <a:rPr lang="fi-FI" noProof="0"/>
              <a:t> </a:t>
            </a:r>
          </a:p>
        </p:txBody>
      </p:sp>
      <p:sp>
        <p:nvSpPr>
          <p:cNvPr id="2" name="Kuvan paikkamerkki 3">
            <a:extLst>
              <a:ext uri="{FF2B5EF4-FFF2-40B4-BE49-F238E27FC236}">
                <a16:creationId xmlns:a16="http://schemas.microsoft.com/office/drawing/2014/main" id="{4172E194-6FF0-5F0B-7569-4191538EAC78}"/>
              </a:ext>
              <a:ext uri="{C183D7F6-B498-43B3-948B-1728B52AA6E4}">
                <adec:decorative xmlns:adec="http://schemas.microsoft.com/office/drawing/2017/decorative" val="1"/>
              </a:ext>
            </a:extLst>
          </p:cNvPr>
          <p:cNvSpPr>
            <a:spLocks noGrp="1"/>
          </p:cNvSpPr>
          <p:nvPr>
            <p:ph type="pic" sz="quarter" idx="20" hasCustomPrompt="1"/>
          </p:nvPr>
        </p:nvSpPr>
        <p:spPr>
          <a:xfrm>
            <a:off x="9792000"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6" name="Kuvan paikkamerkki 5">
            <a:extLst>
              <a:ext uri="{FF2B5EF4-FFF2-40B4-BE49-F238E27FC236}">
                <a16:creationId xmlns:a16="http://schemas.microsoft.com/office/drawing/2014/main" id="{3AF110CB-64A7-5A32-6903-845D0EE6CCE8}"/>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3">
              <a:extLst>
                <a:ext uri="{96DAC541-7B7A-43D3-8B79-37D633B846F1}">
                  <asvg:svgBlip xmlns:asvg="http://schemas.microsoft.com/office/drawing/2016/SVG/main" r:embed="rId4"/>
                </a:ext>
              </a:extLst>
            </a:blip>
            <a:srcRect/>
            <a:stretch>
              <a:fillRect l="24666" r="24666"/>
            </a:stretch>
          </a:blipFill>
        </p:spPr>
        <p:txBody>
          <a:bodyPr>
            <a:normAutofit/>
          </a:bodyPr>
          <a:lstStyle>
            <a:lvl1pPr marL="0" indent="0">
              <a:buNone/>
              <a:defRPr sz="667"/>
            </a:lvl1pPr>
          </a:lstStyle>
          <a:p>
            <a:r>
              <a:rPr lang="fi-FI" noProof="0"/>
              <a:t> </a:t>
            </a:r>
          </a:p>
        </p:txBody>
      </p:sp>
      <p:sp>
        <p:nvSpPr>
          <p:cNvPr id="14" name="Text Placeholder 12">
            <a:extLst>
              <a:ext uri="{FF2B5EF4-FFF2-40B4-BE49-F238E27FC236}">
                <a16:creationId xmlns:a16="http://schemas.microsoft.com/office/drawing/2014/main" id="{BC5735FE-0651-3596-4D0D-C4924FCB004C}"/>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16" name="Text Placeholder 15">
            <a:extLst>
              <a:ext uri="{FF2B5EF4-FFF2-40B4-BE49-F238E27FC236}">
                <a16:creationId xmlns:a16="http://schemas.microsoft.com/office/drawing/2014/main" id="{C6D6DECE-9EDB-E046-E32E-9AFFD54EF749}"/>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17" name="Text Placeholder 15">
            <a:extLst>
              <a:ext uri="{FF2B5EF4-FFF2-40B4-BE49-F238E27FC236}">
                <a16:creationId xmlns:a16="http://schemas.microsoft.com/office/drawing/2014/main" id="{2CFF877C-AE19-FA3E-8EED-1D4D32AB2A1C}"/>
              </a:ext>
            </a:extLst>
          </p:cNvPr>
          <p:cNvSpPr>
            <a:spLocks noGrp="1"/>
          </p:cNvSpPr>
          <p:nvPr>
            <p:ph type="body" sz="quarter" idx="23" hasCustomPrompt="1"/>
          </p:nvPr>
        </p:nvSpPr>
        <p:spPr>
          <a:xfrm>
            <a:off x="530181"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8" name="Text Placeholder 15">
            <a:extLst>
              <a:ext uri="{FF2B5EF4-FFF2-40B4-BE49-F238E27FC236}">
                <a16:creationId xmlns:a16="http://schemas.microsoft.com/office/drawing/2014/main" id="{4D0F6346-C2C7-65A6-6699-BCB2923997D2}"/>
              </a:ext>
            </a:extLst>
          </p:cNvPr>
          <p:cNvSpPr>
            <a:spLocks noGrp="1"/>
          </p:cNvSpPr>
          <p:nvPr>
            <p:ph type="body" sz="quarter" idx="24" hasCustomPrompt="1"/>
          </p:nvPr>
        </p:nvSpPr>
        <p:spPr>
          <a:xfrm>
            <a:off x="530181"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19" name="Text Placeholder 15">
            <a:extLst>
              <a:ext uri="{FF2B5EF4-FFF2-40B4-BE49-F238E27FC236}">
                <a16:creationId xmlns:a16="http://schemas.microsoft.com/office/drawing/2014/main" id="{761F6D7F-5526-C974-A7C0-989A7C1A2274}"/>
              </a:ext>
            </a:extLst>
          </p:cNvPr>
          <p:cNvSpPr>
            <a:spLocks noGrp="1"/>
          </p:cNvSpPr>
          <p:nvPr>
            <p:ph type="body" sz="quarter" idx="25" hasCustomPrompt="1"/>
          </p:nvPr>
        </p:nvSpPr>
        <p:spPr>
          <a:xfrm>
            <a:off x="3906397"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20" name="Text Placeholder 15">
            <a:extLst>
              <a:ext uri="{FF2B5EF4-FFF2-40B4-BE49-F238E27FC236}">
                <a16:creationId xmlns:a16="http://schemas.microsoft.com/office/drawing/2014/main" id="{C4921752-2044-5954-2DC5-121C333B7552}"/>
              </a:ext>
            </a:extLst>
          </p:cNvPr>
          <p:cNvSpPr>
            <a:spLocks noGrp="1"/>
          </p:cNvSpPr>
          <p:nvPr>
            <p:ph type="body" sz="quarter" idx="26" hasCustomPrompt="1"/>
          </p:nvPr>
        </p:nvSpPr>
        <p:spPr>
          <a:xfrm>
            <a:off x="3906397"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7" name="Footer Placeholder 7">
            <a:extLst>
              <a:ext uri="{FF2B5EF4-FFF2-40B4-BE49-F238E27FC236}">
                <a16:creationId xmlns:a16="http://schemas.microsoft.com/office/drawing/2014/main" id="{A519A033-CC89-9451-CD21-B030D6C67A51}"/>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5" name="Date Placeholder 6">
            <a:extLst>
              <a:ext uri="{FF2B5EF4-FFF2-40B4-BE49-F238E27FC236}">
                <a16:creationId xmlns:a16="http://schemas.microsoft.com/office/drawing/2014/main" id="{85141E35-7308-04E0-41E6-E7E28C8A165F}"/>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6870C44F-7BFC-1E47-8CF1-248E824FC326}" type="datetime1">
              <a:rPr lang="fi-FI" noProof="0" smtClean="0"/>
              <a:t>9.12.2025</a:t>
            </a:fld>
            <a:endParaRPr lang="fi-FI" noProof="0"/>
          </a:p>
        </p:txBody>
      </p:sp>
    </p:spTree>
    <p:extLst>
      <p:ext uri="{BB962C8B-B14F-4D97-AF65-F5344CB8AC3E}">
        <p14:creationId xmlns:p14="http://schemas.microsoft.com/office/powerpoint/2010/main" val="2380382757"/>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preserve="1" userDrawn="1">
  <p:cSld name="Content_1_blanco">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a:xfrm>
            <a:off x="10386484" y="6356352"/>
            <a:ext cx="990600" cy="314177"/>
          </a:xfrm>
          <a:prstGeom prst="rect">
            <a:avLst/>
          </a:prstGeom>
        </p:spPr>
        <p:txBody>
          <a:bodyPr/>
          <a:lstStyle/>
          <a:p>
            <a:fld id="{4A80B973-2F1F-A44E-A849-B459E9B19FA8}" type="datetime1">
              <a:rPr lang="fi-FI" noProof="0" smtClean="0"/>
              <a:t>9.12.2025</a:t>
            </a:fld>
            <a:endParaRPr lang="fi-FI" noProof="0"/>
          </a:p>
        </p:txBody>
      </p:sp>
    </p:spTree>
    <p:extLst>
      <p:ext uri="{BB962C8B-B14F-4D97-AF65-F5344CB8AC3E}">
        <p14:creationId xmlns:p14="http://schemas.microsoft.com/office/powerpoint/2010/main" val="2021160264"/>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preserve="1" userDrawn="1">
  <p:cSld name="Content_2_Titl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a:xfrm>
            <a:off x="10386484" y="6356352"/>
            <a:ext cx="990600" cy="314177"/>
          </a:xfrm>
          <a:prstGeom prst="rect">
            <a:avLst/>
          </a:prstGeom>
        </p:spPr>
        <p:txBody>
          <a:bodyPr/>
          <a:lstStyle/>
          <a:p>
            <a:fld id="{5C50143A-9665-194E-AB02-CADEFA824FEA}" type="datetime1">
              <a:rPr lang="fi-FI" noProof="0" smtClean="0"/>
              <a:t>9.12.2025</a:t>
            </a:fld>
            <a:endParaRPr lang="fi-FI" noProof="0"/>
          </a:p>
        </p:txBody>
      </p:sp>
      <p:sp>
        <p:nvSpPr>
          <p:cNvPr id="5" name="Title 1">
            <a:extLst>
              <a:ext uri="{FF2B5EF4-FFF2-40B4-BE49-F238E27FC236}">
                <a16:creationId xmlns:a16="http://schemas.microsoft.com/office/drawing/2014/main" id="{CE7133F9-14A4-62B6-EA62-EE57D89F547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37365518"/>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p>
            <a:fld id="{632D287D-6CB6-BC4A-B871-4292FF9EE15D}" type="datetime1">
              <a:rPr lang="fi-FI" noProof="0" smtClean="0"/>
              <a:t>9.12.2025</a:t>
            </a:fld>
            <a:endParaRPr lang="fi-FI" noProof="0"/>
          </a:p>
        </p:txBody>
      </p:sp>
    </p:spTree>
    <p:extLst>
      <p:ext uri="{BB962C8B-B14F-4D97-AF65-F5344CB8AC3E}">
        <p14:creationId xmlns:p14="http://schemas.microsoft.com/office/powerpoint/2010/main" val="1192045286"/>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5330328"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a:xfrm>
            <a:off x="10386484" y="6356352"/>
            <a:ext cx="990600" cy="314177"/>
          </a:xfrm>
          <a:prstGeom prst="rect">
            <a:avLst/>
          </a:prstGeom>
        </p:spPr>
        <p:txBody>
          <a:bodyPr/>
          <a:lstStyle/>
          <a:p>
            <a:fld id="{457328D0-04A9-8243-AF05-BF5CFCFDDF25}" type="datetime1">
              <a:rPr lang="fi-FI" noProof="0" smtClean="0"/>
              <a:t>9.12.2025</a:t>
            </a:fld>
            <a:endParaRPr lang="fi-FI" noProof="0" dirty="0"/>
          </a:p>
        </p:txBody>
      </p:sp>
    </p:spTree>
    <p:extLst>
      <p:ext uri="{BB962C8B-B14F-4D97-AF65-F5344CB8AC3E}">
        <p14:creationId xmlns:p14="http://schemas.microsoft.com/office/powerpoint/2010/main" val="1690558022"/>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821937"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6253"/>
            <a:ext cx="5821711" cy="5792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0FA3AC1-CFE8-7A47-A488-BEC8C2DBEF3A}"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16240FEB-2496-ADE8-79ED-5AB78A1F6B65}"/>
              </a:ext>
            </a:extLst>
          </p:cNvPr>
          <p:cNvSpPr>
            <a:spLocks noGrp="1"/>
          </p:cNvSpPr>
          <p:nvPr>
            <p:ph type="body" sz="quarter" idx="16"/>
          </p:nvPr>
        </p:nvSpPr>
        <p:spPr>
          <a:xfrm>
            <a:off x="514351" y="3190673"/>
            <a:ext cx="7025216" cy="3006928"/>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6268860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BF Title Blu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11212-0C71-4614-94A6-E9EAB4340A0F}"/>
              </a:ext>
            </a:extLst>
          </p:cNvPr>
          <p:cNvSpPr>
            <a:spLocks noGrp="1"/>
          </p:cNvSpPr>
          <p:nvPr>
            <p:ph type="ctrTitle" hasCustomPrompt="1"/>
          </p:nvPr>
        </p:nvSpPr>
        <p:spPr>
          <a:xfrm>
            <a:off x="1524000" y="2007054"/>
            <a:ext cx="9144000" cy="2387600"/>
          </a:xfrm>
        </p:spPr>
        <p:txBody>
          <a:bodyPr anchor="ctr">
            <a:normAutofit/>
          </a:bodyPr>
          <a:lstStyle>
            <a:lvl1pPr algn="ctr">
              <a:defRPr sz="5400" b="1"/>
            </a:lvl1pPr>
          </a:lstStyle>
          <a:p>
            <a:r>
              <a:rPr lang="en-US"/>
              <a:t>CLICK TO EDIT MASTER TITLE STYLE</a:t>
            </a:r>
            <a:endParaRPr lang="fi-FI"/>
          </a:p>
        </p:txBody>
      </p:sp>
      <p:sp>
        <p:nvSpPr>
          <p:cNvPr id="3" name="Subtitle 2">
            <a:extLst>
              <a:ext uri="{FF2B5EF4-FFF2-40B4-BE49-F238E27FC236}">
                <a16:creationId xmlns:a16="http://schemas.microsoft.com/office/drawing/2014/main" id="{FE8BA1CC-927F-42D5-A74D-74F2044B560A}"/>
              </a:ext>
            </a:extLst>
          </p:cNvPr>
          <p:cNvSpPr>
            <a:spLocks noGrp="1"/>
          </p:cNvSpPr>
          <p:nvPr>
            <p:ph type="subTitle" idx="1" hasCustomPrompt="1"/>
          </p:nvPr>
        </p:nvSpPr>
        <p:spPr>
          <a:xfrm>
            <a:off x="1524000" y="4486729"/>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4" name="Picture 3">
            <a:extLst>
              <a:ext uri="{FF2B5EF4-FFF2-40B4-BE49-F238E27FC236}">
                <a16:creationId xmlns:a16="http://schemas.microsoft.com/office/drawing/2014/main" id="{D9FD4303-35CA-450A-BF76-21E73D52E2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3509" y="434799"/>
            <a:ext cx="1508647" cy="642408"/>
          </a:xfrm>
          <a:prstGeom prst="rect">
            <a:avLst/>
          </a:prstGeom>
        </p:spPr>
      </p:pic>
    </p:spTree>
    <p:extLst>
      <p:ext uri="{BB962C8B-B14F-4D97-AF65-F5344CB8AC3E}">
        <p14:creationId xmlns:p14="http://schemas.microsoft.com/office/powerpoint/2010/main" val="3382764451"/>
      </p:ext>
    </p:extLst>
  </p:cSld>
  <p:clrMapOvr>
    <a:overrideClrMapping bg1="dk1" tx1="lt1" bg2="dk2" tx2="lt2" accent1="accent1" accent2="accent2" accent3="accent3" accent4="accent4" accent5="accent5" accent6="accent6" hlink="hlink" folHlink="folHlink"/>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495610"/>
            <a:ext cx="5822165" cy="579212"/>
          </a:xfrm>
        </p:spPr>
        <p:txBody>
          <a:bodyPr anchor="t"/>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A961DE90-BB77-384C-A426-B1721FCCCBE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300528B8-D324-9AEA-685F-7FC7D31773CF}"/>
              </a:ext>
            </a:extLst>
          </p:cNvPr>
          <p:cNvSpPr>
            <a:spLocks noGrp="1"/>
          </p:cNvSpPr>
          <p:nvPr>
            <p:ph type="body" sz="quarter" idx="15"/>
          </p:nvPr>
        </p:nvSpPr>
        <p:spPr>
          <a:xfrm>
            <a:off x="514351" y="2849033"/>
            <a:ext cx="7031567" cy="322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9983385"/>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4693357" y="1046389"/>
            <a:ext cx="5640648"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4693584" y="1656253"/>
            <a:ext cx="5643400" cy="404545"/>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4658628"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F69FEC7-EE6A-7343-BEC0-F1D219B54229}" type="datetime1">
              <a:rPr lang="fi-FI" noProof="0" smtClean="0"/>
              <a:t>9.12.2025</a:t>
            </a:fld>
            <a:endParaRPr lang="fi-FI" noProof="0"/>
          </a:p>
        </p:txBody>
      </p:sp>
      <p:sp>
        <p:nvSpPr>
          <p:cNvPr id="6" name="Text Placeholder 4">
            <a:extLst>
              <a:ext uri="{FF2B5EF4-FFF2-40B4-BE49-F238E27FC236}">
                <a16:creationId xmlns:a16="http://schemas.microsoft.com/office/drawing/2014/main" id="{7D40A370-E63B-D417-ABCA-2114399AED1C}"/>
              </a:ext>
            </a:extLst>
          </p:cNvPr>
          <p:cNvSpPr>
            <a:spLocks noGrp="1"/>
          </p:cNvSpPr>
          <p:nvPr>
            <p:ph type="body" sz="quarter" idx="16"/>
          </p:nvPr>
        </p:nvSpPr>
        <p:spPr>
          <a:xfrm>
            <a:off x="4658784" y="3562352"/>
            <a:ext cx="7052733"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90083197"/>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preserve="1" userDrawn="1">
  <p:cSld name="Content_8">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12118"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a:t>
            </a: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516D422D-5223-6C41-B26E-39DFC7676906}"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7EC97C2F-5403-C619-D894-DBB3E6B1B8B8}"/>
              </a:ext>
            </a:extLst>
          </p:cNvPr>
          <p:cNvSpPr>
            <a:spLocks noGrp="1"/>
          </p:cNvSpPr>
          <p:nvPr>
            <p:ph type="body" sz="quarter" idx="16"/>
          </p:nvPr>
        </p:nvSpPr>
        <p:spPr>
          <a:xfrm>
            <a:off x="514351" y="3562352"/>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94963534"/>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preserve="1" userDrawn="1">
  <p:cSld name="Content_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235454"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235681"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EF280BD-1C14-DC4F-ACCD-0B25DFF24447}" type="datetime1">
              <a:rPr lang="fi-FI" noProof="0" smtClean="0"/>
              <a:t>9.12.2025</a:t>
            </a:fld>
            <a:endParaRPr lang="fi-FI" noProof="0"/>
          </a:p>
        </p:txBody>
      </p:sp>
      <p:sp>
        <p:nvSpPr>
          <p:cNvPr id="5" name="Text Placeholder 4">
            <a:extLst>
              <a:ext uri="{FF2B5EF4-FFF2-40B4-BE49-F238E27FC236}">
                <a16:creationId xmlns:a16="http://schemas.microsoft.com/office/drawing/2014/main" id="{98B10C12-BDDB-CAB2-0C27-CA0C912216B6}"/>
              </a:ext>
            </a:extLst>
          </p:cNvPr>
          <p:cNvSpPr>
            <a:spLocks noGrp="1"/>
          </p:cNvSpPr>
          <p:nvPr>
            <p:ph type="body" sz="quarter" idx="16"/>
          </p:nvPr>
        </p:nvSpPr>
        <p:spPr>
          <a:xfrm>
            <a:off x="8218185" y="3561349"/>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918654987"/>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preserve="1" userDrawn="1">
  <p:cSld name="Content_10">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856735"/>
            <a:ext cx="6167824"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8B4ECF94-6193-1740-A760-23116E9B107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4" name="Text Placeholder 4">
            <a:extLst>
              <a:ext uri="{FF2B5EF4-FFF2-40B4-BE49-F238E27FC236}">
                <a16:creationId xmlns:a16="http://schemas.microsoft.com/office/drawing/2014/main" id="{C6A39878-4592-DD44-55F7-229F9384399D}"/>
              </a:ext>
            </a:extLst>
          </p:cNvPr>
          <p:cNvSpPr>
            <a:spLocks noGrp="1"/>
          </p:cNvSpPr>
          <p:nvPr>
            <p:ph type="body" sz="quarter" idx="16"/>
          </p:nvPr>
        </p:nvSpPr>
        <p:spPr>
          <a:xfrm>
            <a:off x="514760" y="1435948"/>
            <a:ext cx="11152307" cy="1322981"/>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783970556"/>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Content_11">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917388"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93398" y="0"/>
            <a:ext cx="3864651" cy="3457433"/>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9803"/>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2443"/>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BA96A2D-D1F0-6441-9AAE-23642E4CF84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Picture Placeholder 43">
            <a:extLst>
              <a:ext uri="{FF2B5EF4-FFF2-40B4-BE49-F238E27FC236}">
                <a16:creationId xmlns:a16="http://schemas.microsoft.com/office/drawing/2014/main" id="{F6AF374F-7A6B-1598-AF38-2421902DC01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93398" y="3508755"/>
            <a:ext cx="3864651" cy="3349245"/>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595DF4-CB00-876A-935A-8F0B55D1D4D7}"/>
              </a:ext>
            </a:extLst>
          </p:cNvPr>
          <p:cNvSpPr>
            <a:spLocks noGrp="1"/>
          </p:cNvSpPr>
          <p:nvPr>
            <p:ph type="body" sz="quarter" idx="18"/>
          </p:nvPr>
        </p:nvSpPr>
        <p:spPr>
          <a:xfrm>
            <a:off x="512336" y="3556646"/>
            <a:ext cx="3412349" cy="2636559"/>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095812813"/>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Content_12">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887755"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7755"/>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395"/>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1319AD54-9A4C-9544-9EF0-E9CEB63DD27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Chart Placeholder 4">
            <a:extLst>
              <a:ext uri="{FF2B5EF4-FFF2-40B4-BE49-F238E27FC236}">
                <a16:creationId xmlns:a16="http://schemas.microsoft.com/office/drawing/2014/main" id="{85649BD2-D3A5-C7BB-0511-90C2D99F76E2}"/>
              </a:ext>
              <a:ext uri="{C183D7F6-B498-43B3-948B-1728B52AA6E4}">
                <adec:decorative xmlns:adec="http://schemas.microsoft.com/office/drawing/2017/decorative" val="1"/>
              </a:ext>
            </a:extLst>
          </p:cNvPr>
          <p:cNvSpPr>
            <a:spLocks noGrp="1"/>
          </p:cNvSpPr>
          <p:nvPr>
            <p:ph type="chart" sz="quarter" idx="18"/>
          </p:nvPr>
        </p:nvSpPr>
        <p:spPr>
          <a:xfrm>
            <a:off x="4389967" y="477078"/>
            <a:ext cx="3415564" cy="5738191"/>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AD79FAEB-72CA-7384-4659-9B88C5C49F91}"/>
              </a:ext>
            </a:extLst>
          </p:cNvPr>
          <p:cNvSpPr>
            <a:spLocks noGrp="1"/>
          </p:cNvSpPr>
          <p:nvPr>
            <p:ph type="body" sz="quarter" idx="19"/>
          </p:nvPr>
        </p:nvSpPr>
        <p:spPr>
          <a:xfrm>
            <a:off x="512336" y="3122811"/>
            <a:ext cx="3412349" cy="307039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3441812192"/>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26054"/>
            <a:ext cx="5675816"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35918"/>
            <a:ext cx="5675816" cy="404545"/>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EBD0C6C-AF5B-D645-81D8-C5B81844D2C3}"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E9AFCD4E-AA8F-4EAD-9923-A56C1BE63108}"/>
              </a:ext>
            </a:extLst>
          </p:cNvPr>
          <p:cNvSpPr>
            <a:spLocks noGrp="1"/>
          </p:cNvSpPr>
          <p:nvPr>
            <p:ph type="body" sz="quarter" idx="19"/>
          </p:nvPr>
        </p:nvSpPr>
        <p:spPr>
          <a:xfrm>
            <a:off x="512335" y="3234088"/>
            <a:ext cx="7027452" cy="268309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12375410"/>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preserve="1" userDrawn="1">
  <p:cSld name="Content_14">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186993" cy="2445845"/>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F84829B-12B2-D84D-B2F3-C1E16789E46B}"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511827"/>
            <a:ext cx="3186993" cy="2420984"/>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686CE0B3-335F-A6D3-AD8F-8C33B6EF8BF1}"/>
              </a:ext>
            </a:extLst>
          </p:cNvPr>
          <p:cNvSpPr>
            <a:spLocks noGrp="1"/>
          </p:cNvSpPr>
          <p:nvPr>
            <p:ph type="body" sz="quarter" idx="21"/>
          </p:nvPr>
        </p:nvSpPr>
        <p:spPr>
          <a:xfrm>
            <a:off x="512336" y="3061253"/>
            <a:ext cx="3378803" cy="2855932"/>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687381461"/>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preserve="1" userDrawn="1">
  <p:cSld name="Content_15">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5"/>
            <a:ext cx="3200245" cy="5255308"/>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25659B6-B5A6-E048-9D73-60E6B9B5F9BE}" type="datetime1">
              <a:rPr lang="fi-FI" noProof="0" smtClean="0"/>
              <a:t>9.12.2025</a:t>
            </a:fld>
            <a:endParaRPr lang="fi-FI" noProof="0"/>
          </a:p>
        </p:txBody>
      </p:sp>
      <p:sp>
        <p:nvSpPr>
          <p:cNvPr id="6" name="Picture Placeholder 43">
            <a:extLst>
              <a:ext uri="{FF2B5EF4-FFF2-40B4-BE49-F238E27FC236}">
                <a16:creationId xmlns:a16="http://schemas.microsoft.com/office/drawing/2014/main" id="{BA1631E1-D01F-AEBB-064E-37E7FDEE7D39}"/>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Picture Placeholder 43">
            <a:extLst>
              <a:ext uri="{FF2B5EF4-FFF2-40B4-BE49-F238E27FC236}">
                <a16:creationId xmlns:a16="http://schemas.microsoft.com/office/drawing/2014/main" id="{4D7E719C-07B8-473C-6C94-DD7E08A58CFB}"/>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4191FB-E06A-5F3F-607C-1FBA0EF95729}"/>
              </a:ext>
            </a:extLst>
          </p:cNvPr>
          <p:cNvSpPr>
            <a:spLocks noGrp="1"/>
          </p:cNvSpPr>
          <p:nvPr>
            <p:ph type="body" sz="quarter" idx="21"/>
          </p:nvPr>
        </p:nvSpPr>
        <p:spPr>
          <a:xfrm>
            <a:off x="512336" y="2858460"/>
            <a:ext cx="3378803" cy="305872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242663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BF Content Are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84D8F-D7C2-4C54-9A9D-F8E65AF040F9}"/>
              </a:ext>
            </a:extLst>
          </p:cNvPr>
          <p:cNvSpPr>
            <a:spLocks noGrp="1"/>
          </p:cNvSpPr>
          <p:nvPr>
            <p:ph type="title" hasCustomPrompt="1"/>
          </p:nvPr>
        </p:nvSpPr>
        <p:spPr/>
        <p:txBody>
          <a:bodyPr>
            <a:normAutofit/>
          </a:bodyPr>
          <a:lstStyle>
            <a:lvl1pPr>
              <a:defRPr sz="4000" b="1"/>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2881F94C-5E9A-4B0D-B971-3FBA0A400B1E}"/>
              </a:ext>
            </a:extLst>
          </p:cNvPr>
          <p:cNvSpPr>
            <a:spLocks noGrp="1"/>
          </p:cNvSpPr>
          <p:nvPr>
            <p:ph idx="1"/>
          </p:nvPr>
        </p:nvSpPr>
        <p:spPr>
          <a:xfrm>
            <a:off x="504825" y="1825625"/>
            <a:ext cx="11201399"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32FEEDB4-B169-4811-B365-D796A5450FDF}"/>
              </a:ext>
            </a:extLst>
          </p:cNvPr>
          <p:cNvSpPr>
            <a:spLocks noGrp="1"/>
          </p:cNvSpPr>
          <p:nvPr>
            <p:ph type="dt" sz="half" idx="10"/>
          </p:nvPr>
        </p:nvSpPr>
        <p:spPr/>
        <p:txBody>
          <a:bodyPr/>
          <a:lstStyle/>
          <a:p>
            <a:fld id="{876A42FC-A18F-4B12-BBF7-10FF510B3FF7}" type="datetimeFigureOut">
              <a:rPr lang="en-US" smtClean="0"/>
              <a:t>12/9/2025</a:t>
            </a:fld>
            <a:endParaRPr lang="en-US"/>
          </a:p>
        </p:txBody>
      </p:sp>
      <p:sp>
        <p:nvSpPr>
          <p:cNvPr id="5" name="Footer Placeholder 4">
            <a:extLst>
              <a:ext uri="{FF2B5EF4-FFF2-40B4-BE49-F238E27FC236}">
                <a16:creationId xmlns:a16="http://schemas.microsoft.com/office/drawing/2014/main" id="{4F2A39FF-35EA-4C57-B869-2075E687F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77D70-C82D-4833-9745-ACCED8389148}"/>
              </a:ext>
            </a:extLst>
          </p:cNvPr>
          <p:cNvSpPr>
            <a:spLocks noGrp="1"/>
          </p:cNvSpPr>
          <p:nvPr>
            <p:ph type="sldNum" sz="quarter" idx="12"/>
          </p:nvPr>
        </p:nvSpPr>
        <p:spPr/>
        <p:txBody>
          <a:bodyPr/>
          <a:lstStyle/>
          <a:p>
            <a:fld id="{E7E81371-CDD9-4BD9-ACDF-B4078B293C9B}" type="slidenum">
              <a:rPr lang="en-US" smtClean="0"/>
              <a:t>‹#›</a:t>
            </a:fld>
            <a:endParaRPr lang="en-US"/>
          </a:p>
        </p:txBody>
      </p:sp>
      <p:cxnSp>
        <p:nvCxnSpPr>
          <p:cNvPr id="7" name="Straight Connector 6">
            <a:extLst>
              <a:ext uri="{FF2B5EF4-FFF2-40B4-BE49-F238E27FC236}">
                <a16:creationId xmlns:a16="http://schemas.microsoft.com/office/drawing/2014/main" id="{E857ACC8-8468-4294-A2A5-4F162ADCE377}"/>
              </a:ext>
            </a:extLst>
          </p:cNvPr>
          <p:cNvCxnSpPr>
            <a:cxnSpLocks/>
          </p:cNvCxnSpPr>
          <p:nvPr/>
        </p:nvCxnSpPr>
        <p:spPr>
          <a:xfrm>
            <a:off x="504825" y="6176963"/>
            <a:ext cx="1120139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42475159"/>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preserve="1" userDrawn="1">
  <p:cSld name="Content_16">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BB3F41DD-1110-684B-8DED-106C0DD13F97}" type="datetime1">
              <a:rPr lang="fi-FI" noProof="0" smtClean="0"/>
              <a:t>9.12.2025</a:t>
            </a:fld>
            <a:endParaRPr lang="fi-FI" noProof="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4" name="Chart Placeholder 4">
            <a:extLst>
              <a:ext uri="{FF2B5EF4-FFF2-40B4-BE49-F238E27FC236}">
                <a16:creationId xmlns:a16="http://schemas.microsoft.com/office/drawing/2014/main" id="{D290564D-B36D-065D-9623-012DB73222B7}"/>
              </a:ext>
              <a:ext uri="{C183D7F6-B498-43B3-948B-1728B52AA6E4}">
                <adec:decorative xmlns:adec="http://schemas.microsoft.com/office/drawing/2017/decorative" val="1"/>
              </a:ext>
            </a:extLst>
          </p:cNvPr>
          <p:cNvSpPr>
            <a:spLocks noGrp="1"/>
          </p:cNvSpPr>
          <p:nvPr>
            <p:ph type="chart" sz="quarter" idx="21"/>
          </p:nvPr>
        </p:nvSpPr>
        <p:spPr>
          <a:xfrm>
            <a:off x="8112225"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10" name="Chart Placeholder 4">
            <a:extLst>
              <a:ext uri="{FF2B5EF4-FFF2-40B4-BE49-F238E27FC236}">
                <a16:creationId xmlns:a16="http://schemas.microsoft.com/office/drawing/2014/main" id="{D62C765F-9B9E-E390-9D8F-2FB1ECE978D1}"/>
              </a:ext>
              <a:ext uri="{C183D7F6-B498-43B3-948B-1728B52AA6E4}">
                <adec:decorative xmlns:adec="http://schemas.microsoft.com/office/drawing/2017/decorative" val="1"/>
              </a:ext>
            </a:extLst>
          </p:cNvPr>
          <p:cNvSpPr>
            <a:spLocks noGrp="1"/>
          </p:cNvSpPr>
          <p:nvPr>
            <p:ph type="chart" sz="quarter" idx="22"/>
          </p:nvPr>
        </p:nvSpPr>
        <p:spPr>
          <a:xfrm>
            <a:off x="8112225"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D23A0174-A945-8979-754F-E96ADDDC8266}"/>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868589804"/>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preserve="1" userDrawn="1">
  <p:cSld name="Content_17">
    <p:spTree>
      <p:nvGrpSpPr>
        <p:cNvPr id="1" name=""/>
        <p:cNvGrpSpPr/>
        <p:nvPr/>
      </p:nvGrpSpPr>
      <p:grpSpPr>
        <a:xfrm>
          <a:off x="0" y="0"/>
          <a:ext cx="0" cy="0"/>
          <a:chOff x="0" y="0"/>
          <a:chExt cx="0" cy="0"/>
        </a:xfrm>
      </p:grpSpPr>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F50BDE90-9A30-6C4C-8A79-1F0A68C140E7}"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67809"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0" name="Text Placeholder 4">
            <a:extLst>
              <a:ext uri="{FF2B5EF4-FFF2-40B4-BE49-F238E27FC236}">
                <a16:creationId xmlns:a16="http://schemas.microsoft.com/office/drawing/2014/main" id="{8D8A5817-EBDC-30C1-AD87-34B93F7F48BC}"/>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271416357"/>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preserve="1" userDrawn="1">
  <p:cSld name="Content_18">
    <p:spTree>
      <p:nvGrpSpPr>
        <p:cNvPr id="1" name=""/>
        <p:cNvGrpSpPr/>
        <p:nvPr/>
      </p:nvGrpSpPr>
      <p:grpSpPr>
        <a:xfrm>
          <a:off x="0" y="0"/>
          <a:ext cx="0" cy="0"/>
          <a:chOff x="0" y="0"/>
          <a:chExt cx="0" cy="0"/>
        </a:xfrm>
      </p:grpSpPr>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138405"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501204"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069839"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07006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7"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ACC931C-C18D-C84B-89C9-7437D3868FC3}" type="datetime1">
              <a:rPr lang="fi-FI" noProof="0" smtClean="0"/>
              <a:t>9.12.2025</a:t>
            </a:fld>
            <a:endParaRPr lang="fi-FI" noProof="0"/>
          </a:p>
        </p:txBody>
      </p:sp>
      <p:sp>
        <p:nvSpPr>
          <p:cNvPr id="10" name="Text Placeholder 4">
            <a:extLst>
              <a:ext uri="{FF2B5EF4-FFF2-40B4-BE49-F238E27FC236}">
                <a16:creationId xmlns:a16="http://schemas.microsoft.com/office/drawing/2014/main" id="{C250A45A-B42E-79DD-8D49-5D94B01938E6}"/>
              </a:ext>
            </a:extLst>
          </p:cNvPr>
          <p:cNvSpPr>
            <a:spLocks noGrp="1"/>
          </p:cNvSpPr>
          <p:nvPr>
            <p:ph type="body" sz="quarter" idx="23"/>
          </p:nvPr>
        </p:nvSpPr>
        <p:spPr>
          <a:xfrm>
            <a:off x="8070067"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0145705"/>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preserve="1" userDrawn="1">
  <p:cSld name="Content_1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214451"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768025"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C58D028-C3BB-D448-A1BB-9CC82F165E6E}"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7917544" y="2544863"/>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4" name="Picture Placeholder 43">
            <a:extLst>
              <a:ext uri="{FF2B5EF4-FFF2-40B4-BE49-F238E27FC236}">
                <a16:creationId xmlns:a16="http://schemas.microsoft.com/office/drawing/2014/main" id="{34B44915-EADB-096E-9C23-E70596F01692}"/>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514129"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Text Placeholder 4">
            <a:extLst>
              <a:ext uri="{FF2B5EF4-FFF2-40B4-BE49-F238E27FC236}">
                <a16:creationId xmlns:a16="http://schemas.microsoft.com/office/drawing/2014/main" id="{CD0CB978-2BAA-3C88-5F47-68989C3D49A3}"/>
              </a:ext>
            </a:extLst>
          </p:cNvPr>
          <p:cNvSpPr>
            <a:spLocks noGrp="1"/>
          </p:cNvSpPr>
          <p:nvPr>
            <p:ph type="body" sz="quarter" idx="23"/>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2156363386"/>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preserve="1" userDrawn="1">
  <p:cSld name="Content_20">
    <p:spTree>
      <p:nvGrpSpPr>
        <p:cNvPr id="1" name=""/>
        <p:cNvGrpSpPr/>
        <p:nvPr/>
      </p:nvGrpSpPr>
      <p:grpSpPr>
        <a:xfrm>
          <a:off x="0" y="0"/>
          <a:ext cx="0" cy="0"/>
          <a:chOff x="0" y="0"/>
          <a:chExt cx="0" cy="0"/>
        </a:xfrm>
      </p:grpSpPr>
      <p:sp>
        <p:nvSpPr>
          <p:cNvPr id="2" name="Title 1"/>
          <p:cNvSpPr>
            <a:spLocks noGrp="1"/>
          </p:cNvSpPr>
          <p:nvPr>
            <p:ph type="title"/>
          </p:nvPr>
        </p:nvSpPr>
        <p:spPr>
          <a:xfrm>
            <a:off x="522410" y="1049158"/>
            <a:ext cx="6256612"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CA4CD7F-FF71-034A-A15C-B6605C6621C5}"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273562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4943872"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715211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1" name="Text Placeholder 21">
            <a:extLst>
              <a:ext uri="{FF2B5EF4-FFF2-40B4-BE49-F238E27FC236}">
                <a16:creationId xmlns:a16="http://schemas.microsoft.com/office/drawing/2014/main" id="{C55FD976-E1FC-55D2-F690-0E4D1702240F}"/>
              </a:ext>
            </a:extLst>
          </p:cNvPr>
          <p:cNvSpPr>
            <a:spLocks noGrp="1"/>
          </p:cNvSpPr>
          <p:nvPr>
            <p:ph type="body" sz="quarter" idx="25" hasCustomPrompt="1"/>
          </p:nvPr>
        </p:nvSpPr>
        <p:spPr>
          <a:xfrm>
            <a:off x="9364760"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 name="Text Placeholder 4">
            <a:extLst>
              <a:ext uri="{FF2B5EF4-FFF2-40B4-BE49-F238E27FC236}">
                <a16:creationId xmlns:a16="http://schemas.microsoft.com/office/drawing/2014/main" id="{A59D9924-F708-6081-B40C-C09127AAF14C}"/>
              </a:ext>
            </a:extLst>
          </p:cNvPr>
          <p:cNvSpPr>
            <a:spLocks noGrp="1"/>
          </p:cNvSpPr>
          <p:nvPr>
            <p:ph type="body" sz="quarter" idx="26"/>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
        <p:nvSpPr>
          <p:cNvPr id="10" name="Text Placeholder 5">
            <a:extLst>
              <a:ext uri="{FF2B5EF4-FFF2-40B4-BE49-F238E27FC236}">
                <a16:creationId xmlns:a16="http://schemas.microsoft.com/office/drawing/2014/main" id="{1AE6072E-53A5-649D-94A4-91AC073B875C}"/>
              </a:ext>
            </a:extLst>
          </p:cNvPr>
          <p:cNvSpPr>
            <a:spLocks noGrp="1"/>
          </p:cNvSpPr>
          <p:nvPr>
            <p:ph type="body" sz="quarter" idx="27"/>
          </p:nvPr>
        </p:nvSpPr>
        <p:spPr>
          <a:xfrm>
            <a:off x="527321"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2" name="Text Placeholder 5">
            <a:extLst>
              <a:ext uri="{FF2B5EF4-FFF2-40B4-BE49-F238E27FC236}">
                <a16:creationId xmlns:a16="http://schemas.microsoft.com/office/drawing/2014/main" id="{EED3FD24-FA6D-D5A3-F584-9D415A51506E}"/>
              </a:ext>
            </a:extLst>
          </p:cNvPr>
          <p:cNvSpPr>
            <a:spLocks noGrp="1"/>
          </p:cNvSpPr>
          <p:nvPr>
            <p:ph type="body" sz="quarter" idx="28"/>
          </p:nvPr>
        </p:nvSpPr>
        <p:spPr>
          <a:xfrm>
            <a:off x="273573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3" name="Text Placeholder 5">
            <a:extLst>
              <a:ext uri="{FF2B5EF4-FFF2-40B4-BE49-F238E27FC236}">
                <a16:creationId xmlns:a16="http://schemas.microsoft.com/office/drawing/2014/main" id="{47634718-1E7C-CEF8-696A-00872A8DA197}"/>
              </a:ext>
            </a:extLst>
          </p:cNvPr>
          <p:cNvSpPr>
            <a:spLocks noGrp="1"/>
          </p:cNvSpPr>
          <p:nvPr>
            <p:ph type="body" sz="quarter" idx="29"/>
          </p:nvPr>
        </p:nvSpPr>
        <p:spPr>
          <a:xfrm>
            <a:off x="4950164"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5EDDDF8B-F64D-47E8-5B55-60E990C0D472}"/>
              </a:ext>
            </a:extLst>
          </p:cNvPr>
          <p:cNvSpPr>
            <a:spLocks noGrp="1"/>
          </p:cNvSpPr>
          <p:nvPr>
            <p:ph type="body" sz="quarter" idx="30"/>
          </p:nvPr>
        </p:nvSpPr>
        <p:spPr>
          <a:xfrm>
            <a:off x="7158576"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5" name="Text Placeholder 5">
            <a:extLst>
              <a:ext uri="{FF2B5EF4-FFF2-40B4-BE49-F238E27FC236}">
                <a16:creationId xmlns:a16="http://schemas.microsoft.com/office/drawing/2014/main" id="{889CF884-5399-2B34-C70B-175A87102CD6}"/>
              </a:ext>
            </a:extLst>
          </p:cNvPr>
          <p:cNvSpPr>
            <a:spLocks noGrp="1"/>
          </p:cNvSpPr>
          <p:nvPr>
            <p:ph type="body" sz="quarter" idx="31"/>
          </p:nvPr>
        </p:nvSpPr>
        <p:spPr>
          <a:xfrm>
            <a:off x="937648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1871929902"/>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preserve="1" userDrawn="1">
  <p:cSld name="Content_21">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1E34F910-81CE-DC4F-5974-EE3B458ADEDF}"/>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38638"/>
            <a:ext cx="7988115"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7697"/>
            <a:ext cx="11100403" cy="1089152"/>
          </a:xfrm>
          <a:effectLst/>
        </p:spPr>
        <p:txBody>
          <a:bodyPr>
            <a:noAutofit/>
          </a:bodyPr>
          <a:lstStyle>
            <a:lvl1pPr marL="0" indent="0" algn="l">
              <a:buNone/>
              <a:defRPr sz="2133" spc="-27"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5D3D2CE-0EAD-4149-805D-2ABB4B49B146}"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6" y="3638400"/>
            <a:ext cx="2413913" cy="710400"/>
          </a:xfrm>
        </p:spPr>
        <p:txBody>
          <a:bodyPr anchor="b"/>
          <a:lstStyle>
            <a:lvl1pPr marL="0" indent="0">
              <a:buNone/>
              <a:defRPr sz="4000">
                <a:solidFill>
                  <a:schemeClr val="bg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3321227" y="3638400"/>
            <a:ext cx="2419573" cy="710400"/>
          </a:xfrm>
        </p:spPr>
        <p:txBody>
          <a:bodyPr anchor="b"/>
          <a:lstStyle>
            <a:lvl1pPr marL="0" indent="0">
              <a:buNone/>
              <a:defRPr sz="4000">
                <a:solidFill>
                  <a:schemeClr val="bg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6115072" y="3638400"/>
            <a:ext cx="2409728" cy="710400"/>
          </a:xfrm>
        </p:spPr>
        <p:txBody>
          <a:bodyPr anchor="b"/>
          <a:lstStyle>
            <a:lvl1pPr marL="0" indent="0">
              <a:buNone/>
              <a:defRPr sz="4000">
                <a:solidFill>
                  <a:schemeClr val="bg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8889717" y="3638400"/>
            <a:ext cx="2419083" cy="710400"/>
          </a:xfrm>
        </p:spPr>
        <p:txBody>
          <a:bodyPr anchor="b"/>
          <a:lstStyle>
            <a:lvl1pPr marL="0" indent="0">
              <a:buNone/>
              <a:defRPr sz="4000">
                <a:solidFill>
                  <a:schemeClr val="bg1"/>
                </a:solidFill>
              </a:defRPr>
            </a:lvl1pPr>
          </a:lstStyle>
          <a:p>
            <a:pPr lvl="0"/>
            <a:r>
              <a:rPr lang="fi-FI" noProof="0"/>
              <a:t>X.</a:t>
            </a:r>
          </a:p>
        </p:txBody>
      </p:sp>
      <p:sp>
        <p:nvSpPr>
          <p:cNvPr id="4" name="Kuvan paikkamerkki 5">
            <a:extLst>
              <a:ext uri="{FF2B5EF4-FFF2-40B4-BE49-F238E27FC236}">
                <a16:creationId xmlns:a16="http://schemas.microsoft.com/office/drawing/2014/main" id="{5EABC868-5AB8-4293-F17C-50FF8C39D95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Text Placeholder 4">
            <a:extLst>
              <a:ext uri="{FF2B5EF4-FFF2-40B4-BE49-F238E27FC236}">
                <a16:creationId xmlns:a16="http://schemas.microsoft.com/office/drawing/2014/main" id="{F191EAF8-5F54-7070-3A66-2E551DCA7A65}"/>
              </a:ext>
            </a:extLst>
          </p:cNvPr>
          <p:cNvSpPr>
            <a:spLocks noGrp="1"/>
          </p:cNvSpPr>
          <p:nvPr>
            <p:ph type="body" sz="quarter" idx="31"/>
          </p:nvPr>
        </p:nvSpPr>
        <p:spPr>
          <a:xfrm>
            <a:off x="527050"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58289316-D809-D219-34BE-A3FCE0EFF3ED}"/>
              </a:ext>
            </a:extLst>
          </p:cNvPr>
          <p:cNvSpPr>
            <a:spLocks noGrp="1"/>
          </p:cNvSpPr>
          <p:nvPr>
            <p:ph type="body" sz="quarter" idx="32"/>
          </p:nvPr>
        </p:nvSpPr>
        <p:spPr>
          <a:xfrm>
            <a:off x="3324038"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F02CB69B-9DBA-A2BE-74F0-D42B81C6555E}"/>
              </a:ext>
            </a:extLst>
          </p:cNvPr>
          <p:cNvSpPr>
            <a:spLocks noGrp="1"/>
          </p:cNvSpPr>
          <p:nvPr>
            <p:ph type="body" sz="quarter" idx="33"/>
          </p:nvPr>
        </p:nvSpPr>
        <p:spPr>
          <a:xfrm>
            <a:off x="6103097"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A77DE138-6655-E9D1-026B-87582C63F503}"/>
              </a:ext>
            </a:extLst>
          </p:cNvPr>
          <p:cNvSpPr>
            <a:spLocks noGrp="1"/>
          </p:cNvSpPr>
          <p:nvPr>
            <p:ph type="body" sz="quarter" idx="34"/>
          </p:nvPr>
        </p:nvSpPr>
        <p:spPr>
          <a:xfrm>
            <a:off x="8882156"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Tree>
    <p:extLst>
      <p:ext uri="{BB962C8B-B14F-4D97-AF65-F5344CB8AC3E}">
        <p14:creationId xmlns:p14="http://schemas.microsoft.com/office/powerpoint/2010/main" val="430238448"/>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preserve="1" userDrawn="1">
  <p:cSld name="Content_22">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4" name="Text Placeholder 4">
            <a:extLst>
              <a:ext uri="{FF2B5EF4-FFF2-40B4-BE49-F238E27FC236}">
                <a16:creationId xmlns:a16="http://schemas.microsoft.com/office/drawing/2014/main" id="{5AC4C26D-F637-7A19-3FEA-E862DCDDA7B9}"/>
              </a:ext>
              <a:ext uri="{C183D7F6-B498-43B3-948B-1728B52AA6E4}">
                <adec:decorative xmlns:adec="http://schemas.microsoft.com/office/drawing/2017/decorative" val="1"/>
              </a:ext>
            </a:extLst>
          </p:cNvPr>
          <p:cNvSpPr>
            <a:spLocks noGrp="1"/>
          </p:cNvSpPr>
          <p:nvPr>
            <p:ph type="body" sz="quarter" idx="25"/>
          </p:nvPr>
        </p:nvSpPr>
        <p:spPr>
          <a:xfrm flipV="1">
            <a:off x="596865" y="542084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E0FF5BED-2FEB-CC4A-9BFC-BFF78509E036}" type="datetime1">
              <a:rPr lang="fi-FI" noProof="0" smtClean="0"/>
              <a:t>9.12.2025</a:t>
            </a:fld>
            <a:endParaRPr lang="fi-FI" noProof="0"/>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4">
              <a:extLst>
                <a:ext uri="{96DAC541-7B7A-43D3-8B79-37D633B846F1}">
                  <asvg:svgBlip xmlns:asvg="http://schemas.microsoft.com/office/drawing/2016/SVG/main" r:embed="rId5"/>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303801987"/>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preserve="1" userDrawn="1">
  <p:cSld name="Content_23">
    <p:spTree>
      <p:nvGrpSpPr>
        <p:cNvPr id="1" name=""/>
        <p:cNvGrpSpPr/>
        <p:nvPr/>
      </p:nvGrpSpPr>
      <p:grpSpPr>
        <a:xfrm>
          <a:off x="0" y="0"/>
          <a:ext cx="0" cy="0"/>
          <a:chOff x="0" y="0"/>
          <a:chExt cx="0" cy="0"/>
        </a:xfrm>
      </p:grpSpPr>
      <p:sp>
        <p:nvSpPr>
          <p:cNvPr id="2" name="Title 1"/>
          <p:cNvSpPr>
            <a:spLocks noGrp="1"/>
          </p:cNvSpPr>
          <p:nvPr>
            <p:ph type="title"/>
          </p:nvPr>
        </p:nvSpPr>
        <p:spPr>
          <a:xfrm>
            <a:off x="522409" y="1037422"/>
            <a:ext cx="5107888" cy="579212"/>
          </a:xfrm>
        </p:spPr>
        <p:txBody>
          <a:bodyPr anchor="b"/>
          <a:lstStyle>
            <a:lvl1pPr>
              <a:defRPr spc="-67" baseline="0">
                <a:solidFill>
                  <a:schemeClr val="tx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3" name="Text Placeholder 4">
            <a:extLst>
              <a:ext uri="{FF2B5EF4-FFF2-40B4-BE49-F238E27FC236}">
                <a16:creationId xmlns:a16="http://schemas.microsoft.com/office/drawing/2014/main" id="{8B9CAE91-979C-31FB-5E99-6C4EE17681A7}"/>
              </a:ext>
              <a:ext uri="{C183D7F6-B498-43B3-948B-1728B52AA6E4}">
                <adec:decorative xmlns:adec="http://schemas.microsoft.com/office/drawing/2017/decorative" val="1"/>
              </a:ext>
            </a:extLst>
          </p:cNvPr>
          <p:cNvSpPr>
            <a:spLocks noGrp="1"/>
          </p:cNvSpPr>
          <p:nvPr>
            <p:ph type="body" sz="quarter" idx="25"/>
          </p:nvPr>
        </p:nvSpPr>
        <p:spPr>
          <a:xfrm flipV="1">
            <a:off x="596865" y="544522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5656405-D83B-F046-AF29-9A4B3E80E92E}" type="datetime1">
              <a:rPr lang="fi-FI" noProof="0" smtClean="0"/>
              <a:t>9.12.2025</a:t>
            </a:fld>
            <a:endParaRPr lang="fi-FI" noProof="0"/>
          </a:p>
        </p:txBody>
      </p:sp>
    </p:spTree>
    <p:extLst>
      <p:ext uri="{BB962C8B-B14F-4D97-AF65-F5344CB8AC3E}">
        <p14:creationId xmlns:p14="http://schemas.microsoft.com/office/powerpoint/2010/main" val="1544684603"/>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preserve="1" userDrawn="1">
  <p:cSld name="Content_24">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dirty="0"/>
              <a:t>2023</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98138"/>
            <a:ext cx="10858536" cy="60959"/>
          </a:xfrm>
          <a:blipFill dpi="0" rotWithShape="1">
            <a:blip r:embed="rId2">
              <a:extLst>
                <a:ext uri="{96DAC541-7B7A-43D3-8B79-37D633B846F1}">
                  <asvg:svgBlip xmlns:asvg="http://schemas.microsoft.com/office/drawing/2016/SVG/main" r:embed="rId3"/>
                </a:ext>
              </a:extLst>
            </a:blip>
            <a:srcRect/>
            <a:stretch>
              <a:fillRect t="15312" r="-798" b="28755"/>
            </a:stretch>
          </a:blipFill>
          <a:ln>
            <a:noFill/>
          </a:ln>
        </p:spPr>
        <p:txBody>
          <a:bodyPr anchor="b"/>
          <a:lstStyle>
            <a:lvl1pPr marL="0" indent="0">
              <a:buNone/>
              <a:defRPr sz="1067">
                <a:noFill/>
              </a:defRPr>
            </a:lvl1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rot="5400000" flipV="1">
            <a:off x="-794582"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6">
              <a:extLst>
                <a:ext uri="{96DAC541-7B7A-43D3-8B79-37D633B846F1}">
                  <asvg:svgBlip xmlns:asvg="http://schemas.microsoft.com/office/drawing/2016/SVG/main" r:embed="rId7"/>
                </a:ext>
              </a:extLst>
            </a:blip>
            <a:srcRect/>
            <a:stretch>
              <a:fillRect l="24666" r="24666"/>
            </a:stretch>
          </a:blipFill>
        </p:spPr>
        <p:txBody>
          <a:bodyPr>
            <a:normAutofit/>
          </a:bodyPr>
          <a:lstStyle>
            <a:lvl1pPr marL="0" indent="0">
              <a:buNone/>
              <a:defRPr sz="667"/>
            </a:lvl1pPr>
          </a:lstStyle>
          <a:p>
            <a:r>
              <a:rPr lang="fi-FI" noProof="0"/>
              <a:t> </a:t>
            </a:r>
          </a:p>
        </p:txBody>
      </p:sp>
      <p:sp>
        <p:nvSpPr>
          <p:cNvPr id="29" name="Text Placeholder 4">
            <a:extLst>
              <a:ext uri="{FF2B5EF4-FFF2-40B4-BE49-F238E27FC236}">
                <a16:creationId xmlns:a16="http://schemas.microsoft.com/office/drawing/2014/main" id="{0DB611E4-4777-EE68-CD8A-394CB7AE2B54}"/>
              </a:ext>
              <a:ext uri="{C183D7F6-B498-43B3-948B-1728B52AA6E4}">
                <adec:decorative xmlns:adec="http://schemas.microsoft.com/office/drawing/2017/decorative" val="1"/>
              </a:ext>
            </a:extLst>
          </p:cNvPr>
          <p:cNvSpPr>
            <a:spLocks noGrp="1"/>
          </p:cNvSpPr>
          <p:nvPr>
            <p:ph type="body" sz="quarter" idx="32"/>
          </p:nvPr>
        </p:nvSpPr>
        <p:spPr>
          <a:xfrm rot="5400000" flipV="1">
            <a:off x="1942787"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0" name="Text Placeholder 4">
            <a:extLst>
              <a:ext uri="{FF2B5EF4-FFF2-40B4-BE49-F238E27FC236}">
                <a16:creationId xmlns:a16="http://schemas.microsoft.com/office/drawing/2014/main" id="{433E90D6-4E2D-03E5-2D20-D0ADCFC9D114}"/>
              </a:ext>
              <a:ext uri="{C183D7F6-B498-43B3-948B-1728B52AA6E4}">
                <adec:decorative xmlns:adec="http://schemas.microsoft.com/office/drawing/2017/decorative" val="1"/>
              </a:ext>
            </a:extLst>
          </p:cNvPr>
          <p:cNvSpPr>
            <a:spLocks noGrp="1"/>
          </p:cNvSpPr>
          <p:nvPr>
            <p:ph type="body" sz="quarter" idx="33"/>
          </p:nvPr>
        </p:nvSpPr>
        <p:spPr>
          <a:xfrm rot="5400000" flipV="1">
            <a:off x="4793371"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1" name="Text Placeholder 4">
            <a:extLst>
              <a:ext uri="{FF2B5EF4-FFF2-40B4-BE49-F238E27FC236}">
                <a16:creationId xmlns:a16="http://schemas.microsoft.com/office/drawing/2014/main" id="{B0837EC7-1363-9D1C-ADE9-80FE584EFE6D}"/>
              </a:ext>
              <a:ext uri="{C183D7F6-B498-43B3-948B-1728B52AA6E4}">
                <adec:decorative xmlns:adec="http://schemas.microsoft.com/office/drawing/2017/decorative" val="1"/>
              </a:ext>
            </a:extLst>
          </p:cNvPr>
          <p:cNvSpPr>
            <a:spLocks noGrp="1"/>
          </p:cNvSpPr>
          <p:nvPr>
            <p:ph type="body" sz="quarter" idx="34"/>
          </p:nvPr>
        </p:nvSpPr>
        <p:spPr>
          <a:xfrm rot="5400000" flipV="1">
            <a:off x="7587593"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44CFE64-F2DE-4241-80D0-E89D2BAC3CE3}" type="datetime1">
              <a:rPr lang="fi-FI" noProof="0" smtClean="0"/>
              <a:t>9.12.2025</a:t>
            </a:fld>
            <a:endParaRPr lang="fi-FI" noProof="0"/>
          </a:p>
        </p:txBody>
      </p:sp>
      <p:sp>
        <p:nvSpPr>
          <p:cNvPr id="4" name="Title 1">
            <a:extLst>
              <a:ext uri="{FF2B5EF4-FFF2-40B4-BE49-F238E27FC236}">
                <a16:creationId xmlns:a16="http://schemas.microsoft.com/office/drawing/2014/main" id="{44E4297C-275F-F5D6-4A88-36B71B4250D8}"/>
              </a:ext>
            </a:extLst>
          </p:cNvPr>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6" name="Text Placeholder 5">
            <a:extLst>
              <a:ext uri="{FF2B5EF4-FFF2-40B4-BE49-F238E27FC236}">
                <a16:creationId xmlns:a16="http://schemas.microsoft.com/office/drawing/2014/main" id="{BDADD783-4C45-00DA-AF8E-B8E76F5DB339}"/>
              </a:ext>
            </a:extLst>
          </p:cNvPr>
          <p:cNvSpPr>
            <a:spLocks noGrp="1"/>
          </p:cNvSpPr>
          <p:nvPr>
            <p:ph type="body" sz="quarter" idx="35"/>
          </p:nvPr>
        </p:nvSpPr>
        <p:spPr>
          <a:xfrm>
            <a:off x="753534" y="3103033"/>
            <a:ext cx="2338917"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5">
            <a:extLst>
              <a:ext uri="{FF2B5EF4-FFF2-40B4-BE49-F238E27FC236}">
                <a16:creationId xmlns:a16="http://schemas.microsoft.com/office/drawing/2014/main" id="{CDC926C2-F0D4-F088-0A70-C77946166895}"/>
              </a:ext>
            </a:extLst>
          </p:cNvPr>
          <p:cNvSpPr>
            <a:spLocks noGrp="1"/>
          </p:cNvSpPr>
          <p:nvPr>
            <p:ph type="body" sz="quarter" idx="36"/>
          </p:nvPr>
        </p:nvSpPr>
        <p:spPr>
          <a:xfrm>
            <a:off x="3492316"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5">
            <a:extLst>
              <a:ext uri="{FF2B5EF4-FFF2-40B4-BE49-F238E27FC236}">
                <a16:creationId xmlns:a16="http://schemas.microsoft.com/office/drawing/2014/main" id="{104A8B0F-2343-D7F3-C14C-004A0C5A6DA1}"/>
              </a:ext>
            </a:extLst>
          </p:cNvPr>
          <p:cNvSpPr>
            <a:spLocks noGrp="1"/>
          </p:cNvSpPr>
          <p:nvPr>
            <p:ph type="body" sz="quarter" idx="37"/>
          </p:nvPr>
        </p:nvSpPr>
        <p:spPr>
          <a:xfrm>
            <a:off x="631061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55B4939-8B4C-A450-53CF-4778CED75EF6}"/>
              </a:ext>
            </a:extLst>
          </p:cNvPr>
          <p:cNvSpPr>
            <a:spLocks noGrp="1"/>
          </p:cNvSpPr>
          <p:nvPr>
            <p:ph type="body" sz="quarter" idx="38"/>
          </p:nvPr>
        </p:nvSpPr>
        <p:spPr>
          <a:xfrm>
            <a:off x="910240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77695276"/>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preserve="1" userDrawn="1">
  <p:cSld name="Content_25">
    <p:spTree>
      <p:nvGrpSpPr>
        <p:cNvPr id="1" name=""/>
        <p:cNvGrpSpPr/>
        <p:nvPr/>
      </p:nvGrpSpPr>
      <p:grpSpPr>
        <a:xfrm>
          <a:off x="0" y="0"/>
          <a:ext cx="0" cy="0"/>
          <a:chOff x="0" y="0"/>
          <a:chExt cx="0" cy="0"/>
        </a:xfrm>
      </p:grpSpPr>
      <p:sp>
        <p:nvSpPr>
          <p:cNvPr id="2" name="Title 1"/>
          <p:cNvSpPr>
            <a:spLocks noGrp="1"/>
          </p:cNvSpPr>
          <p:nvPr>
            <p:ph type="title"/>
          </p:nvPr>
        </p:nvSpPr>
        <p:spPr>
          <a:xfrm>
            <a:off x="522409" y="962533"/>
            <a:ext cx="8148864" cy="668064"/>
          </a:xfrm>
        </p:spPr>
        <p:txBody>
          <a:bodyPr anchor="t"/>
          <a:lstStyle>
            <a:lvl1pPr>
              <a:defRPr spc="-67" baseline="0">
                <a:solidFill>
                  <a:schemeClr val="tx1"/>
                </a:solidFill>
              </a:defRPr>
            </a:lvl1pPr>
          </a:lstStyle>
          <a:p>
            <a:r>
              <a:rPr lang="en-US" noProof="0"/>
              <a:t>Click to edit Master title style</a:t>
            </a:r>
            <a:endParaRPr lang="fi-FI" noProof="0" dirty="0"/>
          </a:p>
        </p:txBody>
      </p:sp>
      <p:cxnSp>
        <p:nvCxnSpPr>
          <p:cNvPr id="28" name="Straight Connector 27">
            <a:extLst>
              <a:ext uri="{FF2B5EF4-FFF2-40B4-BE49-F238E27FC236}">
                <a16:creationId xmlns:a16="http://schemas.microsoft.com/office/drawing/2014/main" id="{7C729C3F-8599-17B9-5EF0-3965CFF96E73}"/>
              </a:ext>
              <a:ext uri="{C183D7F6-B498-43B3-948B-1728B52AA6E4}">
                <adec:decorative xmlns:adec="http://schemas.microsoft.com/office/drawing/2017/decorative" val="1"/>
              </a:ext>
            </a:extLst>
          </p:cNvPr>
          <p:cNvCxnSpPr>
            <a:cxnSpLocks/>
          </p:cNvCxnSpPr>
          <p:nvPr userDrawn="1"/>
        </p:nvCxnSpPr>
        <p:spPr>
          <a:xfrm>
            <a:off x="624468" y="2943921"/>
            <a:ext cx="10834029" cy="0"/>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D7C32C9-C8E8-CC83-844B-825F3385FC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2985" y="4262166"/>
            <a:ext cx="2768272" cy="70981"/>
          </a:xfrm>
          <a:prstGeom prst="rect">
            <a:avLst/>
          </a:prstGeom>
        </p:spPr>
      </p:pic>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dirty="0"/>
              <a:t>2023</a:t>
            </a:r>
          </a:p>
        </p:txBody>
      </p:sp>
      <p:pic>
        <p:nvPicPr>
          <p:cNvPr id="11" name="Graphic 10">
            <a:extLst>
              <a:ext uri="{FF2B5EF4-FFF2-40B4-BE49-F238E27FC236}">
                <a16:creationId xmlns:a16="http://schemas.microsoft.com/office/drawing/2014/main" id="{97299A94-7D41-1CE8-B381-33D36BE8C0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990545" y="4262166"/>
            <a:ext cx="2768272" cy="70981"/>
          </a:xfrm>
          <a:prstGeom prst="rect">
            <a:avLst/>
          </a:prstGeom>
        </p:spPr>
      </p:pic>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3" name="Graphic 12">
            <a:extLst>
              <a:ext uri="{FF2B5EF4-FFF2-40B4-BE49-F238E27FC236}">
                <a16:creationId xmlns:a16="http://schemas.microsoft.com/office/drawing/2014/main" id="{073241B7-3114-8BAD-D81A-366522E80D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825032" y="4262166"/>
            <a:ext cx="2768272" cy="70981"/>
          </a:xfrm>
          <a:prstGeom prst="rect">
            <a:avLst/>
          </a:prstGeom>
        </p:spPr>
      </p:pic>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4" name="Graphic 13">
            <a:extLst>
              <a:ext uri="{FF2B5EF4-FFF2-40B4-BE49-F238E27FC236}">
                <a16:creationId xmlns:a16="http://schemas.microsoft.com/office/drawing/2014/main" id="{E7B78BAF-E482-14A4-F868-CA6B928A01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09341" y="4262166"/>
            <a:ext cx="2768272" cy="70981"/>
          </a:xfrm>
          <a:prstGeom prst="rect">
            <a:avLst/>
          </a:prstGeom>
        </p:spPr>
      </p:pic>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0FEDE82-73FA-2D45-933A-85555DD2FC61}" type="datetime1">
              <a:rPr lang="fi-FI" noProof="0" smtClean="0"/>
              <a:t>9.12.2025</a:t>
            </a:fld>
            <a:endParaRPr lang="fi-FI" noProof="0"/>
          </a:p>
        </p:txBody>
      </p:sp>
      <p:sp>
        <p:nvSpPr>
          <p:cNvPr id="3" name="Text Placeholder 3">
            <a:extLst>
              <a:ext uri="{FF2B5EF4-FFF2-40B4-BE49-F238E27FC236}">
                <a16:creationId xmlns:a16="http://schemas.microsoft.com/office/drawing/2014/main" id="{E9A64B4C-8E72-359F-3BDC-0B9F05AFE3DA}"/>
              </a:ext>
            </a:extLst>
          </p:cNvPr>
          <p:cNvSpPr>
            <a:spLocks noGrp="1"/>
          </p:cNvSpPr>
          <p:nvPr>
            <p:ph type="body" sz="quarter" idx="32"/>
          </p:nvPr>
        </p:nvSpPr>
        <p:spPr>
          <a:xfrm>
            <a:off x="753534" y="3103033"/>
            <a:ext cx="2338917" cy="2626784"/>
          </a:xfrm>
        </p:spPr>
        <p:txBody>
          <a:bodyPr/>
          <a:lstStyle>
            <a:lvl1pPr>
              <a:defRPr sz="2133"/>
            </a:lvl1pPr>
            <a:lvl4pPr marL="731382" indent="0">
              <a:buNone/>
              <a:defRPr/>
            </a:lvl4pPr>
          </a:lstStyle>
          <a:p>
            <a:pPr lvl="0"/>
            <a:r>
              <a:rPr lang="en-US"/>
              <a:t>Click to edit Master text styles</a:t>
            </a:r>
          </a:p>
        </p:txBody>
      </p:sp>
      <p:sp>
        <p:nvSpPr>
          <p:cNvPr id="4" name="Text Placeholder 3">
            <a:extLst>
              <a:ext uri="{FF2B5EF4-FFF2-40B4-BE49-F238E27FC236}">
                <a16:creationId xmlns:a16="http://schemas.microsoft.com/office/drawing/2014/main" id="{3379217F-8F87-CCB2-7951-EEF4184B9E6F}"/>
              </a:ext>
            </a:extLst>
          </p:cNvPr>
          <p:cNvSpPr>
            <a:spLocks noGrp="1"/>
          </p:cNvSpPr>
          <p:nvPr>
            <p:ph type="body" sz="quarter" idx="33"/>
          </p:nvPr>
        </p:nvSpPr>
        <p:spPr>
          <a:xfrm>
            <a:off x="3501151" y="3103033"/>
            <a:ext cx="2338917" cy="2626784"/>
          </a:xfrm>
        </p:spPr>
        <p:txBody>
          <a:bodyPr/>
          <a:lstStyle>
            <a:lvl1pPr>
              <a:defRPr sz="2133"/>
            </a:lvl1pPr>
          </a:lstStyle>
          <a:p>
            <a:pPr lvl="0"/>
            <a:r>
              <a:rPr lang="en-US"/>
              <a:t>Click to edit Master text styles</a:t>
            </a:r>
          </a:p>
        </p:txBody>
      </p:sp>
      <p:sp>
        <p:nvSpPr>
          <p:cNvPr id="10" name="Text Placeholder 3">
            <a:extLst>
              <a:ext uri="{FF2B5EF4-FFF2-40B4-BE49-F238E27FC236}">
                <a16:creationId xmlns:a16="http://schemas.microsoft.com/office/drawing/2014/main" id="{B646DBE0-9EB8-A50F-BB0E-F78B71A9876A}"/>
              </a:ext>
            </a:extLst>
          </p:cNvPr>
          <p:cNvSpPr>
            <a:spLocks noGrp="1"/>
          </p:cNvSpPr>
          <p:nvPr>
            <p:ph type="body" sz="quarter" idx="34"/>
          </p:nvPr>
        </p:nvSpPr>
        <p:spPr>
          <a:xfrm>
            <a:off x="6328280" y="3103033"/>
            <a:ext cx="2338917" cy="2626784"/>
          </a:xfrm>
        </p:spPr>
        <p:txBody>
          <a:bodyPr/>
          <a:lstStyle>
            <a:lvl1pPr>
              <a:defRPr sz="2133"/>
            </a:lvl1pPr>
            <a:lvl2pPr>
              <a:defRPr/>
            </a:lvl2pPr>
          </a:lstStyle>
          <a:p>
            <a:pPr lvl="0"/>
            <a:r>
              <a:rPr lang="en-US"/>
              <a:t>Click to edit Master text styles</a:t>
            </a:r>
          </a:p>
        </p:txBody>
      </p:sp>
      <p:sp>
        <p:nvSpPr>
          <p:cNvPr id="12" name="Text Placeholder 3">
            <a:extLst>
              <a:ext uri="{FF2B5EF4-FFF2-40B4-BE49-F238E27FC236}">
                <a16:creationId xmlns:a16="http://schemas.microsoft.com/office/drawing/2014/main" id="{6139A9B1-CF69-645F-593F-78EDF57D7D43}"/>
              </a:ext>
            </a:extLst>
          </p:cNvPr>
          <p:cNvSpPr>
            <a:spLocks noGrp="1"/>
          </p:cNvSpPr>
          <p:nvPr>
            <p:ph type="body" sz="quarter" idx="35"/>
          </p:nvPr>
        </p:nvSpPr>
        <p:spPr>
          <a:xfrm>
            <a:off x="9111238" y="3103033"/>
            <a:ext cx="2338917" cy="2626784"/>
          </a:xfrm>
        </p:spPr>
        <p:txBody>
          <a:bodyPr/>
          <a:lstStyle>
            <a:lvl1pPr>
              <a:defRPr sz="2133"/>
            </a:lvl1pPr>
          </a:lstStyle>
          <a:p>
            <a:pPr lvl="0"/>
            <a:r>
              <a:rPr lang="en-US"/>
              <a:t>Click to edit Master text styles</a:t>
            </a:r>
          </a:p>
        </p:txBody>
      </p:sp>
    </p:spTree>
    <p:extLst>
      <p:ext uri="{BB962C8B-B14F-4D97-AF65-F5344CB8AC3E}">
        <p14:creationId xmlns:p14="http://schemas.microsoft.com/office/powerpoint/2010/main" val="20702123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BF Two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306E-34B0-4724-9FA3-8AA01536A35A}"/>
              </a:ext>
            </a:extLst>
          </p:cNvPr>
          <p:cNvSpPr>
            <a:spLocks noGrp="1"/>
          </p:cNvSpPr>
          <p:nvPr>
            <p:ph type="title" hasCustomPrompt="1"/>
          </p:nvPr>
        </p:nvSpPr>
        <p:spPr/>
        <p:txBody>
          <a:bodyPr>
            <a:normAutofit/>
          </a:bodyPr>
          <a:lstStyle>
            <a:lvl1pPr>
              <a:defRPr sz="4000" b="1"/>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F877869B-BDDC-4295-8442-9DDD5EFE2F05}"/>
              </a:ext>
            </a:extLst>
          </p:cNvPr>
          <p:cNvSpPr>
            <a:spLocks noGrp="1"/>
          </p:cNvSpPr>
          <p:nvPr>
            <p:ph sz="half" idx="1"/>
          </p:nvPr>
        </p:nvSpPr>
        <p:spPr>
          <a:xfrm>
            <a:off x="504825" y="1825625"/>
            <a:ext cx="5514975"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2FE6A6CE-4909-45DE-923A-39B28B5F4EE9}"/>
              </a:ext>
            </a:extLst>
          </p:cNvPr>
          <p:cNvSpPr>
            <a:spLocks noGrp="1"/>
          </p:cNvSpPr>
          <p:nvPr>
            <p:ph sz="half" idx="2"/>
          </p:nvPr>
        </p:nvSpPr>
        <p:spPr>
          <a:xfrm>
            <a:off x="6172199" y="1825625"/>
            <a:ext cx="5514975"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D6314660-7CAA-473C-ACEB-F020455CF7AD}"/>
              </a:ext>
            </a:extLst>
          </p:cNvPr>
          <p:cNvSpPr>
            <a:spLocks noGrp="1"/>
          </p:cNvSpPr>
          <p:nvPr>
            <p:ph type="dt" sz="half" idx="10"/>
          </p:nvPr>
        </p:nvSpPr>
        <p:spPr/>
        <p:txBody>
          <a:bodyPr/>
          <a:lstStyle/>
          <a:p>
            <a:fld id="{876A42FC-A18F-4B12-BBF7-10FF510B3FF7}" type="datetimeFigureOut">
              <a:rPr lang="en-US" smtClean="0"/>
              <a:t>12/9/2025</a:t>
            </a:fld>
            <a:endParaRPr lang="en-US"/>
          </a:p>
        </p:txBody>
      </p:sp>
      <p:sp>
        <p:nvSpPr>
          <p:cNvPr id="6" name="Footer Placeholder 5">
            <a:extLst>
              <a:ext uri="{FF2B5EF4-FFF2-40B4-BE49-F238E27FC236}">
                <a16:creationId xmlns:a16="http://schemas.microsoft.com/office/drawing/2014/main" id="{7E3023F2-EC1B-4D11-A19E-75B5DD832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AEF327-87F2-4395-A01B-FDDDA3BA47FE}"/>
              </a:ext>
            </a:extLst>
          </p:cNvPr>
          <p:cNvSpPr>
            <a:spLocks noGrp="1"/>
          </p:cNvSpPr>
          <p:nvPr>
            <p:ph type="sldNum" sz="quarter" idx="12"/>
          </p:nvPr>
        </p:nvSpPr>
        <p:spPr/>
        <p:txBody>
          <a:bodyPr/>
          <a:lstStyle/>
          <a:p>
            <a:fld id="{E7E81371-CDD9-4BD9-ACDF-B4078B293C9B}" type="slidenum">
              <a:rPr lang="en-US" smtClean="0"/>
              <a:t>‹#›</a:t>
            </a:fld>
            <a:endParaRPr lang="en-US"/>
          </a:p>
        </p:txBody>
      </p:sp>
      <p:cxnSp>
        <p:nvCxnSpPr>
          <p:cNvPr id="8" name="Straight Connector 7">
            <a:extLst>
              <a:ext uri="{FF2B5EF4-FFF2-40B4-BE49-F238E27FC236}">
                <a16:creationId xmlns:a16="http://schemas.microsoft.com/office/drawing/2014/main" id="{924A812F-B1AD-43E6-B5FC-B4D1E79CE90A}"/>
              </a:ext>
            </a:extLst>
          </p:cNvPr>
          <p:cNvCxnSpPr>
            <a:cxnSpLocks/>
          </p:cNvCxnSpPr>
          <p:nvPr/>
        </p:nvCxnSpPr>
        <p:spPr>
          <a:xfrm>
            <a:off x="504825" y="6176963"/>
            <a:ext cx="1120139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08634672"/>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preserve="1" userDrawn="1">
  <p:cSld name="Content_26">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2409" y="1661029"/>
            <a:ext cx="5266184" cy="4512000"/>
          </a:xfrm>
        </p:spPr>
        <p:txBody>
          <a:bodyPr>
            <a:noAutofit/>
          </a:bodyPr>
          <a:lstStyle/>
          <a:p>
            <a:pPr lvl="0"/>
            <a:r>
              <a:rPr lang="en-US" noProof="0"/>
              <a:t>Click to edit Master text styles</a:t>
            </a:r>
          </a:p>
        </p:txBody>
      </p:sp>
      <p:sp>
        <p:nvSpPr>
          <p:cNvPr id="4" name="Content Placeholder 3"/>
          <p:cNvSpPr>
            <a:spLocks noGrp="1"/>
          </p:cNvSpPr>
          <p:nvPr>
            <p:ph sz="half" idx="2"/>
          </p:nvPr>
        </p:nvSpPr>
        <p:spPr>
          <a:xfrm>
            <a:off x="5910888" y="1661029"/>
            <a:ext cx="5280000" cy="4512000"/>
          </a:xfrm>
        </p:spPr>
        <p:txBody>
          <a:bodyPr>
            <a:noAutofit/>
          </a:bodyPr>
          <a:lstStyle/>
          <a:p>
            <a:pPr lvl="0"/>
            <a:r>
              <a:rPr lang="en-US" noProof="0"/>
              <a:t>Click to edit Master text styles</a:t>
            </a:r>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a:lstStyle/>
          <a:p>
            <a:r>
              <a:rPr lang="fi-FI" noProof="0"/>
              <a:t>© OP Pohjola / OP-Konfidentiell</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a:xfrm>
            <a:off x="10386484" y="6356352"/>
            <a:ext cx="990600" cy="314177"/>
          </a:xfrm>
          <a:prstGeom prst="rect">
            <a:avLst/>
          </a:prstGeom>
        </p:spPr>
        <p:txBody>
          <a:bodyPr/>
          <a:lstStyle/>
          <a:p>
            <a:fld id="{F9E16626-9667-074C-8D44-FD4D4BE7FCBB}" type="datetime1">
              <a:rPr lang="fi-FI" noProof="0" smtClean="0"/>
              <a:t>9.12.2025</a:t>
            </a:fld>
            <a:endParaRPr lang="fi-FI" noProof="0"/>
          </a:p>
        </p:txBody>
      </p:sp>
      <p:sp>
        <p:nvSpPr>
          <p:cNvPr id="5" name="Title 1">
            <a:extLst>
              <a:ext uri="{FF2B5EF4-FFF2-40B4-BE49-F238E27FC236}">
                <a16:creationId xmlns:a16="http://schemas.microsoft.com/office/drawing/2014/main" id="{7993C273-1241-1DCD-A95E-708103B768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71.xml><?xml version="1.0" encoding="utf-8"?>
<p:sldLayout xmlns:a="http://schemas.openxmlformats.org/drawingml/2006/main" xmlns:r="http://schemas.openxmlformats.org/officeDocument/2006/relationships" xmlns:p="http://schemas.openxmlformats.org/presentationml/2006/main" preserve="1" userDrawn="1">
  <p:cSld name="Content_27">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518346" y="1661029"/>
            <a:ext cx="5280001" cy="2208000"/>
          </a:xfrm>
        </p:spPr>
        <p:txBody>
          <a:bodyPr>
            <a:noAutofit/>
          </a:bodyPr>
          <a:lstStyle/>
          <a:p>
            <a:pPr lvl="0"/>
            <a:r>
              <a:rPr lang="en-US" noProof="0"/>
              <a:t>Click to edit Master text styles</a:t>
            </a:r>
          </a:p>
        </p:txBody>
      </p:sp>
      <p:sp>
        <p:nvSpPr>
          <p:cNvPr id="14" name="Content Placeholder 3"/>
          <p:cNvSpPr>
            <a:spLocks noGrp="1"/>
          </p:cNvSpPr>
          <p:nvPr>
            <p:ph sz="half" idx="2"/>
          </p:nvPr>
        </p:nvSpPr>
        <p:spPr>
          <a:xfrm>
            <a:off x="5910888" y="1661029"/>
            <a:ext cx="5280000" cy="2208000"/>
          </a:xfrm>
        </p:spPr>
        <p:txBody>
          <a:bodyPr>
            <a:noAutofit/>
          </a:bodyPr>
          <a:lstStyle/>
          <a:p>
            <a:pPr lvl="0"/>
            <a:r>
              <a:rPr lang="en-US" noProof="0"/>
              <a:t>Click to edit Master text styles</a:t>
            </a:r>
          </a:p>
        </p:txBody>
      </p:sp>
      <p:sp>
        <p:nvSpPr>
          <p:cNvPr id="15" name="Content Placeholder 2"/>
          <p:cNvSpPr>
            <a:spLocks noGrp="1"/>
          </p:cNvSpPr>
          <p:nvPr>
            <p:ph sz="half" idx="13"/>
          </p:nvPr>
        </p:nvSpPr>
        <p:spPr>
          <a:xfrm>
            <a:off x="518346" y="3949475"/>
            <a:ext cx="5280001" cy="2208000"/>
          </a:xfrm>
        </p:spPr>
        <p:txBody>
          <a:bodyPr>
            <a:noAutofit/>
          </a:bodyPr>
          <a:lstStyle/>
          <a:p>
            <a:pPr lvl="0"/>
            <a:r>
              <a:rPr lang="en-US" noProof="0"/>
              <a:t>Click to edit Master text styles</a:t>
            </a:r>
          </a:p>
        </p:txBody>
      </p:sp>
      <p:sp>
        <p:nvSpPr>
          <p:cNvPr id="16" name="Content Placeholder 3"/>
          <p:cNvSpPr>
            <a:spLocks noGrp="1"/>
          </p:cNvSpPr>
          <p:nvPr>
            <p:ph sz="half" idx="14"/>
          </p:nvPr>
        </p:nvSpPr>
        <p:spPr>
          <a:xfrm>
            <a:off x="5910888" y="3949475"/>
            <a:ext cx="5280000" cy="2208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a:xfrm>
            <a:off x="10386484" y="6356352"/>
            <a:ext cx="990600" cy="314177"/>
          </a:xfrm>
          <a:prstGeom prst="rect">
            <a:avLst/>
          </a:prstGeom>
        </p:spPr>
        <p:txBody>
          <a:bodyPr/>
          <a:lstStyle/>
          <a:p>
            <a:fld id="{73160B7B-D8FC-484C-9AE1-D83DBEFA6D3A}" type="datetime1">
              <a:rPr lang="fi-FI" noProof="0" smtClean="0"/>
              <a:t>9.12.2025</a:t>
            </a:fld>
            <a:endParaRPr lang="fi-FI" noProof="0"/>
          </a:p>
        </p:txBody>
      </p:sp>
      <p:sp>
        <p:nvSpPr>
          <p:cNvPr id="5" name="Title 1">
            <a:extLst>
              <a:ext uri="{FF2B5EF4-FFF2-40B4-BE49-F238E27FC236}">
                <a16:creationId xmlns:a16="http://schemas.microsoft.com/office/drawing/2014/main" id="{86C57694-0134-FB3B-BBAA-A093D8F618B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2946108"/>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preserve="1" userDrawn="1">
  <p:cSld name="Content_28">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20911"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2" name="Content Placeholder 3"/>
          <p:cNvSpPr>
            <a:spLocks noGrp="1"/>
          </p:cNvSpPr>
          <p:nvPr>
            <p:ph sz="half" idx="2"/>
          </p:nvPr>
        </p:nvSpPr>
        <p:spPr>
          <a:xfrm>
            <a:off x="520911" y="2499270"/>
            <a:ext cx="5280000" cy="3684588"/>
          </a:xfrm>
        </p:spPr>
        <p:txBody>
          <a:bodyPr>
            <a:noAutofit/>
          </a:bodyPr>
          <a:lstStyle/>
          <a:p>
            <a:pPr lvl="0"/>
            <a:r>
              <a:rPr lang="en-US" noProof="0"/>
              <a:t>Click to edit Master text styles</a:t>
            </a:r>
          </a:p>
        </p:txBody>
      </p:sp>
      <p:sp>
        <p:nvSpPr>
          <p:cNvPr id="13" name="Text Placeholder 4"/>
          <p:cNvSpPr>
            <a:spLocks noGrp="1"/>
          </p:cNvSpPr>
          <p:nvPr>
            <p:ph type="body" sz="quarter" idx="3"/>
          </p:nvPr>
        </p:nvSpPr>
        <p:spPr>
          <a:xfrm>
            <a:off x="5921503"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5"/>
          <p:cNvSpPr>
            <a:spLocks noGrp="1"/>
          </p:cNvSpPr>
          <p:nvPr>
            <p:ph sz="quarter" idx="4"/>
          </p:nvPr>
        </p:nvSpPr>
        <p:spPr>
          <a:xfrm>
            <a:off x="5921503" y="2499270"/>
            <a:ext cx="5280000" cy="3684588"/>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a:xfrm>
            <a:off x="10386484" y="6356352"/>
            <a:ext cx="990600" cy="314177"/>
          </a:xfrm>
          <a:prstGeom prst="rect">
            <a:avLst/>
          </a:prstGeom>
        </p:spPr>
        <p:txBody>
          <a:bodyPr/>
          <a:lstStyle/>
          <a:p>
            <a:fld id="{B066508B-79DD-D241-BF4B-1F98386A40E4}" type="datetime1">
              <a:rPr lang="fi-FI" noProof="0" smtClean="0"/>
              <a:t>9.12.2025</a:t>
            </a:fld>
            <a:endParaRPr lang="fi-FI" noProof="0"/>
          </a:p>
        </p:txBody>
      </p:sp>
      <p:sp>
        <p:nvSpPr>
          <p:cNvPr id="5" name="Title 1">
            <a:extLst>
              <a:ext uri="{FF2B5EF4-FFF2-40B4-BE49-F238E27FC236}">
                <a16:creationId xmlns:a16="http://schemas.microsoft.com/office/drawing/2014/main" id="{F9CA6EF4-B182-EEE8-390E-3ABC39B8986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646560184"/>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preserve="1" userDrawn="1">
  <p:cSld name="Content_29">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20909"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3"/>
          <p:cNvSpPr>
            <a:spLocks noGrp="1"/>
          </p:cNvSpPr>
          <p:nvPr>
            <p:ph sz="half" idx="2"/>
          </p:nvPr>
        </p:nvSpPr>
        <p:spPr>
          <a:xfrm>
            <a:off x="520909" y="2501029"/>
            <a:ext cx="3408000" cy="3696000"/>
          </a:xfrm>
        </p:spPr>
        <p:txBody>
          <a:bodyPr>
            <a:noAutofit/>
          </a:bodyPr>
          <a:lstStyle/>
          <a:p>
            <a:pPr lvl="0"/>
            <a:r>
              <a:rPr lang="en-US" noProof="0"/>
              <a:t>Click to edit Master text styles</a:t>
            </a:r>
          </a:p>
        </p:txBody>
      </p:sp>
      <p:sp>
        <p:nvSpPr>
          <p:cNvPr id="15" name="Text Placeholder 4"/>
          <p:cNvSpPr>
            <a:spLocks noGrp="1"/>
          </p:cNvSpPr>
          <p:nvPr>
            <p:ph type="body" sz="quarter" idx="3" hasCustomPrompt="1"/>
          </p:nvPr>
        </p:nvSpPr>
        <p:spPr>
          <a:xfrm>
            <a:off x="4159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noProof="0" dirty="0"/>
              <a:t>Kirjoita väliotsikko</a:t>
            </a:r>
          </a:p>
        </p:txBody>
      </p:sp>
      <p:sp>
        <p:nvSpPr>
          <p:cNvPr id="16" name="Content Placeholder 5"/>
          <p:cNvSpPr>
            <a:spLocks noGrp="1"/>
          </p:cNvSpPr>
          <p:nvPr>
            <p:ph sz="quarter" idx="4"/>
          </p:nvPr>
        </p:nvSpPr>
        <p:spPr>
          <a:xfrm>
            <a:off x="4159903" y="2501029"/>
            <a:ext cx="3408000" cy="3696000"/>
          </a:xfrm>
        </p:spPr>
        <p:txBody>
          <a:bodyPr>
            <a:noAutofit/>
          </a:bodyPr>
          <a:lstStyle/>
          <a:p>
            <a:pPr lvl="0"/>
            <a:r>
              <a:rPr lang="en-US" noProof="0"/>
              <a:t>Click to edit Master text styles</a:t>
            </a:r>
          </a:p>
        </p:txBody>
      </p:sp>
      <p:sp>
        <p:nvSpPr>
          <p:cNvPr id="17" name="Text Placeholder 4"/>
          <p:cNvSpPr>
            <a:spLocks noGrp="1"/>
          </p:cNvSpPr>
          <p:nvPr>
            <p:ph type="body" sz="quarter" idx="13"/>
          </p:nvPr>
        </p:nvSpPr>
        <p:spPr>
          <a:xfrm>
            <a:off x="7783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8" name="Content Placeholder 5"/>
          <p:cNvSpPr>
            <a:spLocks noGrp="1"/>
          </p:cNvSpPr>
          <p:nvPr>
            <p:ph sz="quarter" idx="14"/>
          </p:nvPr>
        </p:nvSpPr>
        <p:spPr>
          <a:xfrm>
            <a:off x="7783903" y="2501029"/>
            <a:ext cx="3408000" cy="3696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a:xfrm>
            <a:off x="10386484" y="6356352"/>
            <a:ext cx="990600" cy="314177"/>
          </a:xfrm>
          <a:prstGeom prst="rect">
            <a:avLst/>
          </a:prstGeom>
        </p:spPr>
        <p:txBody>
          <a:bodyPr/>
          <a:lstStyle/>
          <a:p>
            <a:fld id="{05022105-9F4C-5747-95F7-2D9A0BC78434}" type="datetime1">
              <a:rPr lang="fi-FI" noProof="0" smtClean="0"/>
              <a:t>9.12.2025</a:t>
            </a:fld>
            <a:endParaRPr lang="fi-FI" noProof="0"/>
          </a:p>
        </p:txBody>
      </p:sp>
      <p:sp>
        <p:nvSpPr>
          <p:cNvPr id="5" name="Title 1">
            <a:extLst>
              <a:ext uri="{FF2B5EF4-FFF2-40B4-BE49-F238E27FC236}">
                <a16:creationId xmlns:a16="http://schemas.microsoft.com/office/drawing/2014/main" id="{CC376717-38BF-82C5-E832-560B155AC7D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61264830"/>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preserve="1" userDrawn="1">
  <p:cSld name="Content_30">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521503"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1" name="Content Placeholder 3"/>
          <p:cNvSpPr>
            <a:spLocks noGrp="1"/>
          </p:cNvSpPr>
          <p:nvPr>
            <p:ph sz="half" idx="2"/>
          </p:nvPr>
        </p:nvSpPr>
        <p:spPr>
          <a:xfrm>
            <a:off x="4157877"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2" name="Content Placeholder 3"/>
          <p:cNvSpPr>
            <a:spLocks noGrp="1"/>
          </p:cNvSpPr>
          <p:nvPr>
            <p:ph sz="half" idx="13"/>
          </p:nvPr>
        </p:nvSpPr>
        <p:spPr>
          <a:xfrm>
            <a:off x="7781585"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a:xfrm>
            <a:off x="10386484" y="6356352"/>
            <a:ext cx="990600" cy="314177"/>
          </a:xfrm>
          <a:prstGeom prst="rect">
            <a:avLst/>
          </a:prstGeom>
        </p:spPr>
        <p:txBody>
          <a:bodyPr/>
          <a:lstStyle/>
          <a:p>
            <a:fld id="{FCA19004-EE4C-E141-9E22-ABAB2BB1BC8F}" type="datetime1">
              <a:rPr lang="fi-FI" noProof="0" smtClean="0"/>
              <a:t>9.12.2025</a:t>
            </a:fld>
            <a:endParaRPr lang="fi-FI" noProof="0"/>
          </a:p>
        </p:txBody>
      </p:sp>
      <p:sp>
        <p:nvSpPr>
          <p:cNvPr id="5" name="Title 1">
            <a:extLst>
              <a:ext uri="{FF2B5EF4-FFF2-40B4-BE49-F238E27FC236}">
                <a16:creationId xmlns:a16="http://schemas.microsoft.com/office/drawing/2014/main" id="{23DF7B82-D717-4FDB-2E51-34DA55E50F67}"/>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3464541"/>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preserve="1" userDrawn="1">
  <p:cSld name="Content_31">
    <p:spTree>
      <p:nvGrpSpPr>
        <p:cNvPr id="1" name=""/>
        <p:cNvGrpSpPr/>
        <p:nvPr/>
      </p:nvGrpSpPr>
      <p:grpSpPr>
        <a:xfrm>
          <a:off x="0" y="0"/>
          <a:ext cx="0" cy="0"/>
          <a:chOff x="0" y="0"/>
          <a:chExt cx="0" cy="0"/>
        </a:xfrm>
      </p:grpSpPr>
      <p:sp>
        <p:nvSpPr>
          <p:cNvPr id="10" name="Content Placeholder 2"/>
          <p:cNvSpPr>
            <a:spLocks noGrp="1"/>
          </p:cNvSpPr>
          <p:nvPr>
            <p:ph idx="1"/>
          </p:nvPr>
        </p:nvSpPr>
        <p:spPr>
          <a:xfrm>
            <a:off x="520908" y="1662121"/>
            <a:ext cx="10672795" cy="1440000"/>
          </a:xfrm>
        </p:spPr>
        <p:txBody>
          <a:bodyPr>
            <a:noAutofit/>
          </a:bodyPr>
          <a:lstStyle>
            <a:lvl1pPr>
              <a:buClr>
                <a:schemeClr val="accent1"/>
              </a:buClr>
              <a:defRPr spc="-27" baseline="0"/>
            </a:lvl1pPr>
            <a:lvl2pPr>
              <a:defRPr spc="-27" baseline="0"/>
            </a:lvl2pPr>
            <a:lvl3pPr>
              <a:defRPr spc="-27" baseline="0"/>
            </a:lvl3pPr>
            <a:lvl4pPr marL="1075240" indent="0">
              <a:buNone/>
              <a:defRPr/>
            </a:lvl4pPr>
          </a:lstStyle>
          <a:p>
            <a:pPr lvl="0"/>
            <a:r>
              <a:rPr lang="en-US" noProof="0"/>
              <a:t>Click to edit Master text styles</a:t>
            </a:r>
          </a:p>
        </p:txBody>
      </p:sp>
      <p:sp>
        <p:nvSpPr>
          <p:cNvPr id="11" name="Content Placeholder 2"/>
          <p:cNvSpPr>
            <a:spLocks noGrp="1"/>
          </p:cNvSpPr>
          <p:nvPr>
            <p:ph idx="13"/>
          </p:nvPr>
        </p:nvSpPr>
        <p:spPr>
          <a:xfrm>
            <a:off x="520908" y="3182148"/>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12" name="Content Placeholder 2"/>
          <p:cNvSpPr>
            <a:spLocks noGrp="1"/>
          </p:cNvSpPr>
          <p:nvPr>
            <p:ph idx="14"/>
          </p:nvPr>
        </p:nvSpPr>
        <p:spPr>
          <a:xfrm>
            <a:off x="520908" y="4702175"/>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a:xfrm>
            <a:off x="10386484" y="6356352"/>
            <a:ext cx="990600" cy="314177"/>
          </a:xfrm>
          <a:prstGeom prst="rect">
            <a:avLst/>
          </a:prstGeom>
        </p:spPr>
        <p:txBody>
          <a:bodyPr/>
          <a:lstStyle/>
          <a:p>
            <a:fld id="{330B8315-1175-5C48-A879-815F717B680B}" type="datetime1">
              <a:rPr lang="fi-FI" noProof="0" smtClean="0"/>
              <a:t>9.12.2025</a:t>
            </a:fld>
            <a:endParaRPr lang="fi-FI" noProof="0"/>
          </a:p>
        </p:txBody>
      </p:sp>
      <p:sp>
        <p:nvSpPr>
          <p:cNvPr id="4" name="Title 1">
            <a:extLst>
              <a:ext uri="{FF2B5EF4-FFF2-40B4-BE49-F238E27FC236}">
                <a16:creationId xmlns:a16="http://schemas.microsoft.com/office/drawing/2014/main" id="{8CD0EC4F-6CE3-7EEB-322B-7AF233EE9609}"/>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409002067"/>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preserve="1" userDrawn="1">
  <p:cSld name="Content_32">
    <p:spTree>
      <p:nvGrpSpPr>
        <p:cNvPr id="1" name=""/>
        <p:cNvGrpSpPr/>
        <p:nvPr/>
      </p:nvGrpSpPr>
      <p:grpSpPr>
        <a:xfrm>
          <a:off x="0" y="0"/>
          <a:ext cx="0" cy="0"/>
          <a:chOff x="0" y="0"/>
          <a:chExt cx="0" cy="0"/>
        </a:xfrm>
      </p:grpSpPr>
      <p:sp>
        <p:nvSpPr>
          <p:cNvPr id="19" name="Tekstin paikkamerkki 9"/>
          <p:cNvSpPr>
            <a:spLocks noGrp="1"/>
          </p:cNvSpPr>
          <p:nvPr>
            <p:ph type="body" sz="quarter" idx="13"/>
          </p:nvPr>
        </p:nvSpPr>
        <p:spPr>
          <a:xfrm>
            <a:off x="522409" y="1663096"/>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0" name="Content Placeholder 2"/>
          <p:cNvSpPr>
            <a:spLocks noGrp="1"/>
          </p:cNvSpPr>
          <p:nvPr>
            <p:ph idx="1"/>
          </p:nvPr>
        </p:nvSpPr>
        <p:spPr>
          <a:xfrm>
            <a:off x="2613892" y="1662121"/>
            <a:ext cx="8555181" cy="1440000"/>
          </a:xfrm>
        </p:spPr>
        <p:txBody>
          <a:bodyPr anchor="t" anchorCtr="0">
            <a:noAutofit/>
          </a:bodyPr>
          <a:lstStyle>
            <a:lvl1pPr>
              <a:buClr>
                <a:schemeClr val="accent1"/>
              </a:buClr>
              <a:defRPr spc="-27" baseline="0">
                <a:solidFill>
                  <a:schemeClr val="tx1"/>
                </a:solidFill>
              </a:defRPr>
            </a:lvl1pPr>
            <a:lvl2pPr>
              <a:defRPr spc="-27" baseline="0"/>
            </a:lvl2pPr>
            <a:lvl3pPr>
              <a:defRPr spc="-27" baseline="0"/>
            </a:lvl3pPr>
          </a:lstStyle>
          <a:p>
            <a:pPr lvl="0"/>
            <a:r>
              <a:rPr lang="en-US" noProof="0"/>
              <a:t>Click to edit Master text styles</a:t>
            </a:r>
          </a:p>
        </p:txBody>
      </p:sp>
      <p:sp>
        <p:nvSpPr>
          <p:cNvPr id="21" name="Tekstin paikkamerkki 9"/>
          <p:cNvSpPr>
            <a:spLocks noGrp="1"/>
          </p:cNvSpPr>
          <p:nvPr>
            <p:ph type="body" sz="quarter" idx="14"/>
          </p:nvPr>
        </p:nvSpPr>
        <p:spPr>
          <a:xfrm>
            <a:off x="522409" y="3182970"/>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2" name="Content Placeholder 2"/>
          <p:cNvSpPr>
            <a:spLocks noGrp="1"/>
          </p:cNvSpPr>
          <p:nvPr>
            <p:ph idx="15"/>
          </p:nvPr>
        </p:nvSpPr>
        <p:spPr>
          <a:xfrm>
            <a:off x="2613892" y="3181995"/>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23" name="Tekstin paikkamerkki 9"/>
          <p:cNvSpPr>
            <a:spLocks noGrp="1"/>
          </p:cNvSpPr>
          <p:nvPr>
            <p:ph type="body" sz="quarter" idx="16"/>
          </p:nvPr>
        </p:nvSpPr>
        <p:spPr>
          <a:xfrm>
            <a:off x="522409" y="4702843"/>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4" name="Content Placeholder 2"/>
          <p:cNvSpPr>
            <a:spLocks noGrp="1"/>
          </p:cNvSpPr>
          <p:nvPr>
            <p:ph idx="17"/>
          </p:nvPr>
        </p:nvSpPr>
        <p:spPr>
          <a:xfrm>
            <a:off x="2613892" y="4701868"/>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a:xfrm>
            <a:off x="10386484" y="6356352"/>
            <a:ext cx="990600" cy="314177"/>
          </a:xfrm>
          <a:prstGeom prst="rect">
            <a:avLst/>
          </a:prstGeom>
        </p:spPr>
        <p:txBody>
          <a:bodyPr/>
          <a:lstStyle/>
          <a:p>
            <a:fld id="{367D8E74-E954-2547-B4F7-580107513588}" type="datetime1">
              <a:rPr lang="fi-FI" noProof="0" smtClean="0"/>
              <a:t>9.12.2025</a:t>
            </a:fld>
            <a:endParaRPr lang="fi-FI" noProof="0"/>
          </a:p>
        </p:txBody>
      </p:sp>
      <p:sp>
        <p:nvSpPr>
          <p:cNvPr id="4" name="Title 1">
            <a:extLst>
              <a:ext uri="{FF2B5EF4-FFF2-40B4-BE49-F238E27FC236}">
                <a16:creationId xmlns:a16="http://schemas.microsoft.com/office/drawing/2014/main" id="{D22359FA-783F-DFF1-3CA4-E81275019D3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733537492"/>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preserve="1" userDrawn="1">
  <p:cSld name="Content_33">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a:xfrm>
            <a:off x="10386484" y="6356352"/>
            <a:ext cx="990600" cy="314177"/>
          </a:xfrm>
          <a:prstGeom prst="rect">
            <a:avLst/>
          </a:prstGeom>
        </p:spPr>
        <p:txBody>
          <a:bodyPr/>
          <a:lstStyle/>
          <a:p>
            <a:fld id="{65A077DC-6BC4-DA4A-AFEB-2CB3D13C2CD9}" type="datetime1">
              <a:rPr lang="fi-FI" noProof="0" smtClean="0"/>
              <a:t>9.12.2025</a:t>
            </a:fld>
            <a:endParaRPr lang="fi-FI" noProof="0"/>
          </a:p>
        </p:txBody>
      </p:sp>
      <p:sp>
        <p:nvSpPr>
          <p:cNvPr id="6" name="Text Placeholder 4">
            <a:extLst>
              <a:ext uri="{FF2B5EF4-FFF2-40B4-BE49-F238E27FC236}">
                <a16:creationId xmlns:a16="http://schemas.microsoft.com/office/drawing/2014/main" id="{57304C0D-E9DC-95D7-EA44-76DBAA7098D5}"/>
              </a:ext>
            </a:extLst>
          </p:cNvPr>
          <p:cNvSpPr>
            <a:spLocks noGrp="1"/>
          </p:cNvSpPr>
          <p:nvPr>
            <p:ph type="body" sz="quarter" idx="13"/>
          </p:nvPr>
        </p:nvSpPr>
        <p:spPr>
          <a:xfrm>
            <a:off x="514759" y="620185"/>
            <a:ext cx="10862325" cy="5547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Content_34">
    <p:spTree>
      <p:nvGrpSpPr>
        <p:cNvPr id="1" name=""/>
        <p:cNvGrpSpPr/>
        <p:nvPr/>
      </p:nvGrpSpPr>
      <p:grpSpPr>
        <a:xfrm>
          <a:off x="0" y="0"/>
          <a:ext cx="0" cy="0"/>
          <a:chOff x="0" y="0"/>
          <a:chExt cx="0" cy="0"/>
        </a:xfrm>
      </p:grpSpPr>
      <p:cxnSp>
        <p:nvCxnSpPr>
          <p:cNvPr id="7" name="Straight Connector 9">
            <a:extLst>
              <a:ext uri="{C183D7F6-B498-43B3-948B-1728B52AA6E4}">
                <adec:decorative xmlns:adec="http://schemas.microsoft.com/office/drawing/2017/decorative" val="1"/>
              </a:ext>
            </a:extLst>
          </p:cNvPr>
          <p:cNvCxnSpPr/>
          <p:nvPr userDrawn="1"/>
        </p:nvCxnSpPr>
        <p:spPr>
          <a:xfrm rot="5400000">
            <a:off x="4975600" y="3041724"/>
            <a:ext cx="2412208" cy="2181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a:extLst>
              <a:ext uri="{C183D7F6-B498-43B3-948B-1728B52AA6E4}">
                <adec:decorative xmlns:adec="http://schemas.microsoft.com/office/drawing/2017/decorative" val="1"/>
              </a:ext>
            </a:extLst>
          </p:cNvPr>
          <p:cNvCxnSpPr/>
          <p:nvPr userDrawn="1"/>
        </p:nvCxnSpPr>
        <p:spPr>
          <a:xfrm rot="10800000">
            <a:off x="1127271" y="3166536"/>
            <a:ext cx="1042051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kstiruutu 16"/>
          <p:cNvSpPr txBox="1"/>
          <p:nvPr userDrawn="1"/>
        </p:nvSpPr>
        <p:spPr>
          <a:xfrm>
            <a:off x="924131"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1</a:t>
            </a:r>
          </a:p>
        </p:txBody>
      </p:sp>
      <p:sp>
        <p:nvSpPr>
          <p:cNvPr id="14" name="Tekstiruutu 13"/>
          <p:cNvSpPr txBox="1"/>
          <p:nvPr userDrawn="1"/>
        </p:nvSpPr>
        <p:spPr>
          <a:xfrm>
            <a:off x="6627753"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2</a:t>
            </a:r>
          </a:p>
        </p:txBody>
      </p:sp>
      <p:sp>
        <p:nvSpPr>
          <p:cNvPr id="16" name="Tekstiruutu 15"/>
          <p:cNvSpPr txBox="1"/>
          <p:nvPr userDrawn="1"/>
        </p:nvSpPr>
        <p:spPr>
          <a:xfrm>
            <a:off x="924131" y="3068960"/>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3</a:t>
            </a:r>
          </a:p>
        </p:txBody>
      </p:sp>
      <p:sp>
        <p:nvSpPr>
          <p:cNvPr id="15" name="Tekstiruutu 14"/>
          <p:cNvSpPr txBox="1"/>
          <p:nvPr userDrawn="1"/>
        </p:nvSpPr>
        <p:spPr>
          <a:xfrm>
            <a:off x="6612338" y="3075513"/>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4</a:t>
            </a:r>
          </a:p>
        </p:txBody>
      </p:sp>
      <p:sp>
        <p:nvSpPr>
          <p:cNvPr id="29" name="Tekstin paikkamerkki 19"/>
          <p:cNvSpPr>
            <a:spLocks noGrp="1"/>
          </p:cNvSpPr>
          <p:nvPr>
            <p:ph type="body" sz="quarter" idx="17"/>
          </p:nvPr>
        </p:nvSpPr>
        <p:spPr>
          <a:xfrm>
            <a:off x="1033202" y="5084763"/>
            <a:ext cx="10396799" cy="1008063"/>
          </a:xfrm>
          <a:prstGeom prst="rect">
            <a:avLst/>
          </a:prstGeom>
        </p:spPr>
        <p:txBody>
          <a:bodyPr/>
          <a:lstStyle>
            <a:lvl1pPr marL="0" indent="0">
              <a:buNone/>
              <a:defRPr sz="1600"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a:xfrm>
            <a:off x="10386484" y="6356352"/>
            <a:ext cx="990600" cy="314177"/>
          </a:xfrm>
          <a:prstGeom prst="rect">
            <a:avLst/>
          </a:prstGeom>
        </p:spPr>
        <p:txBody>
          <a:bodyPr/>
          <a:lstStyle/>
          <a:p>
            <a:fld id="{9339651B-F110-C443-BD4F-E59E2F55105A}" type="datetime1">
              <a:rPr lang="fi-FI" noProof="0" smtClean="0"/>
              <a:t>9.12.2025</a:t>
            </a:fld>
            <a:endParaRPr lang="fi-FI" noProof="0"/>
          </a:p>
        </p:txBody>
      </p:sp>
      <p:sp>
        <p:nvSpPr>
          <p:cNvPr id="4" name="Title 1">
            <a:extLst>
              <a:ext uri="{FF2B5EF4-FFF2-40B4-BE49-F238E27FC236}">
                <a16:creationId xmlns:a16="http://schemas.microsoft.com/office/drawing/2014/main" id="{C0A7AE3E-222B-D4CF-E6FE-0555A576D44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10" name="Text Placeholder 8">
            <a:extLst>
              <a:ext uri="{FF2B5EF4-FFF2-40B4-BE49-F238E27FC236}">
                <a16:creationId xmlns:a16="http://schemas.microsoft.com/office/drawing/2014/main" id="{25B85A10-42EE-3C0F-484B-91B6F5D0F99D}"/>
              </a:ext>
            </a:extLst>
          </p:cNvPr>
          <p:cNvSpPr>
            <a:spLocks noGrp="1"/>
          </p:cNvSpPr>
          <p:nvPr>
            <p:ph type="body" sz="quarter" idx="21"/>
          </p:nvPr>
        </p:nvSpPr>
        <p:spPr>
          <a:xfrm>
            <a:off x="1839384" y="1881300"/>
            <a:ext cx="3920067" cy="900000"/>
          </a:xfrm>
        </p:spPr>
        <p:txBody>
          <a:bodyPr/>
          <a:lstStyle/>
          <a:p>
            <a:pPr lvl="0"/>
            <a:r>
              <a:rPr lang="en-US"/>
              <a:t>Click to edit Master text styles</a:t>
            </a:r>
          </a:p>
        </p:txBody>
      </p:sp>
      <p:sp>
        <p:nvSpPr>
          <p:cNvPr id="12" name="Text Placeholder 8">
            <a:extLst>
              <a:ext uri="{FF2B5EF4-FFF2-40B4-BE49-F238E27FC236}">
                <a16:creationId xmlns:a16="http://schemas.microsoft.com/office/drawing/2014/main" id="{17B1B1DC-5B1A-AEE9-9810-68A4316FCEA1}"/>
              </a:ext>
            </a:extLst>
          </p:cNvPr>
          <p:cNvSpPr>
            <a:spLocks noGrp="1"/>
          </p:cNvSpPr>
          <p:nvPr>
            <p:ph type="body" sz="quarter" idx="22"/>
          </p:nvPr>
        </p:nvSpPr>
        <p:spPr>
          <a:xfrm>
            <a:off x="7512051" y="1881300"/>
            <a:ext cx="3920067" cy="900000"/>
          </a:xfrm>
        </p:spPr>
        <p:txBody>
          <a:bodyPr/>
          <a:lstStyle/>
          <a:p>
            <a:pPr lvl="0"/>
            <a:r>
              <a:rPr lang="en-US"/>
              <a:t>Click to edit Master text styles</a:t>
            </a:r>
          </a:p>
        </p:txBody>
      </p:sp>
      <p:sp>
        <p:nvSpPr>
          <p:cNvPr id="19" name="Text Placeholder 8">
            <a:extLst>
              <a:ext uri="{FF2B5EF4-FFF2-40B4-BE49-F238E27FC236}">
                <a16:creationId xmlns:a16="http://schemas.microsoft.com/office/drawing/2014/main" id="{B19ECD3D-E5E1-4C59-1975-1984319FB3E5}"/>
              </a:ext>
            </a:extLst>
          </p:cNvPr>
          <p:cNvSpPr>
            <a:spLocks noGrp="1"/>
          </p:cNvSpPr>
          <p:nvPr>
            <p:ph type="body" sz="quarter" idx="23"/>
          </p:nvPr>
        </p:nvSpPr>
        <p:spPr>
          <a:xfrm>
            <a:off x="1839384" y="3413767"/>
            <a:ext cx="3920067" cy="900000"/>
          </a:xfrm>
        </p:spPr>
        <p:txBody>
          <a:bodyPr/>
          <a:lstStyle/>
          <a:p>
            <a:pPr lvl="0"/>
            <a:r>
              <a:rPr lang="en-US"/>
              <a:t>Click to edit Master text styles</a:t>
            </a:r>
          </a:p>
        </p:txBody>
      </p:sp>
      <p:sp>
        <p:nvSpPr>
          <p:cNvPr id="20" name="Text Placeholder 8">
            <a:extLst>
              <a:ext uri="{FF2B5EF4-FFF2-40B4-BE49-F238E27FC236}">
                <a16:creationId xmlns:a16="http://schemas.microsoft.com/office/drawing/2014/main" id="{12D9C0CC-F4B2-D60D-8FE4-9E7A31C07D57}"/>
              </a:ext>
            </a:extLst>
          </p:cNvPr>
          <p:cNvSpPr>
            <a:spLocks noGrp="1"/>
          </p:cNvSpPr>
          <p:nvPr>
            <p:ph type="body" sz="quarter" idx="24"/>
          </p:nvPr>
        </p:nvSpPr>
        <p:spPr>
          <a:xfrm>
            <a:off x="7512051" y="3413767"/>
            <a:ext cx="3920067" cy="900000"/>
          </a:xfrm>
        </p:spPr>
        <p:txBody>
          <a:bodyPr/>
          <a:lstStyle/>
          <a:p>
            <a:pPr lvl="0"/>
            <a:r>
              <a:rPr lang="en-US"/>
              <a:t>Click to edit Master text styles</a:t>
            </a:r>
          </a:p>
        </p:txBody>
      </p:sp>
    </p:spTree>
    <p:extLst>
      <p:ext uri="{BB962C8B-B14F-4D97-AF65-F5344CB8AC3E}">
        <p14:creationId xmlns:p14="http://schemas.microsoft.com/office/powerpoint/2010/main" val="3292620533"/>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preserve="1" userDrawn="1">
  <p:cSld name="Content_35">
    <p:spTree>
      <p:nvGrpSpPr>
        <p:cNvPr id="1" name=""/>
        <p:cNvGrpSpPr/>
        <p:nvPr/>
      </p:nvGrpSpPr>
      <p:grpSpPr>
        <a:xfrm>
          <a:off x="0" y="0"/>
          <a:ext cx="0" cy="0"/>
          <a:chOff x="0" y="0"/>
          <a:chExt cx="0" cy="0"/>
        </a:xfrm>
      </p:grpSpPr>
      <p:cxnSp>
        <p:nvCxnSpPr>
          <p:cNvPr id="18" name="Straight Connector 9">
            <a:extLst>
              <a:ext uri="{C183D7F6-B498-43B3-948B-1728B52AA6E4}">
                <adec:decorative xmlns:adec="http://schemas.microsoft.com/office/drawing/2017/decorative" val="1"/>
              </a:ext>
            </a:extLst>
          </p:cNvPr>
          <p:cNvCxnSpPr/>
          <p:nvPr userDrawn="1"/>
        </p:nvCxnSpPr>
        <p:spPr>
          <a:xfrm>
            <a:off x="5999989" y="1761416"/>
            <a:ext cx="0" cy="4163861"/>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a:extLst>
              <a:ext uri="{C183D7F6-B498-43B3-948B-1728B52AA6E4}">
                <adec:decorative xmlns:adec="http://schemas.microsoft.com/office/drawing/2017/decorative" val="1"/>
              </a:ext>
            </a:extLst>
          </p:cNvPr>
          <p:cNvCxnSpPr/>
          <p:nvPr userDrawn="1"/>
        </p:nvCxnSpPr>
        <p:spPr>
          <a:xfrm rot="10800000">
            <a:off x="755031" y="3683164"/>
            <a:ext cx="1095206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Tekstiruutu 32"/>
          <p:cNvSpPr txBox="1"/>
          <p:nvPr userDrawn="1"/>
        </p:nvSpPr>
        <p:spPr>
          <a:xfrm>
            <a:off x="457282"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1</a:t>
            </a:r>
          </a:p>
        </p:txBody>
      </p:sp>
      <p:sp>
        <p:nvSpPr>
          <p:cNvPr id="30" name="Tekstiruutu 29"/>
          <p:cNvSpPr txBox="1"/>
          <p:nvPr userDrawn="1"/>
        </p:nvSpPr>
        <p:spPr>
          <a:xfrm>
            <a:off x="6059734"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2</a:t>
            </a:r>
          </a:p>
        </p:txBody>
      </p:sp>
      <p:sp>
        <p:nvSpPr>
          <p:cNvPr id="32" name="Tekstiruutu 31"/>
          <p:cNvSpPr txBox="1"/>
          <p:nvPr userDrawn="1"/>
        </p:nvSpPr>
        <p:spPr>
          <a:xfrm>
            <a:off x="457282" y="3675937"/>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3</a:t>
            </a:r>
          </a:p>
        </p:txBody>
      </p:sp>
      <p:sp>
        <p:nvSpPr>
          <p:cNvPr id="31" name="Tekstiruutu 30"/>
          <p:cNvSpPr txBox="1"/>
          <p:nvPr userDrawn="1"/>
        </p:nvSpPr>
        <p:spPr>
          <a:xfrm>
            <a:off x="6044318" y="3610954"/>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4</a:t>
            </a:r>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a:xfrm>
            <a:off x="10386484" y="6356352"/>
            <a:ext cx="990600" cy="314177"/>
          </a:xfrm>
          <a:prstGeom prst="rect">
            <a:avLst/>
          </a:prstGeom>
        </p:spPr>
        <p:txBody>
          <a:bodyPr/>
          <a:lstStyle/>
          <a:p>
            <a:fld id="{8344E1AD-CD0B-2A43-AE0C-6C75453D022F}" type="datetime1">
              <a:rPr lang="fi-FI" noProof="0" smtClean="0"/>
              <a:t>9.12.2025</a:t>
            </a:fld>
            <a:endParaRPr lang="fi-FI" noProof="0"/>
          </a:p>
        </p:txBody>
      </p:sp>
      <p:sp>
        <p:nvSpPr>
          <p:cNvPr id="4" name="Title 1">
            <a:extLst>
              <a:ext uri="{FF2B5EF4-FFF2-40B4-BE49-F238E27FC236}">
                <a16:creationId xmlns:a16="http://schemas.microsoft.com/office/drawing/2014/main" id="{41BE2399-21E3-9594-E712-825098A7F2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8" name="Text Placeholder 6">
            <a:extLst>
              <a:ext uri="{FF2B5EF4-FFF2-40B4-BE49-F238E27FC236}">
                <a16:creationId xmlns:a16="http://schemas.microsoft.com/office/drawing/2014/main" id="{CFD2D87F-01B6-887E-07FA-E9C4D8C4540E}"/>
              </a:ext>
            </a:extLst>
          </p:cNvPr>
          <p:cNvSpPr>
            <a:spLocks noGrp="1"/>
          </p:cNvSpPr>
          <p:nvPr>
            <p:ph type="body" sz="quarter" idx="20"/>
          </p:nvPr>
        </p:nvSpPr>
        <p:spPr>
          <a:xfrm>
            <a:off x="1225551" y="1784351"/>
            <a:ext cx="4595283" cy="1595967"/>
          </a:xfrm>
        </p:spPr>
        <p:txBody>
          <a:body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A4E6A959-B387-7BF0-A889-E6BD2E14B761}"/>
              </a:ext>
            </a:extLst>
          </p:cNvPr>
          <p:cNvSpPr>
            <a:spLocks noGrp="1"/>
          </p:cNvSpPr>
          <p:nvPr>
            <p:ph type="body" sz="quarter" idx="21"/>
          </p:nvPr>
        </p:nvSpPr>
        <p:spPr>
          <a:xfrm>
            <a:off x="6889751" y="1784351"/>
            <a:ext cx="4595283" cy="1595967"/>
          </a:xfrm>
        </p:spPr>
        <p:txBody>
          <a:bodyPr/>
          <a:lstStyle/>
          <a:p>
            <a:pPr lvl="0"/>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B0561B2B-686C-C86B-43CD-CF655EF621F7}"/>
              </a:ext>
            </a:extLst>
          </p:cNvPr>
          <p:cNvSpPr>
            <a:spLocks noGrp="1"/>
          </p:cNvSpPr>
          <p:nvPr>
            <p:ph type="body" sz="quarter" idx="22"/>
          </p:nvPr>
        </p:nvSpPr>
        <p:spPr>
          <a:xfrm>
            <a:off x="6889751" y="3943351"/>
            <a:ext cx="4595283" cy="1595967"/>
          </a:xfrm>
        </p:spPr>
        <p:txBody>
          <a:body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89906099-D552-1244-C78B-DEB4DF4D6649}"/>
              </a:ext>
            </a:extLst>
          </p:cNvPr>
          <p:cNvSpPr>
            <a:spLocks noGrp="1"/>
          </p:cNvSpPr>
          <p:nvPr>
            <p:ph type="body" sz="quarter" idx="23"/>
          </p:nvPr>
        </p:nvSpPr>
        <p:spPr>
          <a:xfrm>
            <a:off x="1225551" y="3943351"/>
            <a:ext cx="4595283" cy="159596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472924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F Text + Image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4826" y="544010"/>
            <a:ext cx="5382228" cy="1053299"/>
          </a:xfrm>
        </p:spPr>
        <p:txBody>
          <a:bodyPr>
            <a:noAutofit/>
          </a:bodyPr>
          <a:lstStyle>
            <a:lvl1pPr>
              <a:defRPr sz="2800" b="1"/>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363405E8-97A7-4B29-9CF7-4BAD7D66C8F5}"/>
              </a:ext>
            </a:extLst>
          </p:cNvPr>
          <p:cNvSpPr>
            <a:spLocks noGrp="1"/>
          </p:cNvSpPr>
          <p:nvPr>
            <p:ph type="body" idx="1" hasCustomPrompt="1"/>
          </p:nvPr>
        </p:nvSpPr>
        <p:spPr>
          <a:xfrm>
            <a:off x="509287" y="1597310"/>
            <a:ext cx="5386688" cy="907765"/>
          </a:xfrm>
        </p:spPr>
        <p:txBody>
          <a:bodyPr anchor="ctr">
            <a:normAutofit/>
          </a:bodyPr>
          <a:lstStyle>
            <a:lvl1pPr marL="0" indent="0">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511517" y="2510632"/>
            <a:ext cx="5382228" cy="3684588"/>
          </a:xfrm>
        </p:spPr>
        <p:txBody>
          <a:bodyPr>
            <a:norm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876A42FC-A18F-4B12-BBF7-10FF510B3FF7}" type="datetimeFigureOut">
              <a:rPr lang="en-US" smtClean="0"/>
              <a:t>12/9/2025</a:t>
            </a:fld>
            <a:endParaRPr lang="en-US"/>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7E81371-CDD9-4BD9-ACDF-B4078B293C9B}" type="slidenum">
              <a:rPr lang="en-US" smtClean="0"/>
              <a:t>‹#›</a:t>
            </a:fld>
            <a:endParaRPr lang="en-US"/>
          </a:p>
        </p:txBody>
      </p:sp>
      <p:sp>
        <p:nvSpPr>
          <p:cNvPr id="10" name="Picture Placeholder 2">
            <a:extLst>
              <a:ext uri="{FF2B5EF4-FFF2-40B4-BE49-F238E27FC236}">
                <a16:creationId xmlns:a16="http://schemas.microsoft.com/office/drawing/2014/main" id="{3435DDE2-3C30-44D7-A4A0-E67F215A38D5}"/>
              </a:ext>
            </a:extLst>
          </p:cNvPr>
          <p:cNvSpPr>
            <a:spLocks noGrp="1"/>
          </p:cNvSpPr>
          <p:nvPr>
            <p:ph type="pic" idx="13"/>
          </p:nvPr>
        </p:nvSpPr>
        <p:spPr>
          <a:xfrm>
            <a:off x="6117265" y="0"/>
            <a:ext cx="6074735" cy="6189663"/>
          </a:xfrm>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cxnSp>
        <p:nvCxnSpPr>
          <p:cNvPr id="11" name="Straight Connector 10">
            <a:extLst>
              <a:ext uri="{FF2B5EF4-FFF2-40B4-BE49-F238E27FC236}">
                <a16:creationId xmlns:a16="http://schemas.microsoft.com/office/drawing/2014/main" id="{0680A580-413B-4637-BE51-0273E20C2C60}"/>
              </a:ext>
            </a:extLst>
          </p:cNvPr>
          <p:cNvCxnSpPr>
            <a:cxnSpLocks/>
          </p:cNvCxnSpPr>
          <p:nvPr/>
        </p:nvCxnSpPr>
        <p:spPr>
          <a:xfrm>
            <a:off x="504825" y="6176963"/>
            <a:ext cx="538668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90851287"/>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preserve="1" userDrawn="1">
  <p:cSld name="Content_36">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45539" y="1661029"/>
            <a:ext cx="6041528" cy="4357008"/>
          </a:xfrm>
          <a:prstGeom prst="rect">
            <a:avLst/>
          </a:prstGeo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852357" y="1661029"/>
            <a:ext cx="4510587" cy="4510587"/>
          </a:xfrm>
          <a:prstGeom prst="ellipse">
            <a:avLst/>
          </a:prstGeom>
          <a:solidFill>
            <a:schemeClr val="accent2"/>
          </a:solidFill>
          <a:effectLst/>
        </p:spPr>
        <p:txBody>
          <a:bodyPr/>
          <a:lstStyle>
            <a:lvl1pPr marL="0" indent="0" algn="ctr">
              <a:buFontTx/>
              <a:buNone/>
              <a:defRPr sz="1867" spc="-67"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a:xfrm>
            <a:off x="10386484" y="6356352"/>
            <a:ext cx="990600" cy="314177"/>
          </a:xfrm>
          <a:prstGeom prst="rect">
            <a:avLst/>
          </a:prstGeom>
        </p:spPr>
        <p:txBody>
          <a:bodyPr/>
          <a:lstStyle/>
          <a:p>
            <a:fld id="{0C48B7BB-B7ED-CB41-AFE1-917B8567CB97}" type="datetime1">
              <a:rPr lang="fi-FI" noProof="0" smtClean="0"/>
              <a:t>9.12.2025</a:t>
            </a:fld>
            <a:endParaRPr lang="fi-FI" noProof="0"/>
          </a:p>
        </p:txBody>
      </p:sp>
      <p:sp>
        <p:nvSpPr>
          <p:cNvPr id="4" name="Title 1">
            <a:extLst>
              <a:ext uri="{FF2B5EF4-FFF2-40B4-BE49-F238E27FC236}">
                <a16:creationId xmlns:a16="http://schemas.microsoft.com/office/drawing/2014/main" id="{45443350-0EDE-36C8-EAB0-675FC6D1872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74052681"/>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Content_37">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1170644" y="1656204"/>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713536" y="4221075"/>
            <a:ext cx="3314216" cy="1745659"/>
          </a:xfrm>
          <a:prstGeom prst="rect">
            <a:avLst/>
          </a:prstGeom>
        </p:spPr>
        <p:txBody>
          <a:bodyPr lIns="0">
            <a:noAutofit/>
          </a:bodyPr>
          <a:lstStyle>
            <a:lvl1pPr marL="0" indent="0" algn="ctr">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889396" y="1633165"/>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432288"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608149" y="1598609"/>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151041"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a:xfrm>
            <a:off x="10386484" y="6356352"/>
            <a:ext cx="990600" cy="314177"/>
          </a:xfrm>
          <a:prstGeom prst="rect">
            <a:avLst/>
          </a:prstGeom>
        </p:spPr>
        <p:txBody>
          <a:bodyPr/>
          <a:lstStyle/>
          <a:p>
            <a:fld id="{97DC7485-E0D2-8D48-B336-55A9C192ABED}" type="datetime1">
              <a:rPr lang="fi-FI" noProof="0" smtClean="0"/>
              <a:t>9.12.2025</a:t>
            </a:fld>
            <a:endParaRPr lang="fi-FI" noProof="0"/>
          </a:p>
        </p:txBody>
      </p:sp>
      <p:sp>
        <p:nvSpPr>
          <p:cNvPr id="4" name="Title 1">
            <a:extLst>
              <a:ext uri="{FF2B5EF4-FFF2-40B4-BE49-F238E27FC236}">
                <a16:creationId xmlns:a16="http://schemas.microsoft.com/office/drawing/2014/main" id="{349A28DA-3DED-5937-922C-64487E02F5E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507448005"/>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Content_38">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2063789"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dirty="0"/>
              <a:t>Lähin konttori / konttorit</a:t>
            </a:r>
            <a:br>
              <a:rPr lang="fi-FI" noProof="0" dirty="0"/>
            </a:br>
            <a:r>
              <a:rPr lang="fi-FI" noProof="0" dirty="0"/>
              <a:t>Yhteystiedot</a:t>
            </a:r>
            <a:br>
              <a:rPr lang="fi-FI" noProof="0" dirty="0"/>
            </a:br>
            <a:r>
              <a:rPr lang="fi-FI" noProof="0" dirty="0"/>
              <a:t>Aukioloajat</a:t>
            </a:r>
            <a:br>
              <a:rPr lang="fi-FI" noProof="0" dirty="0"/>
            </a:br>
            <a:r>
              <a:rPr lang="fi-FI" noProof="0" dirty="0"/>
              <a:t>Verkkosivu</a:t>
            </a:r>
            <a:br>
              <a:rPr lang="fi-FI" noProof="0" dirty="0"/>
            </a:br>
            <a:r>
              <a:rPr lang="fi-FI" noProof="0" dirty="0"/>
              <a:t>Muu tieto</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7335383" y="1884149"/>
            <a:ext cx="1746100" cy="17461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1" name="Text Placeholder 12"/>
          <p:cNvSpPr>
            <a:spLocks noGrp="1"/>
          </p:cNvSpPr>
          <p:nvPr>
            <p:ph type="body" sz="quarter" idx="15" hasCustomPrompt="1"/>
          </p:nvPr>
        </p:nvSpPr>
        <p:spPr>
          <a:xfrm>
            <a:off x="6288341"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a:xfrm>
            <a:off x="10386484" y="6356352"/>
            <a:ext cx="990600" cy="314177"/>
          </a:xfrm>
          <a:prstGeom prst="rect">
            <a:avLst/>
          </a:prstGeom>
        </p:spPr>
        <p:txBody>
          <a:bodyPr/>
          <a:lstStyle/>
          <a:p>
            <a:fld id="{CB1C7CB7-F8B2-6E4F-9799-8C3B0AC9DFAF}" type="datetime1">
              <a:rPr lang="fi-FI" noProof="0" smtClean="0"/>
              <a:t>9.12.2025</a:t>
            </a:fld>
            <a:endParaRPr lang="fi-FI" noProof="0"/>
          </a:p>
        </p:txBody>
      </p:sp>
      <p:pic>
        <p:nvPicPr>
          <p:cNvPr id="18" name="Kuva 17">
            <a:extLst>
              <a:ext uri="{FF2B5EF4-FFF2-40B4-BE49-F238E27FC236}">
                <a16:creationId xmlns:a16="http://schemas.microsoft.com/office/drawing/2014/main" id="{69A85528-7428-434C-B70E-40C08182C3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5633" y="2022006"/>
            <a:ext cx="2851851" cy="1450093"/>
          </a:xfrm>
          <a:prstGeom prst="rect">
            <a:avLst/>
          </a:prstGeom>
        </p:spPr>
      </p:pic>
      <p:sp>
        <p:nvSpPr>
          <p:cNvPr id="2" name="Title 1">
            <a:extLst>
              <a:ext uri="{FF2B5EF4-FFF2-40B4-BE49-F238E27FC236}">
                <a16:creationId xmlns:a16="http://schemas.microsoft.com/office/drawing/2014/main" id="{4AE36CD9-C447-38B1-44B5-B819ACE84784}"/>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574076512"/>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preserve="1" userDrawn="1">
  <p:cSld name="Content_39">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404961" y="3926642"/>
            <a:ext cx="3168440" cy="1919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Lähin konttori / konttorit</a:t>
            </a:r>
            <a:br>
              <a:rPr lang="fi-FI" noProof="0"/>
            </a:br>
            <a:r>
              <a:rPr lang="fi-FI" noProof="0"/>
              <a:t>Yhteystiedot</a:t>
            </a:r>
            <a:br>
              <a:rPr lang="fi-FI" noProof="0"/>
            </a:br>
            <a:r>
              <a:rPr lang="fi-FI" noProof="0"/>
              <a:t>Aukioloajat</a:t>
            </a:r>
            <a:br>
              <a:rPr lang="fi-FI" noProof="0"/>
            </a:br>
            <a:r>
              <a:rPr lang="fi-FI" noProof="0"/>
              <a:t>Verkkosivu</a:t>
            </a:r>
            <a:br>
              <a:rPr lang="fi-FI" noProof="0"/>
            </a:br>
            <a:r>
              <a:rPr lang="fi-FI" noProof="0"/>
              <a:t>Muu tieto</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288214" y="150883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3" name="Text Placeholder 12"/>
          <p:cNvSpPr>
            <a:spLocks noGrp="1"/>
          </p:cNvSpPr>
          <p:nvPr>
            <p:ph type="body" sz="quarter" idx="15" hasCustomPrompt="1"/>
          </p:nvPr>
        </p:nvSpPr>
        <p:spPr>
          <a:xfrm>
            <a:off x="8016267" y="1509271"/>
            <a:ext cx="3264453" cy="1535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6288214" y="3236887"/>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5" name="Text Placeholder 12"/>
          <p:cNvSpPr>
            <a:spLocks noGrp="1"/>
          </p:cNvSpPr>
          <p:nvPr>
            <p:ph type="body" sz="quarter" idx="16" hasCustomPrompt="1"/>
          </p:nvPr>
        </p:nvSpPr>
        <p:spPr>
          <a:xfrm>
            <a:off x="8016267" y="3236887"/>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19" hasCustomPrompt="1"/>
          </p:nvPr>
        </p:nvSpPr>
        <p:spPr>
          <a:xfrm>
            <a:off x="6288214" y="496531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7" name="Text Placeholder 12"/>
          <p:cNvSpPr>
            <a:spLocks noGrp="1"/>
          </p:cNvSpPr>
          <p:nvPr>
            <p:ph type="body" sz="quarter" idx="17" hasCustomPrompt="1"/>
          </p:nvPr>
        </p:nvSpPr>
        <p:spPr>
          <a:xfrm>
            <a:off x="8016267" y="4965128"/>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a:xfrm>
            <a:off x="10386484" y="6356352"/>
            <a:ext cx="990600" cy="314177"/>
          </a:xfrm>
          <a:prstGeom prst="rect">
            <a:avLst/>
          </a:prstGeom>
        </p:spPr>
        <p:txBody>
          <a:bodyPr/>
          <a:lstStyle/>
          <a:p>
            <a:fld id="{E536FF8B-00A7-1949-8EDC-DCE78C064929}" type="datetime1">
              <a:rPr lang="fi-FI" noProof="0" smtClean="0"/>
              <a:t>9.12.2025</a:t>
            </a:fld>
            <a:endParaRPr lang="fi-FI" noProof="0"/>
          </a:p>
        </p:txBody>
      </p:sp>
      <p:pic>
        <p:nvPicPr>
          <p:cNvPr id="30" name="Kuva 29">
            <a:extLst>
              <a:ext uri="{FF2B5EF4-FFF2-40B4-BE49-F238E27FC236}">
                <a16:creationId xmlns:a16="http://schemas.microsoft.com/office/drawing/2014/main" id="{1D1C455C-3A11-094D-AA7B-04CAE66889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428" y="2144950"/>
            <a:ext cx="2851851" cy="1450093"/>
          </a:xfrm>
          <a:prstGeom prst="rect">
            <a:avLst/>
          </a:prstGeom>
        </p:spPr>
      </p:pic>
      <p:sp>
        <p:nvSpPr>
          <p:cNvPr id="2" name="Title 1">
            <a:extLst>
              <a:ext uri="{FF2B5EF4-FFF2-40B4-BE49-F238E27FC236}">
                <a16:creationId xmlns:a16="http://schemas.microsoft.com/office/drawing/2014/main" id="{A2226FDB-67F3-3944-5102-E2A9AE8E0EDA}"/>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19999731"/>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Content_40">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608524"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586816" y="3779927"/>
            <a:ext cx="3314216" cy="2160000"/>
          </a:xfrm>
          <a:prstGeom prst="rect">
            <a:avLst/>
          </a:prstGeom>
        </p:spPr>
        <p:txBody>
          <a:bodyPr lIns="0">
            <a:noAutofit/>
          </a:bodyPr>
          <a:lstStyle>
            <a:lvl1pPr marL="0" indent="0">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317772"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317772"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048728"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048728"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a:xfrm>
            <a:off x="10386484" y="6356352"/>
            <a:ext cx="990600" cy="314177"/>
          </a:xfrm>
          <a:prstGeom prst="rect">
            <a:avLst/>
          </a:prstGeom>
        </p:spPr>
        <p:txBody>
          <a:bodyPr/>
          <a:lstStyle/>
          <a:p>
            <a:fld id="{DBA5D60E-04CD-5243-9309-2D00067EF053}" type="datetime1">
              <a:rPr lang="fi-FI" noProof="0" smtClean="0"/>
              <a:t>9.12.2025</a:t>
            </a:fld>
            <a:endParaRPr lang="fi-FI" noProof="0"/>
          </a:p>
        </p:txBody>
      </p:sp>
      <p:sp>
        <p:nvSpPr>
          <p:cNvPr id="4" name="Title 1">
            <a:extLst>
              <a:ext uri="{FF2B5EF4-FFF2-40B4-BE49-F238E27FC236}">
                <a16:creationId xmlns:a16="http://schemas.microsoft.com/office/drawing/2014/main" id="{784FB71E-4D5A-0ED2-E196-B4FB5355F33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231415321"/>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Content_41">
    <p:spTree>
      <p:nvGrpSpPr>
        <p:cNvPr id="1" name=""/>
        <p:cNvGrpSpPr/>
        <p:nvPr/>
      </p:nvGrpSpPr>
      <p:grpSpPr>
        <a:xfrm>
          <a:off x="0" y="0"/>
          <a:ext cx="0" cy="0"/>
          <a:chOff x="0" y="0"/>
          <a:chExt cx="0" cy="0"/>
        </a:xfrm>
      </p:grpSpPr>
      <p:sp>
        <p:nvSpPr>
          <p:cNvPr id="20"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587976"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1" name="Tekstin paikkamerkki 3"/>
          <p:cNvSpPr>
            <a:spLocks noGrp="1"/>
          </p:cNvSpPr>
          <p:nvPr>
            <p:ph type="body" sz="quarter" idx="13"/>
          </p:nvPr>
        </p:nvSpPr>
        <p:spPr>
          <a:xfrm>
            <a:off x="1691977" y="1955251"/>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4443271"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5536694"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8283697"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395130"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25" hasCustomPrompt="1"/>
          </p:nvPr>
        </p:nvSpPr>
        <p:spPr>
          <a:xfrm>
            <a:off x="587976"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7" name="Tekstin paikkamerkki 3"/>
          <p:cNvSpPr>
            <a:spLocks noGrp="1"/>
          </p:cNvSpPr>
          <p:nvPr>
            <p:ph type="body" sz="quarter" idx="20"/>
          </p:nvPr>
        </p:nvSpPr>
        <p:spPr>
          <a:xfrm>
            <a:off x="1691977" y="4028709"/>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8"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4367059"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9" name="Tekstin paikkamerkki 15"/>
          <p:cNvSpPr>
            <a:spLocks noGrp="1"/>
          </p:cNvSpPr>
          <p:nvPr>
            <p:ph type="body" sz="quarter" idx="22"/>
          </p:nvPr>
        </p:nvSpPr>
        <p:spPr>
          <a:xfrm>
            <a:off x="5536694"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8207485"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395130"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a:xfrm>
            <a:off x="10386484" y="6356352"/>
            <a:ext cx="990600" cy="314177"/>
          </a:xfrm>
          <a:prstGeom prst="rect">
            <a:avLst/>
          </a:prstGeom>
        </p:spPr>
        <p:txBody>
          <a:bodyPr/>
          <a:lstStyle/>
          <a:p>
            <a:fld id="{BACE15F1-5C97-6B42-A424-BCAE7BFC922E}" type="datetime1">
              <a:rPr lang="fi-FI" noProof="0" smtClean="0"/>
              <a:t>9.12.2025</a:t>
            </a:fld>
            <a:endParaRPr lang="fi-FI" noProof="0"/>
          </a:p>
        </p:txBody>
      </p:sp>
      <p:sp>
        <p:nvSpPr>
          <p:cNvPr id="4" name="Title 1">
            <a:extLst>
              <a:ext uri="{FF2B5EF4-FFF2-40B4-BE49-F238E27FC236}">
                <a16:creationId xmlns:a16="http://schemas.microsoft.com/office/drawing/2014/main" id="{0D0979BD-B501-040B-9A9D-06FF6F7480C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816532854"/>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Content_42">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400722" y="519486"/>
            <a:ext cx="11266345" cy="1046895"/>
          </a:xfrm>
        </p:spPr>
        <p:txBody>
          <a:bodyPr/>
          <a:lstStyle>
            <a:lvl1pPr algn="ctr">
              <a:defRPr/>
            </a:lvl1pPr>
          </a:lstStyle>
          <a:p>
            <a:r>
              <a:rPr lang="fi-FI" noProof="0"/>
              <a:t>Kirjoita otsikko tähän</a:t>
            </a:r>
          </a:p>
        </p:txBody>
      </p:sp>
      <p:sp>
        <p:nvSpPr>
          <p:cNvPr id="34" name="Picture Placeholder 5">
            <a:extLst>
              <a:ext uri="{C183D7F6-B498-43B3-948B-1728B52AA6E4}">
                <adec:decorative xmlns:adec="http://schemas.microsoft.com/office/drawing/2017/decorative" val="1"/>
              </a:ext>
            </a:extLst>
          </p:cNvPr>
          <p:cNvSpPr>
            <a:spLocks noGrp="1" noChangeAspect="1"/>
          </p:cNvSpPr>
          <p:nvPr>
            <p:ph type="pic" sz="quarter" idx="34" hasCustomPrompt="1"/>
          </p:nvPr>
        </p:nvSpPr>
        <p:spPr>
          <a:xfrm>
            <a:off x="1113440" y="204437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5" name="Tekstin paikkamerkki 13"/>
          <p:cNvSpPr>
            <a:spLocks noGrp="1"/>
          </p:cNvSpPr>
          <p:nvPr>
            <p:ph type="body" sz="quarter" idx="35"/>
          </p:nvPr>
        </p:nvSpPr>
        <p:spPr>
          <a:xfrm>
            <a:off x="400722" y="3164479"/>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18" name="Picture Placeholder 5">
            <a:extLst>
              <a:ext uri="{C183D7F6-B498-43B3-948B-1728B52AA6E4}">
                <adec:decorative xmlns:adec="http://schemas.microsoft.com/office/drawing/2017/decorative" val="1"/>
              </a:ext>
            </a:extLst>
          </p:cNvPr>
          <p:cNvSpPr>
            <a:spLocks noGrp="1" noChangeAspect="1"/>
          </p:cNvSpPr>
          <p:nvPr>
            <p:ph type="pic" sz="quarter" idx="30" hasCustomPrompt="1"/>
          </p:nvPr>
        </p:nvSpPr>
        <p:spPr>
          <a:xfrm>
            <a:off x="4074656" y="205711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1" name="Tekstin paikkamerkki 13"/>
          <p:cNvSpPr>
            <a:spLocks noGrp="1"/>
          </p:cNvSpPr>
          <p:nvPr>
            <p:ph type="body" sz="quarter" idx="31"/>
          </p:nvPr>
        </p:nvSpPr>
        <p:spPr>
          <a:xfrm>
            <a:off x="3361938" y="3177211"/>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8" name="Picture Placeholder 5">
            <a:extLst>
              <a:ext uri="{C183D7F6-B498-43B3-948B-1728B52AA6E4}">
                <adec:decorative xmlns:adec="http://schemas.microsoft.com/office/drawing/2017/decorative" val="1"/>
              </a:ext>
            </a:extLst>
          </p:cNvPr>
          <p:cNvSpPr>
            <a:spLocks noGrp="1" noChangeAspect="1"/>
          </p:cNvSpPr>
          <p:nvPr>
            <p:ph type="pic" sz="quarter" idx="38" hasCustomPrompt="1"/>
          </p:nvPr>
        </p:nvSpPr>
        <p:spPr>
          <a:xfrm>
            <a:off x="7035872" y="204437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9" name="Tekstin paikkamerkki 13"/>
          <p:cNvSpPr>
            <a:spLocks noGrp="1"/>
          </p:cNvSpPr>
          <p:nvPr>
            <p:ph type="body" sz="quarter" idx="39"/>
          </p:nvPr>
        </p:nvSpPr>
        <p:spPr>
          <a:xfrm>
            <a:off x="6323154" y="3164477"/>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9997089" y="2044375"/>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284371" y="3164474"/>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6" name="Picture Placeholder 5">
            <a:extLst>
              <a:ext uri="{C183D7F6-B498-43B3-948B-1728B52AA6E4}">
                <adec:decorative xmlns:adec="http://schemas.microsoft.com/office/drawing/2017/decorative" val="1"/>
              </a:ext>
            </a:extLst>
          </p:cNvPr>
          <p:cNvSpPr>
            <a:spLocks noGrp="1" noChangeAspect="1"/>
          </p:cNvSpPr>
          <p:nvPr>
            <p:ph type="pic" sz="quarter" idx="36" hasCustomPrompt="1"/>
          </p:nvPr>
        </p:nvSpPr>
        <p:spPr>
          <a:xfrm>
            <a:off x="1113440" y="411107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7" name="Tekstin paikkamerkki 13"/>
          <p:cNvSpPr>
            <a:spLocks noGrp="1"/>
          </p:cNvSpPr>
          <p:nvPr>
            <p:ph type="body" sz="quarter" idx="37"/>
          </p:nvPr>
        </p:nvSpPr>
        <p:spPr>
          <a:xfrm>
            <a:off x="400722"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2" name="Picture Placeholder 5">
            <a:extLst>
              <a:ext uri="{C183D7F6-B498-43B3-948B-1728B52AA6E4}">
                <adec:decorative xmlns:adec="http://schemas.microsoft.com/office/drawing/2017/decorative" val="1"/>
              </a:ext>
            </a:extLst>
          </p:cNvPr>
          <p:cNvSpPr>
            <a:spLocks noGrp="1" noChangeAspect="1"/>
          </p:cNvSpPr>
          <p:nvPr>
            <p:ph type="pic" sz="quarter" idx="32" hasCustomPrompt="1"/>
          </p:nvPr>
        </p:nvSpPr>
        <p:spPr>
          <a:xfrm>
            <a:off x="4074656" y="4123803"/>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3" name="Tekstin paikkamerkki 13"/>
          <p:cNvSpPr>
            <a:spLocks noGrp="1"/>
          </p:cNvSpPr>
          <p:nvPr>
            <p:ph type="body" sz="quarter" idx="33"/>
          </p:nvPr>
        </p:nvSpPr>
        <p:spPr>
          <a:xfrm>
            <a:off x="3361938"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40" name="Picture Placeholder 5">
            <a:extLst>
              <a:ext uri="{C183D7F6-B498-43B3-948B-1728B52AA6E4}">
                <adec:decorative xmlns:adec="http://schemas.microsoft.com/office/drawing/2017/decorative" val="1"/>
              </a:ext>
            </a:extLst>
          </p:cNvPr>
          <p:cNvSpPr>
            <a:spLocks noGrp="1" noChangeAspect="1"/>
          </p:cNvSpPr>
          <p:nvPr>
            <p:ph type="pic" sz="quarter" idx="40" hasCustomPrompt="1"/>
          </p:nvPr>
        </p:nvSpPr>
        <p:spPr>
          <a:xfrm>
            <a:off x="7035872" y="411106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1" name="Tekstin paikkamerkki 13"/>
          <p:cNvSpPr>
            <a:spLocks noGrp="1"/>
          </p:cNvSpPr>
          <p:nvPr>
            <p:ph type="body" sz="quarter" idx="41"/>
          </p:nvPr>
        </p:nvSpPr>
        <p:spPr>
          <a:xfrm>
            <a:off x="6323154"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9997089" y="411106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284371"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a:xfrm>
            <a:off x="10386484" y="6356352"/>
            <a:ext cx="990600" cy="314177"/>
          </a:xfrm>
          <a:prstGeom prst="rect">
            <a:avLst/>
          </a:prstGeom>
        </p:spPr>
        <p:txBody>
          <a:bodyPr/>
          <a:lstStyle/>
          <a:p>
            <a:fld id="{7DBB1454-0CE1-4046-890D-5187D6A0796C}" type="datetime1">
              <a:rPr lang="fi-FI" noProof="0" smtClean="0"/>
              <a:t>9.12.2025</a:t>
            </a:fld>
            <a:endParaRPr lang="fi-FI" noProof="0"/>
          </a:p>
        </p:txBody>
      </p:sp>
    </p:spTree>
    <p:extLst>
      <p:ext uri="{BB962C8B-B14F-4D97-AF65-F5344CB8AC3E}">
        <p14:creationId xmlns:p14="http://schemas.microsoft.com/office/powerpoint/2010/main" val="529670972"/>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Closing_1_Thank-you">
    <p:bg>
      <p:bgPr>
        <a:solidFill>
          <a:schemeClr val="accent2"/>
        </a:solidFill>
        <a:effectLst/>
      </p:bgPr>
    </p:bg>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ctrTitle"/>
          </p:nvPr>
        </p:nvSpPr>
        <p:spPr>
          <a:xfrm>
            <a:off x="1524000" y="2235669"/>
            <a:ext cx="9144000" cy="1885015"/>
          </a:xfrm>
          <a:effectLst>
            <a:outerShdw blurRad="88900" dist="50800" dir="2700000" algn="tl" rotWithShape="0">
              <a:prstClr val="black">
                <a:alpha val="20000"/>
              </a:prstClr>
            </a:outerShdw>
          </a:effectLst>
        </p:spPr>
        <p:txBody>
          <a:bodyPr anchor="ctr">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16D09E9A-44F4-984F-8F3A-E4B77204A0B7}" type="datetime1">
              <a:rPr lang="fi-FI" noProof="0" smtClean="0"/>
              <a:t>9.12.2025</a:t>
            </a:fld>
            <a:endParaRPr lang="fi-FI" noProof="0"/>
          </a:p>
        </p:txBody>
      </p:sp>
      <p:sp>
        <p:nvSpPr>
          <p:cNvPr id="3" name="Kuvan paikkamerkki 5">
            <a:extLst>
              <a:ext uri="{FF2B5EF4-FFF2-40B4-BE49-F238E27FC236}">
                <a16:creationId xmlns:a16="http://schemas.microsoft.com/office/drawing/2014/main" id="{3DE92150-F248-4E1B-2520-7427003D0A0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Closing_2_Thank-yo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60523"/>
            <a:ext cx="9144000" cy="1891200"/>
          </a:xfrm>
          <a:effectLst/>
        </p:spPr>
        <p:txBody>
          <a:bodyPr anchor="ctr">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E1284B8-7C10-304B-B768-52DA8DF996C2}" type="datetime1">
              <a:rPr lang="fi-FI" noProof="0" smtClean="0"/>
              <a:t>9.12.2025</a:t>
            </a:fld>
            <a:endParaRPr lang="fi-FI" noProof="0"/>
          </a:p>
        </p:txBody>
      </p:sp>
    </p:spTree>
    <p:extLst>
      <p:ext uri="{BB962C8B-B14F-4D97-AF65-F5344CB8AC3E}">
        <p14:creationId xmlns:p14="http://schemas.microsoft.com/office/powerpoint/2010/main" val="537986561"/>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12192000" cy="68580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hasCustomPrompt="1"/>
          </p:nvPr>
        </p:nvSpPr>
        <p:spPr>
          <a:xfrm>
            <a:off x="516209" y="1667197"/>
            <a:ext cx="5520000" cy="768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anchor="t">
            <a:noAutofit/>
          </a:bodyPr>
          <a:lstStyle>
            <a:lvl1pPr algn="l">
              <a:defRPr sz="4667">
                <a:solidFill>
                  <a:schemeClr val="bg1"/>
                </a:solidFill>
                <a:effectLst/>
              </a:defRPr>
            </a:lvl1pPr>
          </a:lstStyle>
          <a:p>
            <a:r>
              <a:rPr lang="fi-FI"/>
              <a:t>Välikansi</a:t>
            </a:r>
            <a:endParaRPr lang="en-US"/>
          </a:p>
        </p:txBody>
      </p:sp>
      <p:sp>
        <p:nvSpPr>
          <p:cNvPr id="5" name="Kuvan paikkamerkki 5"/>
          <p:cNvSpPr>
            <a:spLocks noGrp="1" noChangeAspect="1"/>
          </p:cNvSpPr>
          <p:nvPr>
            <p:ph type="pic" sz="quarter" idx="14" hasCustomPrompt="1"/>
          </p:nvPr>
        </p:nvSpPr>
        <p:spPr>
          <a:xfrm>
            <a:off x="11369535" y="6321426"/>
            <a:ext cx="666663" cy="361524"/>
          </a:xfrm>
          <a:blipFill>
            <a:blip r:embed="rId3"/>
            <a:stretch>
              <a:fillRect/>
            </a:stretch>
          </a:blipFill>
        </p:spPr>
        <p:txBody>
          <a:bodyPr>
            <a:normAutofit/>
          </a:bodyPr>
          <a:lstStyle>
            <a:lvl1pPr marL="0" indent="0">
              <a:buNone/>
              <a:defRPr sz="667">
                <a:solidFill>
                  <a:schemeClr val="bg1"/>
                </a:solidFill>
              </a:defRPr>
            </a:lvl1pPr>
          </a:lstStyle>
          <a:p>
            <a:r>
              <a:rPr lang="fi-FI"/>
              <a:t> </a:t>
            </a:r>
          </a:p>
        </p:txBody>
      </p:sp>
      <p:sp>
        <p:nvSpPr>
          <p:cNvPr id="6" name="Footer Placeholder 4">
            <a:extLst>
              <a:ext uri="{FF2B5EF4-FFF2-40B4-BE49-F238E27FC236}">
                <a16:creationId xmlns:a16="http://schemas.microsoft.com/office/drawing/2014/main" id="{5FD70E1D-5C90-4B84-A45C-8658CCAC73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bg1"/>
                </a:solidFill>
                <a:latin typeface="OP Chevin Pro Light" panose="020F0303030000060003" pitchFamily="34" charset="0"/>
              </a:defRPr>
            </a:lvl1pPr>
          </a:lstStyle>
          <a:p>
            <a:r>
              <a:rPr lang="fi-FI"/>
              <a:t>/  OP-Luottamuksellinen</a:t>
            </a:r>
          </a:p>
        </p:txBody>
      </p:sp>
      <p:sp>
        <p:nvSpPr>
          <p:cNvPr id="8" name="Confidentiality">
            <a:extLst>
              <a:ext uri="{FF2B5EF4-FFF2-40B4-BE49-F238E27FC236}">
                <a16:creationId xmlns:a16="http://schemas.microsoft.com/office/drawing/2014/main" id="{B856D2D8-B610-46D7-B663-490C4766A655}"/>
              </a:ext>
            </a:extLst>
          </p:cNvPr>
          <p:cNvSpPr/>
          <p:nvPr userDrawn="1"/>
        </p:nvSpPr>
        <p:spPr>
          <a:xfrm>
            <a:off x="81005" y="6403984"/>
            <a:ext cx="600001" cy="220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fi-FI" sz="1000" noProof="0">
                <a:solidFill>
                  <a:schemeClr val="bg1"/>
                </a:solidFill>
                <a:latin typeface="OP Chevin Pro Light" pitchFamily="34" charset="0"/>
              </a:rPr>
              <a:t>© OP</a:t>
            </a:r>
          </a:p>
        </p:txBody>
      </p:sp>
    </p:spTree>
    <p:extLst>
      <p:ext uri="{BB962C8B-B14F-4D97-AF65-F5344CB8AC3E}">
        <p14:creationId xmlns:p14="http://schemas.microsoft.com/office/powerpoint/2010/main" val="4452546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F Text + Image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6319776" y="555585"/>
            <a:ext cx="5382228" cy="1018575"/>
          </a:xfrm>
        </p:spPr>
        <p:txBody>
          <a:bodyPr>
            <a:noAutofit/>
          </a:bodyPr>
          <a:lstStyle>
            <a:lvl1pPr>
              <a:defRPr sz="2800" b="1"/>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363405E8-97A7-4B29-9CF7-4BAD7D66C8F5}"/>
              </a:ext>
            </a:extLst>
          </p:cNvPr>
          <p:cNvSpPr>
            <a:spLocks noGrp="1"/>
          </p:cNvSpPr>
          <p:nvPr>
            <p:ph type="body" idx="1" hasCustomPrompt="1"/>
          </p:nvPr>
        </p:nvSpPr>
        <p:spPr>
          <a:xfrm>
            <a:off x="6319777" y="1574160"/>
            <a:ext cx="5382228" cy="923038"/>
          </a:xfrm>
        </p:spPr>
        <p:txBody>
          <a:bodyPr anchor="ctr">
            <a:normAutofit/>
          </a:bodyPr>
          <a:lstStyle>
            <a:lvl1pPr marL="0" indent="0">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6319777" y="2497197"/>
            <a:ext cx="5382228" cy="3684588"/>
          </a:xfrm>
        </p:spPr>
        <p:txBody>
          <a:bodyPr>
            <a:norm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876A42FC-A18F-4B12-BBF7-10FF510B3FF7}" type="datetimeFigureOut">
              <a:rPr lang="en-US" smtClean="0"/>
              <a:t>12/9/2025</a:t>
            </a:fld>
            <a:endParaRPr lang="en-US"/>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7E81371-CDD9-4BD9-ACDF-B4078B293C9B}" type="slidenum">
              <a:rPr lang="en-US" smtClean="0"/>
              <a:t>‹#›</a:t>
            </a:fld>
            <a:endParaRPr lang="en-US"/>
          </a:p>
        </p:txBody>
      </p:sp>
      <p:sp>
        <p:nvSpPr>
          <p:cNvPr id="10" name="Picture Placeholder 2">
            <a:extLst>
              <a:ext uri="{FF2B5EF4-FFF2-40B4-BE49-F238E27FC236}">
                <a16:creationId xmlns:a16="http://schemas.microsoft.com/office/drawing/2014/main" id="{3435DDE2-3C30-44D7-A4A0-E67F215A38D5}"/>
              </a:ext>
            </a:extLst>
          </p:cNvPr>
          <p:cNvSpPr>
            <a:spLocks noGrp="1"/>
          </p:cNvSpPr>
          <p:nvPr>
            <p:ph type="pic" idx="13"/>
          </p:nvPr>
        </p:nvSpPr>
        <p:spPr>
          <a:xfrm>
            <a:off x="0" y="0"/>
            <a:ext cx="6063142" cy="6201239"/>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cxnSp>
        <p:nvCxnSpPr>
          <p:cNvPr id="11" name="Straight Connector 10">
            <a:extLst>
              <a:ext uri="{FF2B5EF4-FFF2-40B4-BE49-F238E27FC236}">
                <a16:creationId xmlns:a16="http://schemas.microsoft.com/office/drawing/2014/main" id="{0680A580-413B-4637-BE51-0273E20C2C60}"/>
              </a:ext>
            </a:extLst>
          </p:cNvPr>
          <p:cNvCxnSpPr>
            <a:cxnSpLocks/>
          </p:cNvCxnSpPr>
          <p:nvPr/>
        </p:nvCxnSpPr>
        <p:spPr>
          <a:xfrm>
            <a:off x="6315315" y="6169085"/>
            <a:ext cx="538668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57098910"/>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userDrawn="1">
  <p:cSld name="Vertailu 2">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A83D12-7AF6-4F2B-9C67-45B02D552B88}" type="datetime1">
              <a:rPr lang="fi-FI" smtClean="0"/>
              <a:t>9.12.2025</a:t>
            </a:fld>
            <a:endParaRPr lang="fi-FI"/>
          </a:p>
        </p:txBody>
      </p:sp>
      <p:sp>
        <p:nvSpPr>
          <p:cNvPr id="8" name="Footer Placeholder 7"/>
          <p:cNvSpPr>
            <a:spLocks noGrp="1"/>
          </p:cNvSpPr>
          <p:nvPr>
            <p:ph type="ftr" sz="quarter" idx="11"/>
          </p:nvPr>
        </p:nvSpPr>
        <p:spPr/>
        <p:txBody>
          <a:bodyPr/>
          <a:lstStyle/>
          <a:p>
            <a:r>
              <a:rPr lang="fi-FI"/>
              <a:t>/  OP-Luottamuksellinen</a:t>
            </a:r>
          </a:p>
        </p:txBody>
      </p:sp>
      <p:sp>
        <p:nvSpPr>
          <p:cNvPr id="9" name="Slide Number Placeholder 8"/>
          <p:cNvSpPr>
            <a:spLocks noGrp="1"/>
          </p:cNvSpPr>
          <p:nvPr>
            <p:ph type="sldNum" sz="quarter" idx="12"/>
          </p:nvPr>
        </p:nvSpPr>
        <p:spPr/>
        <p:txBody>
          <a:bodyPr/>
          <a:lstStyle/>
          <a:p>
            <a:fld id="{2CFBC310-412D-4841-958B-3949C676B8F0}" type="slidenum">
              <a:rPr lang="fi-FI" smtClean="0"/>
              <a:t>‹#›</a:t>
            </a:fld>
            <a:endParaRPr lang="fi-FI"/>
          </a:p>
        </p:txBody>
      </p:sp>
      <p:sp>
        <p:nvSpPr>
          <p:cNvPr id="11" name="Text Placeholder 2"/>
          <p:cNvSpPr>
            <a:spLocks noGrp="1"/>
          </p:cNvSpPr>
          <p:nvPr>
            <p:ph type="body" idx="1"/>
          </p:nvPr>
        </p:nvSpPr>
        <p:spPr>
          <a:xfrm>
            <a:off x="681007"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681007"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6081599"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4" name="Content Placeholder 5"/>
          <p:cNvSpPr>
            <a:spLocks noGrp="1"/>
          </p:cNvSpPr>
          <p:nvPr>
            <p:ph sz="quarter" idx="4"/>
          </p:nvPr>
        </p:nvSpPr>
        <p:spPr>
          <a:xfrm>
            <a:off x="6081599"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681005" y="277092"/>
            <a:ext cx="10681939" cy="1292907"/>
          </a:xfrm>
        </p:spPr>
        <p:txBody>
          <a:bodyPr/>
          <a:lstStyle/>
          <a:p>
            <a:r>
              <a:rPr lang="en-US"/>
              <a:t>Click to edit Master title style</a:t>
            </a:r>
          </a:p>
        </p:txBody>
      </p:sp>
    </p:spTree>
    <p:extLst>
      <p:ext uri="{BB962C8B-B14F-4D97-AF65-F5344CB8AC3E}">
        <p14:creationId xmlns:p14="http://schemas.microsoft.com/office/powerpoint/2010/main" val="283799120"/>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type="obj">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a:t>Click to edit Master title style</a:t>
            </a:r>
          </a:p>
        </p:txBody>
      </p:sp>
      <p:sp>
        <p:nvSpPr>
          <p:cNvPr id="3" name="Content Placeholder 2"/>
          <p:cNvSpPr>
            <a:spLocks noGrp="1"/>
          </p:cNvSpPr>
          <p:nvPr>
            <p:ph idx="1"/>
          </p:nvPr>
        </p:nvSpPr>
        <p:spPr>
          <a:xfrm>
            <a:off x="681005" y="1662124"/>
            <a:ext cx="5330328" cy="4535785"/>
          </a:xfrm>
        </p:spPr>
        <p:txBody>
          <a:bodyPr>
            <a:noAutofit/>
          </a:bodyPr>
          <a:lstStyle>
            <a:lvl1pPr>
              <a:defRPr spc="-67" baseline="0"/>
            </a:lvl1pPr>
            <a:lvl2pPr>
              <a:defRPr spc="-67" baseline="0"/>
            </a:lvl2pPr>
            <a:lvl3pPr>
              <a:defRPr spc="-67" baseline="0"/>
            </a:lvl3pPr>
            <a:lvl4pPr>
              <a:defRPr spc="-67" baseline="0"/>
            </a:lvl4pPr>
            <a:lvl5pPr>
              <a:defRPr spc="-67"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pc="-67" baseline="0"/>
            </a:lvl1pPr>
          </a:lstStyle>
          <a:p>
            <a:fld id="{B238053C-C71E-4036-964D-C57183A3E99B}" type="datetime1">
              <a:rPr lang="fi-FI" smtClean="0"/>
              <a:t>9.12.2025</a:t>
            </a:fld>
            <a:endParaRPr lang="fi-FI"/>
          </a:p>
        </p:txBody>
      </p:sp>
      <p:sp>
        <p:nvSpPr>
          <p:cNvPr id="6" name="Slide Number Placeholder 5"/>
          <p:cNvSpPr>
            <a:spLocks noGrp="1"/>
          </p:cNvSpPr>
          <p:nvPr>
            <p:ph type="sldNum" sz="quarter" idx="12"/>
          </p:nvPr>
        </p:nvSpPr>
        <p:spPr/>
        <p:txBody>
          <a:bodyPr/>
          <a:lstStyle>
            <a:lvl1pPr>
              <a:defRPr spc="-67" baseline="0"/>
            </a:lvl1pPr>
          </a:lstStyle>
          <a:p>
            <a:fld id="{2CFBC310-412D-4841-958B-3949C676B8F0}" type="slidenum">
              <a:rPr lang="fi-FI" smtClean="0"/>
              <a:pPr/>
              <a:t>‹#›</a:t>
            </a:fld>
            <a:endParaRPr lang="fi-FI"/>
          </a:p>
        </p:txBody>
      </p:sp>
      <p:sp>
        <p:nvSpPr>
          <p:cNvPr id="8" name="Footer Placeholder 4">
            <a:extLst>
              <a:ext uri="{FF2B5EF4-FFF2-40B4-BE49-F238E27FC236}">
                <a16:creationId xmlns:a16="http://schemas.microsoft.com/office/drawing/2014/main" id="{3BE65326-D5D9-4020-B151-76B1C978AB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a:t>/  OP-Luottamuksellinen</a:t>
            </a:r>
          </a:p>
        </p:txBody>
      </p:sp>
    </p:spTree>
    <p:extLst>
      <p:ext uri="{BB962C8B-B14F-4D97-AF65-F5344CB8AC3E}">
        <p14:creationId xmlns:p14="http://schemas.microsoft.com/office/powerpoint/2010/main" val="472037171"/>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userDrawn="1">
  <p:cSld name="Section_4_Välikansi_kuva_alhaalla">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br>
              <a:rPr lang="fi-FI" noProof="0"/>
            </a:br>
            <a:r>
              <a:rPr lang="fi-FI" noProof="0"/>
              <a:t>Lisää kuva napauttamalla kuvaketta TAI aktivoi kuvakehys ja klikkaa valikosta lisää/</a:t>
            </a:r>
            <a:r>
              <a:rPr lang="fi-FI" noProof="0" err="1"/>
              <a:t>insert</a:t>
            </a:r>
            <a:r>
              <a:rPr lang="fi-FI" noProof="0"/>
              <a:t> &gt; Kuva/</a:t>
            </a:r>
            <a:r>
              <a:rPr lang="fi-FI" noProof="0" err="1"/>
              <a:t>picture</a:t>
            </a:r>
            <a:r>
              <a:rPr lang="fi-FI" noProof="0"/>
              <a:t> &gt; Kuva tiedostosta/Picture </a:t>
            </a:r>
            <a:r>
              <a:rPr lang="fi-FI" noProof="0" err="1"/>
              <a:t>from</a:t>
            </a:r>
            <a:r>
              <a:rPr lang="fi-FI" noProof="0"/>
              <a:t> </a:t>
            </a:r>
            <a:r>
              <a:rPr lang="fi-FI" noProof="0" err="1"/>
              <a:t>file</a:t>
            </a:r>
            <a:endParaRPr lang="fi-FI" noProof="0"/>
          </a:p>
        </p:txBody>
      </p:sp>
      <p:sp>
        <p:nvSpPr>
          <p:cNvPr id="2" name="Title 1"/>
          <p:cNvSpPr>
            <a:spLocks noGrp="1"/>
          </p:cNvSpPr>
          <p:nvPr>
            <p:ph type="title" hasCustomPrompt="1"/>
          </p:nvPr>
        </p:nvSpPr>
        <p:spPr>
          <a:xfrm>
            <a:off x="522408" y="1215815"/>
            <a:ext cx="6167824" cy="579212"/>
          </a:xfrm>
        </p:spPr>
        <p:txBody>
          <a:bodyPr anchor="ctr"/>
          <a:lstStyle>
            <a:lvl1pPr>
              <a:defRPr spc="-67" baseline="0"/>
            </a:lvl1pPr>
          </a:lstStyle>
          <a:p>
            <a:r>
              <a:rPr lang="fi-FI" noProof="0"/>
              <a:t>Kirjoita välikannen otsikko</a:t>
            </a:r>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lvl1pPr>
              <a:defRPr>
                <a:solidFill>
                  <a:schemeClr val="bg1"/>
                </a:solidFill>
              </a:defRPr>
            </a:lvl1pPr>
          </a:lstStyle>
          <a:p>
            <a:fld id="{715A0576-9581-491A-8FA0-DB956551F861}" type="datetime1">
              <a:rPr lang="fi-FI" noProof="0" smtClean="0"/>
              <a:t>9.12.2025</a:t>
            </a:fld>
            <a:endParaRPr lang="fi-FI" noProof="0"/>
          </a:p>
        </p:txBody>
      </p:sp>
    </p:spTree>
    <p:extLst>
      <p:ext uri="{BB962C8B-B14F-4D97-AF65-F5344CB8AC3E}">
        <p14:creationId xmlns:p14="http://schemas.microsoft.com/office/powerpoint/2010/main" val="3437525369"/>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Content_3_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pc="-67" baseline="0"/>
            </a:lvl1pPr>
          </a:lstStyle>
          <a:p>
            <a:r>
              <a:rPr lang="fi-FI" noProof="0"/>
              <a:t>Kirjoita otsikko tähän</a:t>
            </a:r>
          </a:p>
        </p:txBody>
      </p:sp>
      <p:sp>
        <p:nvSpPr>
          <p:cNvPr id="3" name="Content Placeholder 2"/>
          <p:cNvSpPr>
            <a:spLocks noGrp="1"/>
          </p:cNvSpPr>
          <p:nvPr>
            <p:ph idx="1" hasCustomPrompt="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fi-FI" noProof="0"/>
              <a:t>Lisää teksti</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p>
            <a:fld id="{9619B1BF-8E1D-4667-9BEE-79C8D9B3AAEF}" type="datetime1">
              <a:rPr lang="fi-FI" noProof="0" smtClean="0"/>
              <a:t>9.12.2025</a:t>
            </a:fld>
            <a:endParaRPr lang="fi-FI" noProof="0"/>
          </a:p>
        </p:txBody>
      </p:sp>
    </p:spTree>
    <p:extLst>
      <p:ext uri="{BB962C8B-B14F-4D97-AF65-F5344CB8AC3E}">
        <p14:creationId xmlns:p14="http://schemas.microsoft.com/office/powerpoint/2010/main" val="1699245827"/>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1005" y="279796"/>
            <a:ext cx="10681939" cy="1292907"/>
          </a:xfrm>
        </p:spPr>
        <p:txBody>
          <a:bodyPr/>
          <a:lstStyle/>
          <a:p>
            <a:r>
              <a:rPr lang="fi-FI"/>
              <a:t>Muokkaa ots. perustyyl. napsautt.</a:t>
            </a:r>
            <a:endParaRPr lang="en-US" dirty="0"/>
          </a:p>
        </p:txBody>
      </p:sp>
      <p:sp>
        <p:nvSpPr>
          <p:cNvPr id="3" name="Content Placeholder 2"/>
          <p:cNvSpPr>
            <a:spLocks noGrp="1"/>
          </p:cNvSpPr>
          <p:nvPr>
            <p:ph sz="half" idx="1"/>
          </p:nvPr>
        </p:nvSpPr>
        <p:spPr>
          <a:xfrm>
            <a:off x="681005"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083300"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393DDBB-CCEF-4919-8610-957CB0341B87}" type="datetime1">
              <a:rPr lang="fi-FI" smtClean="0"/>
              <a:t>9.12.2025</a:t>
            </a:fld>
            <a:endParaRPr lang="fi-FI"/>
          </a:p>
        </p:txBody>
      </p:sp>
      <p:sp>
        <p:nvSpPr>
          <p:cNvPr id="6" name="Footer Placeholder 5"/>
          <p:cNvSpPr>
            <a:spLocks noGrp="1"/>
          </p:cNvSpPr>
          <p:nvPr>
            <p:ph type="ftr" sz="quarter" idx="11"/>
          </p:nvPr>
        </p:nvSpPr>
        <p:spPr/>
        <p:txBody>
          <a:bodyPr/>
          <a:lstStyle/>
          <a:p>
            <a:r>
              <a:rPr lang="fi-FI" dirty="0"/>
              <a:t>/  OP-Luottamuksellinen</a:t>
            </a:r>
          </a:p>
        </p:txBody>
      </p:sp>
      <p:sp>
        <p:nvSpPr>
          <p:cNvPr id="7" name="Slide Number Placeholder 6"/>
          <p:cNvSpPr>
            <a:spLocks noGrp="1"/>
          </p:cNvSpPr>
          <p:nvPr>
            <p:ph type="sldNum" sz="quarter" idx="12"/>
          </p:nvPr>
        </p:nvSpPr>
        <p:spPr/>
        <p:txBody>
          <a:bodyPr/>
          <a:lstStyle/>
          <a:p>
            <a:fld id="{2CFBC310-412D-4841-958B-3949C676B8F0}" type="slidenum">
              <a:rPr lang="fi-FI" smtClean="0"/>
              <a:t>‹#›</a:t>
            </a:fld>
            <a:endParaRPr lang="fi-FI"/>
          </a:p>
        </p:txBody>
      </p:sp>
    </p:spTree>
    <p:extLst>
      <p:ext uri="{BB962C8B-B14F-4D97-AF65-F5344CB8AC3E}">
        <p14:creationId xmlns:p14="http://schemas.microsoft.com/office/powerpoint/2010/main" val="1912044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95.xml><?xml version="1.0" encoding="utf-8"?>
<p:sldLayout xmlns:a="http://schemas.openxmlformats.org/drawingml/2006/main" xmlns:r="http://schemas.openxmlformats.org/officeDocument/2006/relationships" xmlns:p="http://schemas.openxmlformats.org/presentationml/2006/main" showMasterSp="0" preserve="1" userDrawn="1">
  <p:cSld name="Title_1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extLst>
                <a:ext uri="{96DAC541-7B7A-43D3-8B79-37D633B846F1}">
                  <asvg:svgBlip xmlns:asvg="http://schemas.microsoft.com/office/drawing/2016/SVG/main" r:embed="rId3"/>
                </a:ext>
              </a:extLst>
            </a:blip>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2955F9C9-6989-B541-ABA1-FB213DDEB30E}" type="datetime1">
              <a:rPr lang="fi-FI" smtClean="0"/>
              <a:t>9.12.2025</a:t>
            </a:fld>
            <a:endParaRPr lang="fi-FI" dirty="0"/>
          </a:p>
        </p:txBody>
      </p:sp>
    </p:spTree>
    <p:extLst>
      <p:ext uri="{BB962C8B-B14F-4D97-AF65-F5344CB8AC3E}">
        <p14:creationId xmlns:p14="http://schemas.microsoft.com/office/powerpoint/2010/main" val="2236403150"/>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showMasterSp="0" preserve="1" userDrawn="1">
  <p:cSld name="Title_1b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B7AD2153-6147-2A45-B5B2-6688E6CCB05F}" type="datetime1">
              <a:rPr lang="fi-FI" smtClean="0"/>
              <a:t>9.12.2025</a:t>
            </a:fld>
            <a:endParaRPr lang="fi-FI" dirty="0"/>
          </a:p>
        </p:txBody>
      </p:sp>
    </p:spTree>
    <p:extLst>
      <p:ext uri="{BB962C8B-B14F-4D97-AF65-F5344CB8AC3E}">
        <p14:creationId xmlns:p14="http://schemas.microsoft.com/office/powerpoint/2010/main" val="374041840"/>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showMasterSp="0" preserve="1" userDrawn="1">
  <p:cSld name="Title_2_OP-Pohjol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8EE67C3-884D-148B-1ADB-F015D1244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287" y="495627"/>
            <a:ext cx="1036189" cy="1036189"/>
          </a:xfrm>
          <a:prstGeom prst="rect">
            <a:avLst/>
          </a:prstGeom>
        </p:spPr>
      </p:pic>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64B752E9-E2A3-E141-BE41-D9DEDCABCBA8}" type="datetime1">
              <a:rPr lang="fi-FI" smtClean="0"/>
              <a:t>9.12.2025</a:t>
            </a:fld>
            <a:endParaRPr lang="fi-FI" dirty="0"/>
          </a:p>
        </p:txBody>
      </p:sp>
    </p:spTree>
    <p:extLst>
      <p:ext uri="{BB962C8B-B14F-4D97-AF65-F5344CB8AC3E}">
        <p14:creationId xmlns:p14="http://schemas.microsoft.com/office/powerpoint/2010/main" val="4191955290"/>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showMasterSp="0" preserve="1" userDrawn="1">
  <p:cSld name="Title_2b_OP-Pohjola">
    <p:spTree>
      <p:nvGrpSpPr>
        <p:cNvPr id="1" name=""/>
        <p:cNvGrpSpPr/>
        <p:nvPr/>
      </p:nvGrpSpPr>
      <p:grpSpPr>
        <a:xfrm>
          <a:off x="0" y="0"/>
          <a:ext cx="0" cy="0"/>
          <a:chOff x="0" y="0"/>
          <a:chExt cx="0" cy="0"/>
        </a:xfrm>
      </p:grpSpPr>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E341C7E2-9421-4548-B286-70B42377D2C3}" type="datetime1">
              <a:rPr lang="fi-FI" smtClean="0"/>
              <a:t>9.12.2025</a:t>
            </a:fld>
            <a:endParaRPr lang="fi-FI" dirty="0"/>
          </a:p>
        </p:txBody>
      </p:sp>
      <p:pic>
        <p:nvPicPr>
          <p:cNvPr id="5" name="Graphic 4">
            <a:extLst>
              <a:ext uri="{FF2B5EF4-FFF2-40B4-BE49-F238E27FC236}">
                <a16:creationId xmlns:a16="http://schemas.microsoft.com/office/drawing/2014/main" id="{D52D9107-E0DE-0248-59F0-682B8E558B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758" y="495627"/>
            <a:ext cx="3142841" cy="751677"/>
          </a:xfrm>
          <a:prstGeom prst="rect">
            <a:avLst/>
          </a:prstGeom>
        </p:spPr>
      </p:pic>
    </p:spTree>
    <p:extLst>
      <p:ext uri="{BB962C8B-B14F-4D97-AF65-F5344CB8AC3E}">
        <p14:creationId xmlns:p14="http://schemas.microsoft.com/office/powerpoint/2010/main" val="2688706140"/>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showMasterSp="0" preserve="1" userDrawn="1">
  <p:cSld name="Title_3_OP-Pohjol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7BDBAA8-180A-C247-8384-B6C5446818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219" y="1724823"/>
            <a:ext cx="4715563" cy="1262400"/>
          </a:xfrm>
          <a:prstGeom prst="rect">
            <a:avLst/>
          </a:prstGeom>
        </p:spPr>
      </p:pic>
      <p:sp>
        <p:nvSpPr>
          <p:cNvPr id="2" name="Title 1"/>
          <p:cNvSpPr>
            <a:spLocks noGrp="1"/>
          </p:cNvSpPr>
          <p:nvPr>
            <p:ph type="ctrTitle"/>
          </p:nvPr>
        </p:nvSpPr>
        <p:spPr>
          <a:xfrm>
            <a:off x="1524000" y="3201726"/>
            <a:ext cx="9144000" cy="1706879"/>
          </a:xfrm>
          <a:effectLst/>
        </p:spPr>
        <p:txBody>
          <a:bodyPr anchor="b" anchorCtr="0">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4289"/>
            <a:ext cx="9144000" cy="598475"/>
          </a:xfrm>
          <a:effectLst/>
        </p:spPr>
        <p:txBody>
          <a:bodyPr>
            <a:normAutofit/>
          </a:bodyPr>
          <a:lstStyle>
            <a:lvl1pPr marL="0" indent="0" algn="ctr">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noProof="0"/>
              <a:t>© OP Pohjola / OP-Konfidentiell</a:t>
            </a:r>
            <a:endParaRPr lang="fi-FI" noProof="0"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lvl1pPr>
          </a:lstStyle>
          <a:p>
            <a:fld id="{6AEB714A-0618-5742-924B-547278803B50}" type="datetime1">
              <a:rPr lang="fi-FI" noProof="0" smtClean="0"/>
              <a:t>9.12.2025</a:t>
            </a:fld>
            <a:endParaRPr lang="fi-FI" noProof="0" dirty="0"/>
          </a:p>
        </p:txBody>
      </p:sp>
    </p:spTree>
    <p:extLst>
      <p:ext uri="{BB962C8B-B14F-4D97-AF65-F5344CB8AC3E}">
        <p14:creationId xmlns:p14="http://schemas.microsoft.com/office/powerpoint/2010/main" val="1770985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ja kaksi tekstipalstaa, vihrea">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6B08AB-F8E0-FCA6-00C3-FCF7E94F93AE}"/>
              </a:ext>
            </a:extLst>
          </p:cNvPr>
          <p:cNvSpPr>
            <a:spLocks/>
          </p:cNvSpPr>
          <p:nvPr userDrawn="1"/>
        </p:nvSpPr>
        <p:spPr>
          <a:xfrm>
            <a:off x="6240464" y="0"/>
            <a:ext cx="5951533" cy="6858000"/>
          </a:xfrm>
          <a:prstGeom prst="rect">
            <a:avLst/>
          </a:prstGeom>
          <a:solidFill>
            <a:schemeClr val="accent2"/>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2" name="Kuva 7">
            <a:extLst>
              <a:ext uri="{FF2B5EF4-FFF2-40B4-BE49-F238E27FC236}">
                <a16:creationId xmlns:a16="http://schemas.microsoft.com/office/drawing/2014/main" id="{9C84B52E-E698-0962-92F2-2B3A08631B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
        <p:nvSpPr>
          <p:cNvPr id="3" name="Picture Placeholder 13">
            <a:extLst>
              <a:ext uri="{FF2B5EF4-FFF2-40B4-BE49-F238E27FC236}">
                <a16:creationId xmlns:a16="http://schemas.microsoft.com/office/drawing/2014/main" id="{73F97549-EE95-625F-1E65-085CAEB77065}"/>
              </a:ext>
            </a:extLst>
          </p:cNvPr>
          <p:cNvSpPr>
            <a:spLocks noGrp="1"/>
          </p:cNvSpPr>
          <p:nvPr>
            <p:ph type="pic" sz="quarter" idx="11" hasCustomPrompt="1"/>
          </p:nvPr>
        </p:nvSpPr>
        <p:spPr>
          <a:xfrm>
            <a:off x="6935787" y="2203705"/>
            <a:ext cx="4560887" cy="2121408"/>
          </a:xfrm>
        </p:spPr>
        <p:txBody>
          <a:bodyPr lIns="0" tIns="396000" rIns="0">
            <a:noAutofit/>
          </a:bodyPr>
          <a:lstStyle>
            <a:lvl1pPr marL="0" indent="0" algn="ctr">
              <a:buNone/>
              <a:defRPr sz="1400">
                <a:solidFill>
                  <a:schemeClr val="bg1">
                    <a:lumMod val="50000"/>
                  </a:schemeClr>
                </a:solidFill>
              </a:defRPr>
            </a:lvl1pPr>
          </a:lstStyle>
          <a:p>
            <a:r>
              <a:rPr lang="en-FI" dirty="0"/>
              <a:t> Lisää kuva napsauttamalla ikonia</a:t>
            </a:r>
          </a:p>
        </p:txBody>
      </p:sp>
      <p:sp>
        <p:nvSpPr>
          <p:cNvPr id="4" name="Text Placeholder 25">
            <a:extLst>
              <a:ext uri="{FF2B5EF4-FFF2-40B4-BE49-F238E27FC236}">
                <a16:creationId xmlns:a16="http://schemas.microsoft.com/office/drawing/2014/main" id="{76244146-FDD9-A685-382C-94BAF4EB9ED9}"/>
              </a:ext>
            </a:extLst>
          </p:cNvPr>
          <p:cNvSpPr>
            <a:spLocks noGrp="1"/>
          </p:cNvSpPr>
          <p:nvPr>
            <p:ph type="body" sz="quarter" idx="14" hasCustomPrompt="1"/>
          </p:nvPr>
        </p:nvSpPr>
        <p:spPr>
          <a:xfrm>
            <a:off x="6935787" y="4654296"/>
            <a:ext cx="4560887" cy="1582992"/>
          </a:xfrm>
        </p:spPr>
        <p:txBody>
          <a:bodyPr lIns="0" rIns="0"/>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3" name="Otsikon paikkamerkki 1">
            <a:extLst>
              <a:ext uri="{FF2B5EF4-FFF2-40B4-BE49-F238E27FC236}">
                <a16:creationId xmlns:a16="http://schemas.microsoft.com/office/drawing/2014/main" id="{43B8AD18-FDDE-9A1F-9446-A51AC8615F10}"/>
              </a:ext>
            </a:extLst>
          </p:cNvPr>
          <p:cNvSpPr>
            <a:spLocks noGrp="1"/>
          </p:cNvSpPr>
          <p:nvPr>
            <p:ph type="title" hasCustomPrompt="1"/>
          </p:nvPr>
        </p:nvSpPr>
        <p:spPr>
          <a:xfrm>
            <a:off x="693737" y="1117157"/>
            <a:ext cx="5257801" cy="923330"/>
          </a:xfrm>
          <a:prstGeom prst="rect">
            <a:avLst/>
          </a:prstGeom>
        </p:spPr>
        <p:txBody>
          <a:bodyPr vert="horz" lIns="251999" tIns="45720" rIns="251999" bIns="45720" rtlCol="0" anchor="t" anchorCtr="0">
            <a:spAutoFit/>
          </a:bodyPr>
          <a:lstStyle>
            <a:lvl1pPr>
              <a:defRPr b="1" i="0">
                <a:latin typeface="Montserrat ExtraBold" pitchFamily="2" charset="77"/>
              </a:defRPr>
            </a:lvl1pPr>
          </a:lstStyle>
          <a:p>
            <a:r>
              <a:rPr lang="fi-FI" noProof="0" dirty="0"/>
              <a:t>Lisää otsikko napsauttamalla</a:t>
            </a:r>
          </a:p>
        </p:txBody>
      </p:sp>
      <p:sp>
        <p:nvSpPr>
          <p:cNvPr id="14" name="Text Placeholder 25">
            <a:extLst>
              <a:ext uri="{FF2B5EF4-FFF2-40B4-BE49-F238E27FC236}">
                <a16:creationId xmlns:a16="http://schemas.microsoft.com/office/drawing/2014/main" id="{F5FE9206-D068-5902-0180-485E629F66C0}"/>
              </a:ext>
            </a:extLst>
          </p:cNvPr>
          <p:cNvSpPr>
            <a:spLocks noGrp="1"/>
          </p:cNvSpPr>
          <p:nvPr>
            <p:ph type="body" sz="quarter" idx="13" hasCustomPrompt="1"/>
          </p:nvPr>
        </p:nvSpPr>
        <p:spPr>
          <a:xfrm>
            <a:off x="695325" y="2208180"/>
            <a:ext cx="5256213" cy="4029108"/>
          </a:xfrm>
        </p:spPr>
        <p:txBody>
          <a:body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8436220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_BF Text + 4 Image Mosaic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4826" y="544010"/>
            <a:ext cx="5382228" cy="1053299"/>
          </a:xfrm>
        </p:spPr>
        <p:txBody>
          <a:bodyPr>
            <a:noAutofit/>
          </a:bodyPr>
          <a:lstStyle>
            <a:lvl1pPr>
              <a:defRPr sz="2800" b="1"/>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363405E8-97A7-4B29-9CF7-4BAD7D66C8F5}"/>
              </a:ext>
            </a:extLst>
          </p:cNvPr>
          <p:cNvSpPr>
            <a:spLocks noGrp="1"/>
          </p:cNvSpPr>
          <p:nvPr>
            <p:ph type="body" idx="1" hasCustomPrompt="1"/>
          </p:nvPr>
        </p:nvSpPr>
        <p:spPr>
          <a:xfrm>
            <a:off x="509287" y="1597310"/>
            <a:ext cx="5386688" cy="907765"/>
          </a:xfrm>
        </p:spPr>
        <p:txBody>
          <a:bodyPr anchor="ctr">
            <a:normAutofit/>
          </a:bodyPr>
          <a:lstStyle>
            <a:lvl1pPr marL="0" indent="0">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509287" y="2505075"/>
            <a:ext cx="5382228" cy="3684588"/>
          </a:xfrm>
        </p:spPr>
        <p:txBody>
          <a:bodyPr>
            <a:norm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876A42FC-A18F-4B12-BBF7-10FF510B3FF7}" type="datetimeFigureOut">
              <a:rPr lang="en-US" smtClean="0"/>
              <a:t>12/9/2025</a:t>
            </a:fld>
            <a:endParaRPr lang="en-US"/>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7E81371-CDD9-4BD9-ACDF-B4078B293C9B}" type="slidenum">
              <a:rPr lang="en-US" smtClean="0"/>
              <a:t>‹#›</a:t>
            </a:fld>
            <a:endParaRPr lang="en-US"/>
          </a:p>
        </p:txBody>
      </p:sp>
      <p:sp>
        <p:nvSpPr>
          <p:cNvPr id="10" name="Picture Placeholder 2">
            <a:extLst>
              <a:ext uri="{FF2B5EF4-FFF2-40B4-BE49-F238E27FC236}">
                <a16:creationId xmlns:a16="http://schemas.microsoft.com/office/drawing/2014/main" id="{3435DDE2-3C30-44D7-A4A0-E67F215A38D5}"/>
              </a:ext>
            </a:extLst>
          </p:cNvPr>
          <p:cNvSpPr>
            <a:spLocks noGrp="1"/>
          </p:cNvSpPr>
          <p:nvPr>
            <p:ph type="pic" idx="13"/>
          </p:nvPr>
        </p:nvSpPr>
        <p:spPr>
          <a:xfrm>
            <a:off x="6095999" y="1"/>
            <a:ext cx="3997677" cy="3128630"/>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cxnSp>
        <p:nvCxnSpPr>
          <p:cNvPr id="11" name="Straight Connector 10">
            <a:extLst>
              <a:ext uri="{FF2B5EF4-FFF2-40B4-BE49-F238E27FC236}">
                <a16:creationId xmlns:a16="http://schemas.microsoft.com/office/drawing/2014/main" id="{0680A580-413B-4637-BE51-0273E20C2C60}"/>
              </a:ext>
            </a:extLst>
          </p:cNvPr>
          <p:cNvCxnSpPr>
            <a:cxnSpLocks/>
          </p:cNvCxnSpPr>
          <p:nvPr/>
        </p:nvCxnSpPr>
        <p:spPr>
          <a:xfrm>
            <a:off x="504825" y="6176963"/>
            <a:ext cx="5386689" cy="0"/>
          </a:xfrm>
          <a:prstGeom prst="line">
            <a:avLst/>
          </a:prstGeom>
        </p:spPr>
        <p:style>
          <a:lnRef idx="2">
            <a:schemeClr val="dk1"/>
          </a:lnRef>
          <a:fillRef idx="0">
            <a:schemeClr val="dk1"/>
          </a:fillRef>
          <a:effectRef idx="1">
            <a:schemeClr val="dk1"/>
          </a:effectRef>
          <a:fontRef idx="minor">
            <a:schemeClr val="tx1"/>
          </a:fontRef>
        </p:style>
      </p:cxnSp>
      <p:sp>
        <p:nvSpPr>
          <p:cNvPr id="12" name="Picture Placeholder 2">
            <a:extLst>
              <a:ext uri="{FF2B5EF4-FFF2-40B4-BE49-F238E27FC236}">
                <a16:creationId xmlns:a16="http://schemas.microsoft.com/office/drawing/2014/main" id="{937235BE-FC83-46EE-9EB3-8DAA9E213CDF}"/>
              </a:ext>
            </a:extLst>
          </p:cNvPr>
          <p:cNvSpPr>
            <a:spLocks noGrp="1"/>
          </p:cNvSpPr>
          <p:nvPr>
            <p:ph type="pic" idx="14"/>
          </p:nvPr>
        </p:nvSpPr>
        <p:spPr>
          <a:xfrm>
            <a:off x="8194323" y="3126125"/>
            <a:ext cx="3997677" cy="3050838"/>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13" name="Picture Placeholder 2">
            <a:extLst>
              <a:ext uri="{FF2B5EF4-FFF2-40B4-BE49-F238E27FC236}">
                <a16:creationId xmlns:a16="http://schemas.microsoft.com/office/drawing/2014/main" id="{1205515B-679D-41B5-A429-BBB957E7A78B}"/>
              </a:ext>
            </a:extLst>
          </p:cNvPr>
          <p:cNvSpPr>
            <a:spLocks noGrp="1"/>
          </p:cNvSpPr>
          <p:nvPr>
            <p:ph type="pic" idx="15"/>
          </p:nvPr>
        </p:nvSpPr>
        <p:spPr>
          <a:xfrm>
            <a:off x="10102093" y="1"/>
            <a:ext cx="2089907" cy="3128630"/>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14" name="Picture Placeholder 2">
            <a:extLst>
              <a:ext uri="{FF2B5EF4-FFF2-40B4-BE49-F238E27FC236}">
                <a16:creationId xmlns:a16="http://schemas.microsoft.com/office/drawing/2014/main" id="{B653E46F-A8A7-4C0F-9D4F-51934AA9F2DA}"/>
              </a:ext>
            </a:extLst>
          </p:cNvPr>
          <p:cNvSpPr>
            <a:spLocks noGrp="1"/>
          </p:cNvSpPr>
          <p:nvPr>
            <p:ph type="pic" idx="16"/>
          </p:nvPr>
        </p:nvSpPr>
        <p:spPr>
          <a:xfrm>
            <a:off x="6112833" y="3128631"/>
            <a:ext cx="2089907" cy="3048332"/>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Tree>
    <p:extLst>
      <p:ext uri="{BB962C8B-B14F-4D97-AF65-F5344CB8AC3E}">
        <p14:creationId xmlns:p14="http://schemas.microsoft.com/office/powerpoint/2010/main" val="32865553"/>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preserve="1" userDrawn="1">
  <p:cSld name="Title_4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4" name="Kuvan paikkamerkki 26">
            <a:extLst>
              <a:ext uri="{FF2B5EF4-FFF2-40B4-BE49-F238E27FC236}">
                <a16:creationId xmlns:a16="http://schemas.microsoft.com/office/drawing/2014/main" id="{217FD3E2-566E-E849-879F-3234DAB0855C}"/>
              </a:ext>
              <a:ext uri="{C183D7F6-B498-43B3-948B-1728B52AA6E4}">
                <adec:decorative xmlns:adec="http://schemas.microsoft.com/office/drawing/2017/decorative" val="1"/>
              </a:ext>
            </a:extLst>
          </p:cNvPr>
          <p:cNvSpPr>
            <a:spLocks noGrp="1"/>
          </p:cNvSpPr>
          <p:nvPr>
            <p:ph type="pic" sz="quarter" idx="20" hasCustomPrompt="1"/>
          </p:nvPr>
        </p:nvSpPr>
        <p:spPr>
          <a:xfrm>
            <a:off x="3743086" y="1730647"/>
            <a:ext cx="4668164" cy="1261397"/>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fi-FI" noProof="0" dirty="0"/>
              <a:t> </a:t>
            </a:r>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6352"/>
            <a:ext cx="2400000" cy="314177"/>
          </a:xfrm>
        </p:spPr>
        <p:txBody>
          <a:bodyPr/>
          <a:lstStyle>
            <a:lvl1pPr>
              <a:defRPr>
                <a:solidFill>
                  <a:schemeClr val="bg1"/>
                </a:solidFill>
              </a:defRPr>
            </a:lvl1pPr>
          </a:lstStyle>
          <a:p>
            <a:r>
              <a:rPr lang="fi-FI" noProof="0" dirty="0"/>
              <a:t>© OP Pohjola / OP-</a:t>
            </a:r>
            <a:r>
              <a:rPr lang="fi-FI" noProof="0" dirty="0" err="1"/>
              <a:t>Konfidentiell</a:t>
            </a:r>
            <a:endParaRPr lang="fi-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D7D57094-C61E-5B41-9B96-8576DE674CBB}" type="datetime1">
              <a:rPr lang="fi-FI" noProof="0" smtClean="0"/>
              <a:t>9.12.2025</a:t>
            </a:fld>
            <a:endParaRPr lang="fi-FI" noProof="0" dirty="0"/>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preserve="1" userDrawn="1">
  <p:cSld name="Title_5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fi-FI" noProof="0"/>
              <a:t>© OP Pohjola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7666"/>
            <a:ext cx="990600" cy="314177"/>
          </a:xfrm>
        </p:spPr>
        <p:txBody>
          <a:bodyPr/>
          <a:lstStyle>
            <a:lvl1pPr algn="r">
              <a:defRPr>
                <a:solidFill>
                  <a:schemeClr val="bg1"/>
                </a:solidFill>
              </a:defRPr>
            </a:lvl1pPr>
          </a:lstStyle>
          <a:p>
            <a:fld id="{B1A32013-A8D6-2E4D-A4B5-B48BCDA52BAC}" type="datetime1">
              <a:rPr lang="fi-FI" noProof="0" smtClean="0"/>
              <a:t>9.12.2025</a:t>
            </a:fld>
            <a:endParaRPr lang="fi-FI" noProof="0" dirty="0"/>
          </a:p>
        </p:txBody>
      </p:sp>
      <p:sp>
        <p:nvSpPr>
          <p:cNvPr id="7" name="Kuvan paikkamerkki 26">
            <a:extLst>
              <a:ext uri="{FF2B5EF4-FFF2-40B4-BE49-F238E27FC236}">
                <a16:creationId xmlns:a16="http://schemas.microsoft.com/office/drawing/2014/main" id="{7D099B86-F557-AEA0-2CC5-2C707EE00299}"/>
              </a:ext>
              <a:ext uri="{C183D7F6-B498-43B3-948B-1728B52AA6E4}">
                <adec:decorative xmlns:adec="http://schemas.microsoft.com/office/drawing/2017/decorative" val="1"/>
              </a:ext>
            </a:extLst>
          </p:cNvPr>
          <p:cNvSpPr>
            <a:spLocks noGrp="1"/>
          </p:cNvSpPr>
          <p:nvPr>
            <p:ph type="pic" sz="quarter" idx="20" hasCustomPrompt="1"/>
          </p:nvPr>
        </p:nvSpPr>
        <p:spPr>
          <a:xfrm>
            <a:off x="3761918" y="1840295"/>
            <a:ext cx="4668164" cy="1101389"/>
          </a:xfrm>
          <a:blipFill dpi="0" rotWithShape="1">
            <a:blip r:embed="rId2"/>
            <a:srcRect/>
            <a:stretch>
              <a:fillRect l="2000" t="2000" r="2000" b="2000"/>
            </a:stretch>
          </a:blipFill>
        </p:spPr>
        <p:txBody>
          <a:bodyPr/>
          <a:lstStyle>
            <a:lvl1pPr marL="0" indent="0">
              <a:buNone/>
              <a:defRPr/>
            </a:lvl1pPr>
          </a:lstStyle>
          <a:p>
            <a:r>
              <a:rPr lang="fi-FI" noProof="0" dirty="0"/>
              <a:t> </a:t>
            </a:r>
          </a:p>
        </p:txBody>
      </p:sp>
    </p:spTree>
    <p:extLst>
      <p:ext uri="{BB962C8B-B14F-4D97-AF65-F5344CB8AC3E}">
        <p14:creationId xmlns:p14="http://schemas.microsoft.com/office/powerpoint/2010/main" val="2044489954"/>
      </p:ext>
    </p:extLst>
  </p:cSld>
  <p:clrMapOvr>
    <a:overrideClrMapping bg1="lt1" tx1="dk1" bg2="lt2" tx2="dk2" accent1="accent1" accent2="accent2" accent3="accent3" accent4="accent4" accent5="accent5" accent6="accent6" hlink="hlink" folHlink="folHlink"/>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Title_6_OP_och_andelsbanken">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2280"/>
            <a:ext cx="2400000" cy="314177"/>
          </a:xfrm>
        </p:spPr>
        <p:txBody>
          <a:bodyPr/>
          <a:lstStyle>
            <a:lvl1pPr>
              <a:defRPr>
                <a:solidFill>
                  <a:schemeClr val="bg1"/>
                </a:solidFill>
              </a:defRPr>
            </a:lvl1pPr>
          </a:lstStyle>
          <a:p>
            <a:r>
              <a:rPr lang="sv-FI" noProof="0"/>
              <a:t>© OP Pohjola / OP-Konfidentiell</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4923692" y="1924421"/>
            <a:ext cx="2266792" cy="1061056"/>
          </a:xfrm>
          <a:blipFill>
            <a:blip r:embed="rId2">
              <a:extLst>
                <a:ext uri="{96DAC541-7B7A-43D3-8B79-37D633B846F1}">
                  <asvg:svgBlip xmlns:asvg="http://schemas.microsoft.com/office/drawing/2016/SVG/main" r:embed="rId3"/>
                </a:ext>
              </a:extLst>
            </a:blip>
            <a:srcRect/>
            <a:stretch>
              <a:fillRect l="3497" r="2884"/>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DB5A26E2-83F1-FC44-CC2D-AFD3C1BF8015}"/>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74371066-6BCC-4A42-A823-8342F5F81775}" type="datetime1">
              <a:rPr lang="fi-FI" noProof="0" smtClean="0"/>
              <a:t>9.12.2025</a:t>
            </a:fld>
            <a:endParaRPr lang="fi-FI" noProof="0" dirty="0"/>
          </a:p>
        </p:txBody>
      </p:sp>
    </p:spTree>
    <p:extLst>
      <p:ext uri="{BB962C8B-B14F-4D97-AF65-F5344CB8AC3E}">
        <p14:creationId xmlns:p14="http://schemas.microsoft.com/office/powerpoint/2010/main" val="2252114249"/>
      </p:ext>
    </p:extLst>
  </p:cSld>
  <p:clrMapOvr>
    <a:overrideClrMapping bg1="lt1" tx1="dk1" bg2="lt2" tx2="dk2" accent1="accent1" accent2="accent2" accent3="accent3" accent4="accent4" accent5="accent5" accent6="accent6" hlink="hlink" folHlink="folHlink"/>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Title_7_Pohjola">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072881" y="1924421"/>
            <a:ext cx="5772539" cy="1061056"/>
          </a:xfrm>
          <a:blipFill>
            <a:blip r:embed="rId2">
              <a:extLst>
                <a:ext uri="{96DAC541-7B7A-43D3-8B79-37D633B846F1}">
                  <asvg:svgBlip xmlns:asvg="http://schemas.microsoft.com/office/drawing/2016/SVG/main" r:embed="rId3"/>
                </a:ext>
              </a:extLst>
            </a:blip>
            <a:srcRect/>
            <a:stretch>
              <a:fillRect l="2156" t="-167" r="1293" b="-167"/>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3C097B11-0570-1C99-CD97-70B502C205DA}"/>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150872EF-9A4B-AF4F-AFF2-3628D9A76FF1}" type="datetime1">
              <a:rPr lang="fi-FI" noProof="0" smtClean="0"/>
              <a:t>9.12.2025</a:t>
            </a:fld>
            <a:endParaRPr lang="fi-FI" noProof="0" dirty="0"/>
          </a:p>
        </p:txBody>
      </p:sp>
    </p:spTree>
    <p:extLst>
      <p:ext uri="{BB962C8B-B14F-4D97-AF65-F5344CB8AC3E}">
        <p14:creationId xmlns:p14="http://schemas.microsoft.com/office/powerpoint/2010/main" val="667819729"/>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Title_8_OP-Hem">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sv-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266832" y="1924421"/>
            <a:ext cx="5455137" cy="1061056"/>
          </a:xfrm>
          <a:blipFill>
            <a:blip r:embed="rId2">
              <a:extLst>
                <a:ext uri="{96DAC541-7B7A-43D3-8B79-37D633B846F1}">
                  <asvg:svgBlip xmlns:asvg="http://schemas.microsoft.com/office/drawing/2016/SVG/main" r:embed="rId3"/>
                </a:ext>
              </a:extLst>
            </a:blip>
            <a:srcRect/>
            <a:stretch>
              <a:fillRect l="21396" r="21396"/>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45C2ABEC-4B4A-EBDD-0401-0BAE4B7196B9}"/>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6629EE68-A034-9E40-83BB-CDD58AA68690}" type="datetime1">
              <a:rPr lang="fi-FI" noProof="0" smtClean="0"/>
              <a:t>9.12.2025</a:t>
            </a:fld>
            <a:endParaRPr lang="fi-FI" noProof="0" dirty="0"/>
          </a:p>
        </p:txBody>
      </p:sp>
    </p:spTree>
    <p:extLst>
      <p:ext uri="{BB962C8B-B14F-4D97-AF65-F5344CB8AC3E}">
        <p14:creationId xmlns:p14="http://schemas.microsoft.com/office/powerpoint/2010/main" val="3885114489"/>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Title_9_OP-Pohjola">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478523"/>
            <a:ext cx="10989733" cy="994979"/>
          </a:xfrm>
          <a:prstGeom prst="rect">
            <a:avLst/>
          </a:prstGeom>
          <a:effectLst>
            <a:outerShdw blurRad="88900" dist="50800" dir="2700000" algn="tl" rotWithShape="0">
              <a:prstClr val="black">
                <a:alpha val="20000"/>
              </a:prstClr>
            </a:outerShdw>
          </a:effectLst>
        </p:spPr>
        <p:txBody>
          <a:bodyPr anchor="b">
            <a:noAutofit/>
          </a:bodyPr>
          <a:lstStyle>
            <a:lvl1pPr algn="ctr">
              <a:defRPr sz="5333"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541418"/>
            <a:ext cx="10984636" cy="640861"/>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3200"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a:extLst>
              <a:ext uri="{FF2B5EF4-FFF2-40B4-BE49-F238E27FC236}">
                <a16:creationId xmlns:a16="http://schemas.microsoft.com/office/drawing/2014/main" id="{A0724917-2977-2CE2-31D3-6DA47CA78C7D}"/>
              </a:ext>
              <a:ext uri="{C183D7F6-B498-43B3-948B-1728B52AA6E4}">
                <adec:decorative xmlns:adec="http://schemas.microsoft.com/office/drawing/2017/decorative" val="1"/>
              </a:ext>
            </a:extLst>
          </p:cNvPr>
          <p:cNvSpPr>
            <a:spLocks noGrp="1"/>
          </p:cNvSpPr>
          <p:nvPr>
            <p:ph type="body" sz="quarter" idx="24"/>
          </p:nvPr>
        </p:nvSpPr>
        <p:spPr>
          <a:xfrm>
            <a:off x="4519149" y="1741185"/>
            <a:ext cx="3153705" cy="2641600"/>
          </a:xfrm>
          <a:blipFill>
            <a:blip r:embed="rId2">
              <a:extLst>
                <a:ext uri="{96DAC541-7B7A-43D3-8B79-37D633B846F1}">
                  <asvg:svgBlip xmlns:asvg="http://schemas.microsoft.com/office/drawing/2016/SVG/main" r:embed="rId3"/>
                </a:ext>
              </a:extLst>
            </a:blip>
            <a:srcRect/>
            <a:stretch>
              <a:fillRect l="8119" r="8119"/>
            </a:stretch>
          </a:blipFill>
        </p:spPr>
        <p:txBody>
          <a:bodyPr/>
          <a:lstStyle>
            <a:lvl1pPr marL="0" indent="0">
              <a:buNone/>
              <a:defRPr>
                <a:no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2" name="Footer Placeholder 10">
            <a:extLst>
              <a:ext uri="{FF2B5EF4-FFF2-40B4-BE49-F238E27FC236}">
                <a16:creationId xmlns:a16="http://schemas.microsoft.com/office/drawing/2014/main" id="{A89EA176-AACF-F032-A460-06DD3910AB77}"/>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3" name="Date Placeholder 9">
            <a:extLst>
              <a:ext uri="{FF2B5EF4-FFF2-40B4-BE49-F238E27FC236}">
                <a16:creationId xmlns:a16="http://schemas.microsoft.com/office/drawing/2014/main" id="{6FF7AB7D-40A7-7CBE-189D-572064B1095E}"/>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CC300F0B-4C2A-394C-805B-28D5655662BA}" type="datetime1">
              <a:rPr lang="fi-FI" noProof="0" smtClean="0"/>
              <a:t>9.12.2025</a:t>
            </a:fld>
            <a:endParaRPr lang="fi-FI" noProof="0" dirty="0"/>
          </a:p>
        </p:txBody>
      </p:sp>
    </p:spTree>
    <p:extLst>
      <p:ext uri="{BB962C8B-B14F-4D97-AF65-F5344CB8AC3E}">
        <p14:creationId xmlns:p14="http://schemas.microsoft.com/office/powerpoint/2010/main" val="1461299178"/>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Title_10_icon">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835739"/>
            <a:ext cx="10989733" cy="1051671"/>
          </a:xfrm>
          <a:prstGeom prst="rect">
            <a:avLst/>
          </a:prstGeom>
          <a:effectLst>
            <a:outerShdw blurRad="88900" dist="50800" dir="2700000" algn="tl" rotWithShape="0">
              <a:prstClr val="black">
                <a:alpha val="20000"/>
              </a:prstClr>
            </a:outerShdw>
          </a:effectLst>
        </p:spPr>
        <p:txBody>
          <a:bodyPr>
            <a:noAutofit/>
          </a:bodyPr>
          <a:lstStyle>
            <a:lvl1pPr algn="ctr">
              <a:defRPr sz="4800"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924551"/>
            <a:ext cx="10984636" cy="721056"/>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2667"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8"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3913" y="1174752"/>
            <a:ext cx="3359996" cy="3360000"/>
          </a:xfrm>
          <a:noFill/>
        </p:spPr>
        <p:txBody>
          <a:bodyPr anchor="ctr"/>
          <a:lstStyle>
            <a:lvl1pPr marL="0" indent="0" algn="ctr">
              <a:buNone/>
              <a:defRPr/>
            </a:lvl1pPr>
          </a:lstStyle>
          <a:p>
            <a:r>
              <a:rPr lang="en-GB" noProof="0" dirty="0"/>
              <a:t>Placeholder for </a:t>
            </a:r>
            <a:br>
              <a:rPr lang="en-GB" noProof="0" dirty="0"/>
            </a:br>
            <a:r>
              <a:rPr lang="en-GB" noProof="0" dirty="0"/>
              <a:t>large circled icon</a:t>
            </a:r>
          </a:p>
        </p:txBody>
      </p:sp>
      <p:sp>
        <p:nvSpPr>
          <p:cNvPr id="3" name="Kuvan paikkamerkki 5">
            <a:extLst>
              <a:ext uri="{FF2B5EF4-FFF2-40B4-BE49-F238E27FC236}">
                <a16:creationId xmlns:a16="http://schemas.microsoft.com/office/drawing/2014/main" id="{C4AE485F-3557-E324-9730-4F50854B838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a:t> </a:t>
            </a:r>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a:lstStyle>
            <a:lvl1pPr>
              <a:defRPr>
                <a:solidFill>
                  <a:schemeClr val="bg1"/>
                </a:solidFill>
              </a:defRPr>
            </a:lvl1pPr>
          </a:lstStyle>
          <a:p>
            <a:r>
              <a:rPr lang="fi-FI"/>
              <a:t>© OP Pohjola / OP-Konfidentiell</a:t>
            </a:r>
            <a:endParaRPr lang="fi-FI" dirty="0"/>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a:xfrm>
            <a:off x="10386484" y="6356352"/>
            <a:ext cx="990600" cy="314177"/>
          </a:xfrm>
          <a:prstGeom prst="rect">
            <a:avLst/>
          </a:prstGeom>
        </p:spPr>
        <p:txBody>
          <a:bodyPr/>
          <a:lstStyle>
            <a:lvl1pPr>
              <a:defRPr>
                <a:solidFill>
                  <a:schemeClr val="bg1"/>
                </a:solidFill>
              </a:defRPr>
            </a:lvl1pPr>
          </a:lstStyle>
          <a:p>
            <a:fld id="{00E7792D-AD59-064B-B66B-89C062414F69}" type="datetime1">
              <a:rPr lang="fi-FI" smtClean="0"/>
              <a:t>9.12.2025</a:t>
            </a:fld>
            <a:endParaRPr lang="fi-FI"/>
          </a:p>
        </p:txBody>
      </p:sp>
    </p:spTree>
    <p:extLst>
      <p:ext uri="{BB962C8B-B14F-4D97-AF65-F5344CB8AC3E}">
        <p14:creationId xmlns:p14="http://schemas.microsoft.com/office/powerpoint/2010/main" val="1630062767"/>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Title_11_icon">
    <p:spTree>
      <p:nvGrpSpPr>
        <p:cNvPr id="1" name=""/>
        <p:cNvGrpSpPr/>
        <p:nvPr/>
      </p:nvGrpSpPr>
      <p:grpSpPr>
        <a:xfrm>
          <a:off x="0" y="0"/>
          <a:ext cx="0" cy="0"/>
          <a:chOff x="0" y="0"/>
          <a:chExt cx="0" cy="0"/>
        </a:xfrm>
      </p:grpSpPr>
      <p:sp>
        <p:nvSpPr>
          <p:cNvPr id="13"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6002" y="1087665"/>
            <a:ext cx="3359996" cy="3360000"/>
          </a:xfrm>
        </p:spPr>
        <p:txBody>
          <a:bodyPr anchor="ct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400"/>
            </a:lvl1pPr>
          </a:lstStyle>
          <a:p>
            <a:r>
              <a:rPr lang="en-GB" noProof="0" dirty="0"/>
              <a:t>Placeholder for </a:t>
            </a:r>
            <a:br>
              <a:rPr lang="en-GB" noProof="0" dirty="0"/>
            </a:br>
            <a:r>
              <a:rPr lang="en-GB" noProof="0" dirty="0"/>
              <a:t>large circled icon</a:t>
            </a:r>
          </a:p>
        </p:txBody>
      </p:sp>
      <p:sp>
        <p:nvSpPr>
          <p:cNvPr id="25" name="Otsikko 1"/>
          <p:cNvSpPr>
            <a:spLocks noGrp="1"/>
          </p:cNvSpPr>
          <p:nvPr>
            <p:ph type="ctrTitle"/>
          </p:nvPr>
        </p:nvSpPr>
        <p:spPr>
          <a:xfrm>
            <a:off x="617035" y="4747704"/>
            <a:ext cx="10989733" cy="801833"/>
          </a:xfrm>
          <a:prstGeom prst="rect">
            <a:avLst/>
          </a:prstGeom>
          <a:effectLst>
            <a:outerShdw blurRad="114300" dist="38100" dir="2700000" algn="tl" rotWithShape="0">
              <a:srgbClr val="000000">
                <a:alpha val="20000"/>
              </a:srgbClr>
            </a:outerShdw>
          </a:effectLst>
        </p:spPr>
        <p:txBody>
          <a:bodyPr>
            <a:noAutofit/>
          </a:bodyPr>
          <a:lstStyle>
            <a:lvl1pPr algn="ctr">
              <a:defRPr sz="4800" b="0" spc="-67">
                <a:solidFill>
                  <a:schemeClr val="bg1"/>
                </a:solidFill>
              </a:defRPr>
            </a:lvl1pPr>
          </a:lstStyle>
          <a:p>
            <a:r>
              <a:rPr lang="en-US" noProof="0"/>
              <a:t>Click to edit Master title style</a:t>
            </a:r>
            <a:endParaRPr lang="fi-FI" noProof="0" dirty="0"/>
          </a:p>
        </p:txBody>
      </p:sp>
      <p:sp>
        <p:nvSpPr>
          <p:cNvPr id="8" name="Tekstin paikkamerkki 3"/>
          <p:cNvSpPr>
            <a:spLocks noGrp="1"/>
          </p:cNvSpPr>
          <p:nvPr>
            <p:ph type="body" sz="quarter" idx="16"/>
          </p:nvPr>
        </p:nvSpPr>
        <p:spPr>
          <a:xfrm>
            <a:off x="62598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10" name="Tekstin paikkamerkki 3"/>
          <p:cNvSpPr>
            <a:spLocks noGrp="1"/>
          </p:cNvSpPr>
          <p:nvPr>
            <p:ph type="body" sz="quarter" idx="17"/>
          </p:nvPr>
        </p:nvSpPr>
        <p:spPr>
          <a:xfrm>
            <a:off x="448132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2" name="Tekstin paikkamerkki 3"/>
          <p:cNvSpPr>
            <a:spLocks noGrp="1"/>
          </p:cNvSpPr>
          <p:nvPr>
            <p:ph type="body" sz="quarter" idx="19"/>
          </p:nvPr>
        </p:nvSpPr>
        <p:spPr>
          <a:xfrm>
            <a:off x="833666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 name="Kuvan paikkamerkki 5">
            <a:extLst>
              <a:ext uri="{FF2B5EF4-FFF2-40B4-BE49-F238E27FC236}">
                <a16:creationId xmlns:a16="http://schemas.microsoft.com/office/drawing/2014/main" id="{9D760F72-F115-B316-CC63-F170329F420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a:lstStyle>
            <a:lvl1pPr>
              <a:defRPr>
                <a:solidFill>
                  <a:schemeClr val="bg1"/>
                </a:solidFill>
              </a:defRPr>
            </a:lvl1pPr>
          </a:lstStyle>
          <a:p>
            <a:r>
              <a:rPr lang="fi-FI" noProof="0"/>
              <a:t>© OP Pohjola / OP-Konfidentiell</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11667067" y="1"/>
            <a:ext cx="524933" cy="317500"/>
          </a:xfrm>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10386484" y="6365453"/>
            <a:ext cx="990600" cy="314177"/>
          </a:xfrm>
          <a:prstGeom prst="rect">
            <a:avLst/>
          </a:prstGeom>
        </p:spPr>
        <p:txBody>
          <a:bodyPr/>
          <a:lstStyle>
            <a:lvl1pPr>
              <a:defRPr>
                <a:solidFill>
                  <a:schemeClr val="bg1"/>
                </a:solidFill>
              </a:defRPr>
            </a:lvl1pPr>
          </a:lstStyle>
          <a:p>
            <a:fld id="{4CAA41C7-ACD6-EE44-BD3E-F3B1CDD52614}" type="datetime1">
              <a:rPr lang="fi-FI" noProof="0" smtClean="0"/>
              <a:t>9.12.2025</a:t>
            </a:fld>
            <a:endParaRPr lang="fi-FI" noProof="0" dirty="0"/>
          </a:p>
        </p:txBody>
      </p:sp>
    </p:spTree>
    <p:extLst>
      <p:ext uri="{BB962C8B-B14F-4D97-AF65-F5344CB8AC3E}">
        <p14:creationId xmlns:p14="http://schemas.microsoft.com/office/powerpoint/2010/main" val="2683746468"/>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preserve="1" userDrawn="1">
  <p:cSld name="Section_1">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2" name="Title 1"/>
          <p:cNvSpPr>
            <a:spLocks noGrp="1"/>
          </p:cNvSpPr>
          <p:nvPr>
            <p:ph type="ctrTitle"/>
          </p:nvPr>
        </p:nvSpPr>
        <p:spPr>
          <a:xfrm>
            <a:off x="1524000" y="1625600"/>
            <a:ext cx="9144000" cy="1825835"/>
          </a:xfrm>
          <a:effectLst>
            <a:outerShdw blurRad="88900" dist="50800" dir="2700000" algn="tl" rotWithShape="0">
              <a:prstClr val="black">
                <a:alpha val="20000"/>
              </a:prst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23392"/>
            <a:ext cx="9144000" cy="591755"/>
          </a:xfrm>
          <a:effectLst>
            <a:outerShdw blurRad="88900" dist="50800" dir="2700000" algn="tl" rotWithShape="0">
              <a:prstClr val="black">
                <a:alpha val="20000"/>
              </a:prstClr>
            </a:outerShdw>
          </a:effectLst>
        </p:spPr>
        <p:txBody>
          <a:bodyPr>
            <a:noAutofit/>
          </a:bodyPr>
          <a:lstStyle>
            <a:lvl1pPr marL="0" indent="0" algn="ctr">
              <a:buNone/>
              <a:defRPr sz="3200" spc="-67">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EA8A6516-DF58-C94D-BC4B-AA42CA41D2C5}" type="datetime1">
              <a:rPr lang="fi-FI" noProof="0" smtClean="0"/>
              <a:t>9.12.2025</a:t>
            </a:fld>
            <a:endParaRPr lang="fi-FI" noProof="0"/>
          </a:p>
        </p:txBody>
      </p:sp>
    </p:spTree>
    <p:extLst>
      <p:ext uri="{BB962C8B-B14F-4D97-AF65-F5344CB8AC3E}">
        <p14:creationId xmlns:p14="http://schemas.microsoft.com/office/powerpoint/2010/main" val="1353544268"/>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Section_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5602"/>
            <a:ext cx="9144000" cy="1978045"/>
          </a:xfrm>
          <a:effectLst/>
        </p:spPr>
        <p:txBody>
          <a:bodyPr anchor="b">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04827"/>
            <a:ext cx="9144000" cy="598475"/>
          </a:xfrm>
          <a:effectLst/>
        </p:spPr>
        <p:txBody>
          <a:bodyPr>
            <a:noAutofit/>
          </a:bodyPr>
          <a:lstStyle>
            <a:lvl1pPr marL="0" indent="0" algn="ctr">
              <a:buNone/>
              <a:defRPr sz="32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8B29C0C-CFC0-E34B-B2DB-A454A4BD4D0E}" type="datetime1">
              <a:rPr lang="fi-FI" noProof="0" smtClean="0"/>
              <a:t>9.12.2025</a:t>
            </a:fld>
            <a:endParaRPr lang="fi-FI" noProof="0"/>
          </a:p>
        </p:txBody>
      </p:sp>
    </p:spTree>
    <p:extLst>
      <p:ext uri="{BB962C8B-B14F-4D97-AF65-F5344CB8AC3E}">
        <p14:creationId xmlns:p14="http://schemas.microsoft.com/office/powerpoint/2010/main" val="34828902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F World Map">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4EB10C-B346-4720-A089-D387F941BC93}"/>
              </a:ext>
            </a:extLst>
          </p:cNvPr>
          <p:cNvPicPr>
            <a:picLocks noChangeAspect="1"/>
          </p:cNvPicPr>
          <p:nvPr/>
        </p:nvPicPr>
        <p:blipFill rotWithShape="1">
          <a:blip r:embed="rId2" cstate="screen">
            <a:extLst>
              <a:ext uri="{28A0092B-C50C-407E-A947-70E740481C1C}">
                <a14:useLocalDpi xmlns:a14="http://schemas.microsoft.com/office/drawing/2010/main"/>
              </a:ext>
            </a:extLst>
          </a:blip>
          <a:stretch/>
        </p:blipFill>
        <p:spPr>
          <a:xfrm>
            <a:off x="0" y="0"/>
            <a:ext cx="12180864" cy="6852498"/>
          </a:xfrm>
          <a:prstGeom prst="rect">
            <a:avLst/>
          </a:prstGeom>
        </p:spPr>
      </p:pic>
      <p:sp>
        <p:nvSpPr>
          <p:cNvPr id="2" name="Title 1">
            <a:extLst>
              <a:ext uri="{FF2B5EF4-FFF2-40B4-BE49-F238E27FC236}">
                <a16:creationId xmlns:a16="http://schemas.microsoft.com/office/drawing/2014/main" id="{7CCE7ED7-D780-4FCF-AF7E-430144B13DBB}"/>
              </a:ext>
            </a:extLst>
          </p:cNvPr>
          <p:cNvSpPr>
            <a:spLocks noGrp="1"/>
          </p:cNvSpPr>
          <p:nvPr>
            <p:ph type="title" hasCustomPrompt="1"/>
          </p:nvPr>
        </p:nvSpPr>
        <p:spPr>
          <a:xfrm>
            <a:off x="495300" y="137327"/>
            <a:ext cx="11201399" cy="1325563"/>
          </a:xfrm>
        </p:spPr>
        <p:txBody>
          <a:bodyPr>
            <a:normAutofit/>
          </a:bodyPr>
          <a:lstStyle>
            <a:lvl1pPr algn="ctr">
              <a:defRPr sz="4000" b="1"/>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6E405FEC-5967-4AED-88BF-EFF04B470239}"/>
              </a:ext>
            </a:extLst>
          </p:cNvPr>
          <p:cNvSpPr>
            <a:spLocks noGrp="1"/>
          </p:cNvSpPr>
          <p:nvPr>
            <p:ph type="dt" sz="half" idx="10"/>
          </p:nvPr>
        </p:nvSpPr>
        <p:spPr/>
        <p:txBody>
          <a:bodyPr/>
          <a:lstStyle/>
          <a:p>
            <a:fld id="{876A42FC-A18F-4B12-BBF7-10FF510B3FF7}" type="datetimeFigureOut">
              <a:rPr lang="en-US" smtClean="0"/>
              <a:t>12/9/2025</a:t>
            </a:fld>
            <a:endParaRPr lang="en-US"/>
          </a:p>
        </p:txBody>
      </p:sp>
      <p:sp>
        <p:nvSpPr>
          <p:cNvPr id="4" name="Footer Placeholder 3">
            <a:extLst>
              <a:ext uri="{FF2B5EF4-FFF2-40B4-BE49-F238E27FC236}">
                <a16:creationId xmlns:a16="http://schemas.microsoft.com/office/drawing/2014/main" id="{9A54AA5C-37EA-4535-937F-AE38B2BC24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94E6EB-2E71-43F3-A629-8BFABB865144}"/>
              </a:ext>
            </a:extLst>
          </p:cNvPr>
          <p:cNvSpPr>
            <a:spLocks noGrp="1"/>
          </p:cNvSpPr>
          <p:nvPr>
            <p:ph type="sldNum" sz="quarter" idx="12"/>
          </p:nvPr>
        </p:nvSpPr>
        <p:spPr/>
        <p:txBody>
          <a:bodyPr/>
          <a:lstStyle/>
          <a:p>
            <a:fld id="{E7E81371-CDD9-4BD9-ACDF-B4078B293C9B}" type="slidenum">
              <a:rPr lang="en-US" smtClean="0"/>
              <a:t>‹#›</a:t>
            </a:fld>
            <a:endParaRPr lang="en-US"/>
          </a:p>
        </p:txBody>
      </p:sp>
      <p:sp>
        <p:nvSpPr>
          <p:cNvPr id="8" name="Content Placeholder 3">
            <a:extLst>
              <a:ext uri="{FF2B5EF4-FFF2-40B4-BE49-F238E27FC236}">
                <a16:creationId xmlns:a16="http://schemas.microsoft.com/office/drawing/2014/main" id="{BDF9B117-7EF5-4677-9C7F-D18C402A3FDE}"/>
              </a:ext>
            </a:extLst>
          </p:cNvPr>
          <p:cNvSpPr>
            <a:spLocks noGrp="1"/>
          </p:cNvSpPr>
          <p:nvPr>
            <p:ph sz="half" idx="2"/>
          </p:nvPr>
        </p:nvSpPr>
        <p:spPr>
          <a:xfrm>
            <a:off x="495300" y="3429000"/>
            <a:ext cx="2729163" cy="2548606"/>
          </a:xfrm>
          <a:solidFill>
            <a:schemeClr val="bg1">
              <a:alpha val="62000"/>
            </a:schemeClr>
          </a:solidFill>
        </p:spPr>
        <p:txBody>
          <a:bodyPr>
            <a:normAutofit/>
          </a:bodyPr>
          <a:lstStyle>
            <a:lvl1pPr marL="228600" indent="-228600">
              <a:buFont typeface="Wingdings" panose="05000000000000000000" pitchFamily="2" charset="2"/>
              <a:buChar char="§"/>
              <a:defRPr sz="20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Content Placeholder 3">
            <a:extLst>
              <a:ext uri="{FF2B5EF4-FFF2-40B4-BE49-F238E27FC236}">
                <a16:creationId xmlns:a16="http://schemas.microsoft.com/office/drawing/2014/main" id="{C785B199-DB2C-4BF5-BD6A-0AD75315608B}"/>
              </a:ext>
            </a:extLst>
          </p:cNvPr>
          <p:cNvSpPr>
            <a:spLocks noGrp="1"/>
          </p:cNvSpPr>
          <p:nvPr>
            <p:ph sz="half" idx="13"/>
          </p:nvPr>
        </p:nvSpPr>
        <p:spPr>
          <a:xfrm>
            <a:off x="6096000" y="3429000"/>
            <a:ext cx="2729163" cy="2548606"/>
          </a:xfrm>
          <a:solidFill>
            <a:schemeClr val="bg1">
              <a:alpha val="62000"/>
            </a:schemeClr>
          </a:solidFill>
        </p:spPr>
        <p:txBody>
          <a:bodyPr>
            <a:normAutofit/>
          </a:bodyPr>
          <a:lstStyle>
            <a:lvl1pPr marL="228600" indent="-228600">
              <a:buFont typeface="Wingdings" panose="05000000000000000000" pitchFamily="2" charset="2"/>
              <a:buChar char="§"/>
              <a:defRPr sz="20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55542988"/>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showMasterSp="0" preserve="1" userDrawn="1">
  <p:cSld name="Section_3">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US" noProof="0"/>
              <a:t>Click icon to add picture</a:t>
            </a:r>
            <a:endParaRPr lang="fi-FI" noProof="0" dirty="0"/>
          </a:p>
        </p:txBody>
      </p:sp>
      <p:sp>
        <p:nvSpPr>
          <p:cNvPr id="2" name="Title 1"/>
          <p:cNvSpPr>
            <a:spLocks noGrp="1"/>
          </p:cNvSpPr>
          <p:nvPr>
            <p:ph type="ctrTitle"/>
          </p:nvPr>
        </p:nvSpPr>
        <p:spPr>
          <a:xfrm>
            <a:off x="514759" y="1634379"/>
            <a:ext cx="4987272" cy="1485464"/>
          </a:xfrm>
          <a:effectLst/>
        </p:spPr>
        <p:txBody>
          <a:bodyPr anchor="ctr"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4" name="Kuvan paikkamerkki 5">
            <a:extLst>
              <a:ext uri="{FF2B5EF4-FFF2-40B4-BE49-F238E27FC236}">
                <a16:creationId xmlns:a16="http://schemas.microsoft.com/office/drawing/2014/main" id="{E1B147BD-32B4-C4EC-9DEE-7AB3A4B7801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386484" y="6358717"/>
            <a:ext cx="990600" cy="314177"/>
          </a:xfrm>
          <a:prstGeom prst="rect">
            <a:avLst/>
          </a:prstGeom>
        </p:spPr>
        <p:txBody>
          <a:bodyPr/>
          <a:lstStyle>
            <a:lvl1pPr>
              <a:defRPr>
                <a:solidFill>
                  <a:schemeClr val="bg1"/>
                </a:solidFill>
              </a:defRPr>
            </a:lvl1pPr>
          </a:lstStyle>
          <a:p>
            <a:fld id="{54D98A81-B317-4D40-88E4-66026497E1DA}" type="datetime1">
              <a:rPr lang="fi-FI" smtClean="0"/>
              <a:t>9.12.2025</a:t>
            </a:fld>
            <a:endParaRPr lang="fi-FI" dirty="0"/>
          </a:p>
        </p:txBody>
      </p:sp>
    </p:spTree>
    <p:extLst>
      <p:ext uri="{BB962C8B-B14F-4D97-AF65-F5344CB8AC3E}">
        <p14:creationId xmlns:p14="http://schemas.microsoft.com/office/powerpoint/2010/main" val="288211005"/>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Section_4">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1215815"/>
            <a:ext cx="6167824" cy="579212"/>
          </a:xfrm>
        </p:spPr>
        <p:txBody>
          <a:bodyPr anchor="ctr"/>
          <a:lstStyle>
            <a:lvl1pPr>
              <a:defRPr spc="-67" baseline="0"/>
            </a:lvl1pPr>
          </a:lstStyle>
          <a:p>
            <a:r>
              <a:rPr lang="en-US" noProof="0"/>
              <a:t>Click to edit Master title style</a:t>
            </a:r>
            <a:endParaRPr lang="fi-FI" noProof="0" dirty="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7CCAE487-8F22-134F-95BD-1C61EE268774}" type="datetime1">
              <a:rPr lang="fi-FI" noProof="0" smtClean="0"/>
              <a:t>9.12.2025</a:t>
            </a:fld>
            <a:endParaRPr lang="fi-FI" noProof="0"/>
          </a:p>
        </p:txBody>
      </p:sp>
    </p:spTree>
    <p:extLst>
      <p:ext uri="{BB962C8B-B14F-4D97-AF65-F5344CB8AC3E}">
        <p14:creationId xmlns:p14="http://schemas.microsoft.com/office/powerpoint/2010/main" val="1618534931"/>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preserve="1" userDrawn="1">
  <p:cSld name="Section_5">
    <p:spTree>
      <p:nvGrpSpPr>
        <p:cNvPr id="1" name=""/>
        <p:cNvGrpSpPr/>
        <p:nvPr/>
      </p:nvGrpSpPr>
      <p:grpSpPr>
        <a:xfrm>
          <a:off x="0" y="0"/>
          <a:ext cx="0" cy="0"/>
          <a:chOff x="0" y="0"/>
          <a:chExt cx="0" cy="0"/>
        </a:xfrm>
      </p:grpSpPr>
      <p:sp>
        <p:nvSpPr>
          <p:cNvPr id="7"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chemeClr val="bg2"/>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Title 1">
            <a:extLst>
              <a:ext uri="{FF2B5EF4-FFF2-40B4-BE49-F238E27FC236}">
                <a16:creationId xmlns:a16="http://schemas.microsoft.com/office/drawing/2014/main" id="{B6A021AE-6C78-5A46-CCCC-866DA0C76D67}"/>
              </a:ext>
            </a:extLst>
          </p:cNvPr>
          <p:cNvSpPr>
            <a:spLocks noGrp="1"/>
          </p:cNvSpPr>
          <p:nvPr>
            <p:ph type="ctrTitle"/>
          </p:nvPr>
        </p:nvSpPr>
        <p:spPr>
          <a:xfrm>
            <a:off x="510012" y="3971454"/>
            <a:ext cx="9144000" cy="1701097"/>
          </a:xfrm>
          <a:effectLst>
            <a:outerShdw blurRad="88900" dist="50800" dir="2700000" algn="tl" rotWithShape="0">
              <a:prstClr val="black">
                <a:alpha val="20000"/>
              </a:prstClr>
            </a:outerShdw>
          </a:effectLst>
        </p:spPr>
        <p:txBody>
          <a:bodyPr anchor="b">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2FDAA70D-9338-334E-9C49-7EE7CE4BA6D8}" type="datetime1">
              <a:rPr lang="fi-FI" noProof="0" smtClean="0"/>
              <a:t>9.12.2025</a:t>
            </a:fld>
            <a:endParaRPr lang="fi-FI" noProof="0"/>
          </a:p>
        </p:txBody>
      </p:sp>
      <p:sp>
        <p:nvSpPr>
          <p:cNvPr id="3" name="Kuvan paikkamerkki 5">
            <a:extLst>
              <a:ext uri="{FF2B5EF4-FFF2-40B4-BE49-F238E27FC236}">
                <a16:creationId xmlns:a16="http://schemas.microsoft.com/office/drawing/2014/main" id="{2992D068-0CB3-DB3A-192B-E7EADD732026}"/>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637685424"/>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Section_6">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nchor="ctr"/>
          <a:lstStyle>
            <a:lvl1pPr marL="0" indent="0">
              <a:buNone/>
              <a:defRPr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377227" y="636709"/>
            <a:ext cx="9144000" cy="988892"/>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6D0368DD-7A6D-9A41-954F-FCE837EA0895}"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241914975"/>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preserve="1" userDrawn="1">
  <p:cSld name="Section_7">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lIns="90000"/>
          <a:lstStyle>
            <a:lvl1pPr marL="0" indent="0">
              <a:buNone/>
              <a:defRPr sz="2133"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510013" y="1436484"/>
            <a:ext cx="5537703" cy="1701097"/>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 uri="{C183D7F6-B498-43B3-948B-1728B52AA6E4}">
                <adec:decorative xmlns:adec="http://schemas.microsoft.com/office/drawing/2017/decorative" val="0"/>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117768"/>
            <a:ext cx="5033433" cy="759033"/>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endParaRPr lang="fi-FI" noProof="0" dirty="0"/>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F1DF39C7-6243-DF40-B7B2-0B8049C8A824}"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dirty="0"/>
              <a:t> </a:t>
            </a:r>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3" name="Text Placeholder 4">
            <a:extLst>
              <a:ext uri="{FF2B5EF4-FFF2-40B4-BE49-F238E27FC236}">
                <a16:creationId xmlns:a16="http://schemas.microsoft.com/office/drawing/2014/main" id="{59AECD13-77C4-AFD0-3C5B-E0734C4D4711}"/>
              </a:ext>
              <a:ext uri="{C183D7F6-B498-43B3-948B-1728B52AA6E4}">
                <adec:decorative xmlns:adec="http://schemas.microsoft.com/office/drawing/2017/decorative" val="1"/>
              </a:ext>
            </a:extLst>
          </p:cNvPr>
          <p:cNvSpPr>
            <a:spLocks noGrp="1"/>
          </p:cNvSpPr>
          <p:nvPr>
            <p:ph type="body" sz="quarter" idx="25"/>
          </p:nvPr>
        </p:nvSpPr>
        <p:spPr>
          <a:xfrm flipV="1">
            <a:off x="6679612" y="4895070"/>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1583095263"/>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Section_8">
    <p:spTree>
      <p:nvGrpSpPr>
        <p:cNvPr id="1" name=""/>
        <p:cNvGrpSpPr/>
        <p:nvPr/>
      </p:nvGrpSpPr>
      <p:grpSpPr>
        <a:xfrm>
          <a:off x="0" y="0"/>
          <a:ext cx="0" cy="0"/>
          <a:chOff x="0" y="0"/>
          <a:chExt cx="0" cy="0"/>
        </a:xfrm>
      </p:grpSpPr>
      <p:sp>
        <p:nvSpPr>
          <p:cNvPr id="2" name="Title 1"/>
          <p:cNvSpPr>
            <a:spLocks noGrp="1"/>
          </p:cNvSpPr>
          <p:nvPr>
            <p:ph type="ctrTitle"/>
          </p:nvPr>
        </p:nvSpPr>
        <p:spPr>
          <a:xfrm>
            <a:off x="510013" y="1436484"/>
            <a:ext cx="5537703" cy="1701097"/>
          </a:xfrm>
          <a:effectLst/>
        </p:spPr>
        <p:txBody>
          <a:bodyPr anchor="t">
            <a:noAutofit/>
          </a:bodyPr>
          <a:lstStyle>
            <a:lvl1pPr algn="l">
              <a:defRPr sz="5333" spc="-133" baseline="0">
                <a:solidFill>
                  <a:schemeClr val="tx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09454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tx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tx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tx1"/>
                </a:solidFill>
              </a:defRPr>
            </a:lvl1pPr>
          </a:lstStyle>
          <a:p>
            <a:fld id="{AFA3BEBC-5AA8-414F-BC02-FC6645470014}" type="datetime1">
              <a:rPr lang="fi-FI" noProof="0" smtClean="0"/>
              <a:t>9.12.2025</a:t>
            </a:fld>
            <a:endParaRPr lang="fi-FI" noProof="0"/>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8" name="Text Placeholder 4">
            <a:extLst>
              <a:ext uri="{FF2B5EF4-FFF2-40B4-BE49-F238E27FC236}">
                <a16:creationId xmlns:a16="http://schemas.microsoft.com/office/drawing/2014/main" id="{94A65919-FD50-B358-8439-3A7958A5D616}"/>
              </a:ext>
              <a:ext uri="{C183D7F6-B498-43B3-948B-1728B52AA6E4}">
                <adec:decorative xmlns:adec="http://schemas.microsoft.com/office/drawing/2017/decorative" val="1"/>
              </a:ext>
            </a:extLst>
          </p:cNvPr>
          <p:cNvSpPr>
            <a:spLocks noGrp="1"/>
          </p:cNvSpPr>
          <p:nvPr>
            <p:ph type="body" sz="quarter" idx="25"/>
          </p:nvPr>
        </p:nvSpPr>
        <p:spPr>
          <a:xfrm flipV="1">
            <a:off x="6679612" y="486916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3110091077"/>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p>
            <a:fld id="{98924B59-7DAC-C448-90E8-77AB7B5CC573}" type="datetime1">
              <a:rPr lang="fi-FI" noProof="0" smtClean="0"/>
              <a:t>9.12.2025</a:t>
            </a:fld>
            <a:endParaRPr lang="fi-FI" noProof="0"/>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05A6B9F1-C18D-124F-F87A-845B4E12A44B}"/>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title"/>
          </p:nvPr>
        </p:nvSpPr>
        <p:spPr>
          <a:xfrm>
            <a:off x="522410" y="495610"/>
            <a:ext cx="6013857" cy="1077093"/>
          </a:xfrm>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6015359"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D79C7045-2D9D-2041-BDA4-445A932FAE1C}" type="datetime1">
              <a:rPr lang="fi-FI" noProof="0" smtClean="0"/>
              <a:t>9.12.2025</a:t>
            </a:fld>
            <a:endParaRPr lang="fi-FI" noProof="0"/>
          </a:p>
        </p:txBody>
      </p:sp>
      <p:sp>
        <p:nvSpPr>
          <p:cNvPr id="6" name="Kuvan paikkamerkki 5">
            <a:extLst>
              <a:ext uri="{FF2B5EF4-FFF2-40B4-BE49-F238E27FC236}">
                <a16:creationId xmlns:a16="http://schemas.microsoft.com/office/drawing/2014/main" id="{439A3A17-2E02-3222-EEDE-0AF6482FB0C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2735511111"/>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1118.xml><?xml version="1.0" encoding="utf-8"?>
<p:sldLayout xmlns:a="http://schemas.openxmlformats.org/drawingml/2006/main" xmlns:r="http://schemas.openxmlformats.org/officeDocument/2006/relationships" xmlns:p="http://schemas.openxmlformats.org/presentationml/2006/main" preserve="1" userDrawn="1">
  <p:cSld name="Section_9_event+speaker">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Kuvan paikkamerkki 5">
            <a:extLst>
              <a:ext uri="{FF2B5EF4-FFF2-40B4-BE49-F238E27FC236}">
                <a16:creationId xmlns:a16="http://schemas.microsoft.com/office/drawing/2014/main" id="{45538CD7-8DFA-8F45-E738-DA24DB3F2767}"/>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7" name="Text Placeholder 12">
            <a:extLst>
              <a:ext uri="{FF2B5EF4-FFF2-40B4-BE49-F238E27FC236}">
                <a16:creationId xmlns:a16="http://schemas.microsoft.com/office/drawing/2014/main" id="{829A0B41-C010-F44A-7CDA-11C36853C658}"/>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8" name="Text Placeholder 15">
            <a:extLst>
              <a:ext uri="{FF2B5EF4-FFF2-40B4-BE49-F238E27FC236}">
                <a16:creationId xmlns:a16="http://schemas.microsoft.com/office/drawing/2014/main" id="{014611E6-2957-536B-88B5-0A59C5524ED5}"/>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9" name="Text Placeholder 15">
            <a:extLst>
              <a:ext uri="{FF2B5EF4-FFF2-40B4-BE49-F238E27FC236}">
                <a16:creationId xmlns:a16="http://schemas.microsoft.com/office/drawing/2014/main" id="{D9D7C853-AD5F-1270-A3FB-ABEE18C011E7}"/>
              </a:ext>
            </a:extLst>
          </p:cNvPr>
          <p:cNvSpPr>
            <a:spLocks noGrp="1"/>
          </p:cNvSpPr>
          <p:nvPr>
            <p:ph type="body" sz="quarter" idx="23" hasCustomPrompt="1"/>
          </p:nvPr>
        </p:nvSpPr>
        <p:spPr>
          <a:xfrm>
            <a:off x="530181" y="3891037"/>
            <a:ext cx="6208076"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0" name="Text Placeholder 15">
            <a:extLst>
              <a:ext uri="{FF2B5EF4-FFF2-40B4-BE49-F238E27FC236}">
                <a16:creationId xmlns:a16="http://schemas.microsoft.com/office/drawing/2014/main" id="{DD92767A-A71A-81B3-4CFB-189DFE1F3746}"/>
              </a:ext>
            </a:extLst>
          </p:cNvPr>
          <p:cNvSpPr>
            <a:spLocks noGrp="1"/>
          </p:cNvSpPr>
          <p:nvPr>
            <p:ph type="body" sz="quarter" idx="24" hasCustomPrompt="1"/>
          </p:nvPr>
        </p:nvSpPr>
        <p:spPr>
          <a:xfrm>
            <a:off x="530181" y="4422776"/>
            <a:ext cx="6208076"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6" name="Footer Placeholder 7">
            <a:extLst>
              <a:ext uri="{FF2B5EF4-FFF2-40B4-BE49-F238E27FC236}">
                <a16:creationId xmlns:a16="http://schemas.microsoft.com/office/drawing/2014/main" id="{77FC8346-652F-9AFF-96A4-3615C55B2F5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2" name="Date Placeholder 6">
            <a:extLst>
              <a:ext uri="{FF2B5EF4-FFF2-40B4-BE49-F238E27FC236}">
                <a16:creationId xmlns:a16="http://schemas.microsoft.com/office/drawing/2014/main" id="{3396C2D3-CBC2-5E94-C44D-A3BABADD5B7B}"/>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1CD2C65F-F658-404E-B728-50A4758A0B34}" type="datetime1">
              <a:rPr lang="fi-FI" noProof="0" smtClean="0"/>
              <a:t>9.12.2025</a:t>
            </a:fld>
            <a:endParaRPr lang="fi-FI" noProof="0"/>
          </a:p>
        </p:txBody>
      </p:sp>
    </p:spTree>
    <p:extLst>
      <p:ext uri="{BB962C8B-B14F-4D97-AF65-F5344CB8AC3E}">
        <p14:creationId xmlns:p14="http://schemas.microsoft.com/office/powerpoint/2010/main" val="1087514566"/>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Section_10_event+2_speakers">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314103"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3" name="Kuvan paikkamerkki 17">
            <a:extLst>
              <a:ext uri="{FF2B5EF4-FFF2-40B4-BE49-F238E27FC236}">
                <a16:creationId xmlns:a16="http://schemas.microsoft.com/office/drawing/2014/main" id="{96921717-E1ED-7DD8-9A88-4B9DA43517DA}"/>
              </a:ext>
              <a:ext uri="{C183D7F6-B498-43B3-948B-1728B52AA6E4}">
                <adec:decorative xmlns:adec="http://schemas.microsoft.com/office/drawing/2017/decorative" val="1"/>
              </a:ext>
            </a:extLst>
          </p:cNvPr>
          <p:cNvSpPr>
            <a:spLocks noGrp="1"/>
          </p:cNvSpPr>
          <p:nvPr>
            <p:ph type="pic" sz="quarter" idx="19" hasCustomPrompt="1"/>
          </p:nvPr>
        </p:nvSpPr>
        <p:spPr>
          <a:xfrm>
            <a:off x="10747684" y="6315017"/>
            <a:ext cx="1291200" cy="364800"/>
          </a:xfrm>
          <a:blipFill dpi="0" rotWithShape="0">
            <a:blip r:embed="rId2" cstate="print">
              <a:extLst>
                <a:ext uri="{28A0092B-C50C-407E-A947-70E740481C1C}">
                  <a14:useLocalDpi xmlns:a14="http://schemas.microsoft.com/office/drawing/2010/main"/>
                </a:ext>
              </a:extLst>
            </a:blip>
            <a:srcRect/>
            <a:stretch>
              <a:fillRect r="258"/>
            </a:stretch>
          </a:blipFill>
        </p:spPr>
        <p:txBody>
          <a:bodyPr anchor="ctr" anchorCtr="0">
            <a:normAutofit/>
          </a:bodyPr>
          <a:lstStyle>
            <a:lvl1pPr>
              <a:buNone/>
              <a:defRPr>
                <a:noFill/>
              </a:defRPr>
            </a:lvl1pPr>
          </a:lstStyle>
          <a:p>
            <a:r>
              <a:rPr lang="fi-FI" noProof="0"/>
              <a:t> </a:t>
            </a:r>
          </a:p>
        </p:txBody>
      </p:sp>
      <p:sp>
        <p:nvSpPr>
          <p:cNvPr id="2" name="Kuvan paikkamerkki 3">
            <a:extLst>
              <a:ext uri="{FF2B5EF4-FFF2-40B4-BE49-F238E27FC236}">
                <a16:creationId xmlns:a16="http://schemas.microsoft.com/office/drawing/2014/main" id="{4172E194-6FF0-5F0B-7569-4191538EAC78}"/>
              </a:ext>
              <a:ext uri="{C183D7F6-B498-43B3-948B-1728B52AA6E4}">
                <adec:decorative xmlns:adec="http://schemas.microsoft.com/office/drawing/2017/decorative" val="1"/>
              </a:ext>
            </a:extLst>
          </p:cNvPr>
          <p:cNvSpPr>
            <a:spLocks noGrp="1"/>
          </p:cNvSpPr>
          <p:nvPr>
            <p:ph type="pic" sz="quarter" idx="20" hasCustomPrompt="1"/>
          </p:nvPr>
        </p:nvSpPr>
        <p:spPr>
          <a:xfrm>
            <a:off x="9792000"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6" name="Kuvan paikkamerkki 5">
            <a:extLst>
              <a:ext uri="{FF2B5EF4-FFF2-40B4-BE49-F238E27FC236}">
                <a16:creationId xmlns:a16="http://schemas.microsoft.com/office/drawing/2014/main" id="{3AF110CB-64A7-5A32-6903-845D0EE6CCE8}"/>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3">
              <a:extLst>
                <a:ext uri="{96DAC541-7B7A-43D3-8B79-37D633B846F1}">
                  <asvg:svgBlip xmlns:asvg="http://schemas.microsoft.com/office/drawing/2016/SVG/main" r:embed="rId4"/>
                </a:ext>
              </a:extLst>
            </a:blip>
            <a:srcRect/>
            <a:stretch>
              <a:fillRect l="24666" r="24666"/>
            </a:stretch>
          </a:blipFill>
        </p:spPr>
        <p:txBody>
          <a:bodyPr>
            <a:normAutofit/>
          </a:bodyPr>
          <a:lstStyle>
            <a:lvl1pPr marL="0" indent="0">
              <a:buNone/>
              <a:defRPr sz="667"/>
            </a:lvl1pPr>
          </a:lstStyle>
          <a:p>
            <a:r>
              <a:rPr lang="fi-FI" noProof="0"/>
              <a:t> </a:t>
            </a:r>
          </a:p>
        </p:txBody>
      </p:sp>
      <p:sp>
        <p:nvSpPr>
          <p:cNvPr id="14" name="Text Placeholder 12">
            <a:extLst>
              <a:ext uri="{FF2B5EF4-FFF2-40B4-BE49-F238E27FC236}">
                <a16:creationId xmlns:a16="http://schemas.microsoft.com/office/drawing/2014/main" id="{BC5735FE-0651-3596-4D0D-C4924FCB004C}"/>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16" name="Text Placeholder 15">
            <a:extLst>
              <a:ext uri="{FF2B5EF4-FFF2-40B4-BE49-F238E27FC236}">
                <a16:creationId xmlns:a16="http://schemas.microsoft.com/office/drawing/2014/main" id="{C6D6DECE-9EDB-E046-E32E-9AFFD54EF749}"/>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17" name="Text Placeholder 15">
            <a:extLst>
              <a:ext uri="{FF2B5EF4-FFF2-40B4-BE49-F238E27FC236}">
                <a16:creationId xmlns:a16="http://schemas.microsoft.com/office/drawing/2014/main" id="{2CFF877C-AE19-FA3E-8EED-1D4D32AB2A1C}"/>
              </a:ext>
            </a:extLst>
          </p:cNvPr>
          <p:cNvSpPr>
            <a:spLocks noGrp="1"/>
          </p:cNvSpPr>
          <p:nvPr>
            <p:ph type="body" sz="quarter" idx="23" hasCustomPrompt="1"/>
          </p:nvPr>
        </p:nvSpPr>
        <p:spPr>
          <a:xfrm>
            <a:off x="530181"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8" name="Text Placeholder 15">
            <a:extLst>
              <a:ext uri="{FF2B5EF4-FFF2-40B4-BE49-F238E27FC236}">
                <a16:creationId xmlns:a16="http://schemas.microsoft.com/office/drawing/2014/main" id="{4D0F6346-C2C7-65A6-6699-BCB2923997D2}"/>
              </a:ext>
            </a:extLst>
          </p:cNvPr>
          <p:cNvSpPr>
            <a:spLocks noGrp="1"/>
          </p:cNvSpPr>
          <p:nvPr>
            <p:ph type="body" sz="quarter" idx="24" hasCustomPrompt="1"/>
          </p:nvPr>
        </p:nvSpPr>
        <p:spPr>
          <a:xfrm>
            <a:off x="530181"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19" name="Text Placeholder 15">
            <a:extLst>
              <a:ext uri="{FF2B5EF4-FFF2-40B4-BE49-F238E27FC236}">
                <a16:creationId xmlns:a16="http://schemas.microsoft.com/office/drawing/2014/main" id="{761F6D7F-5526-C974-A7C0-989A7C1A2274}"/>
              </a:ext>
            </a:extLst>
          </p:cNvPr>
          <p:cNvSpPr>
            <a:spLocks noGrp="1"/>
          </p:cNvSpPr>
          <p:nvPr>
            <p:ph type="body" sz="quarter" idx="25" hasCustomPrompt="1"/>
          </p:nvPr>
        </p:nvSpPr>
        <p:spPr>
          <a:xfrm>
            <a:off x="3906397"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20" name="Text Placeholder 15">
            <a:extLst>
              <a:ext uri="{FF2B5EF4-FFF2-40B4-BE49-F238E27FC236}">
                <a16:creationId xmlns:a16="http://schemas.microsoft.com/office/drawing/2014/main" id="{C4921752-2044-5954-2DC5-121C333B7552}"/>
              </a:ext>
            </a:extLst>
          </p:cNvPr>
          <p:cNvSpPr>
            <a:spLocks noGrp="1"/>
          </p:cNvSpPr>
          <p:nvPr>
            <p:ph type="body" sz="quarter" idx="26" hasCustomPrompt="1"/>
          </p:nvPr>
        </p:nvSpPr>
        <p:spPr>
          <a:xfrm>
            <a:off x="3906397"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7" name="Footer Placeholder 7">
            <a:extLst>
              <a:ext uri="{FF2B5EF4-FFF2-40B4-BE49-F238E27FC236}">
                <a16:creationId xmlns:a16="http://schemas.microsoft.com/office/drawing/2014/main" id="{A519A033-CC89-9451-CD21-B030D6C67A51}"/>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5" name="Date Placeholder 6">
            <a:extLst>
              <a:ext uri="{FF2B5EF4-FFF2-40B4-BE49-F238E27FC236}">
                <a16:creationId xmlns:a16="http://schemas.microsoft.com/office/drawing/2014/main" id="{85141E35-7308-04E0-41E6-E7E28C8A165F}"/>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6870C44F-7BFC-1E47-8CF1-248E824FC326}" type="datetime1">
              <a:rPr lang="fi-FI" noProof="0" smtClean="0"/>
              <a:t>9.12.2025</a:t>
            </a:fld>
            <a:endParaRPr lang="fi-FI" noProof="0"/>
          </a:p>
        </p:txBody>
      </p:sp>
    </p:spTree>
    <p:extLst>
      <p:ext uri="{BB962C8B-B14F-4D97-AF65-F5344CB8AC3E}">
        <p14:creationId xmlns:p14="http://schemas.microsoft.com/office/powerpoint/2010/main" val="23803827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F World Map with Finla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937B65-7F2A-4ADE-9EEE-EABC81F527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0020" y="81664"/>
            <a:ext cx="11467570" cy="6133108"/>
          </a:xfrm>
          <a:prstGeom prst="rect">
            <a:avLst/>
          </a:prstGeom>
        </p:spPr>
      </p:pic>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9287" y="701541"/>
            <a:ext cx="5382228" cy="1053299"/>
          </a:xfrm>
        </p:spPr>
        <p:txBody>
          <a:bodyPr>
            <a:noAutofit/>
          </a:bodyPr>
          <a:lstStyle>
            <a:lvl1pPr>
              <a:defRPr sz="3200" b="1"/>
            </a:lvl1pPr>
          </a:lstStyle>
          <a:p>
            <a:r>
              <a:rPr lang="en-US"/>
              <a:t>CLICK TO EDIT MASTER TITLE STYLE</a:t>
            </a:r>
            <a:endParaRPr lang="fi-FI"/>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509287" y="2045368"/>
            <a:ext cx="5382228" cy="4144295"/>
          </a:xfrm>
        </p:spPr>
        <p:txBody>
          <a:bodyPr>
            <a:normAutofit/>
          </a:bodyPr>
          <a:lstStyle>
            <a:lvl1pPr marL="228600" indent="-228600">
              <a:buFont typeface="Wingdings" panose="05000000000000000000" pitchFamily="2" charset="2"/>
              <a:buChar char="§"/>
              <a:defRPr sz="20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876A42FC-A18F-4B12-BBF7-10FF510B3FF7}" type="datetimeFigureOut">
              <a:rPr lang="en-US" smtClean="0"/>
              <a:t>12/9/2025</a:t>
            </a:fld>
            <a:endParaRPr lang="en-US"/>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7E81371-CDD9-4BD9-ACDF-B4078B293C9B}" type="slidenum">
              <a:rPr lang="en-US" smtClean="0"/>
              <a:t>‹#›</a:t>
            </a:fld>
            <a:endParaRPr lang="en-US"/>
          </a:p>
        </p:txBody>
      </p:sp>
    </p:spTree>
    <p:extLst>
      <p:ext uri="{BB962C8B-B14F-4D97-AF65-F5344CB8AC3E}">
        <p14:creationId xmlns:p14="http://schemas.microsoft.com/office/powerpoint/2010/main" val="4007439224"/>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Content_1_blanco">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a:xfrm>
            <a:off x="10386484" y="6356352"/>
            <a:ext cx="990600" cy="314177"/>
          </a:xfrm>
          <a:prstGeom prst="rect">
            <a:avLst/>
          </a:prstGeom>
        </p:spPr>
        <p:txBody>
          <a:bodyPr/>
          <a:lstStyle/>
          <a:p>
            <a:fld id="{4A80B973-2F1F-A44E-A849-B459E9B19FA8}" type="datetime1">
              <a:rPr lang="fi-FI" noProof="0" smtClean="0"/>
              <a:t>9.12.2025</a:t>
            </a:fld>
            <a:endParaRPr lang="fi-FI" noProof="0"/>
          </a:p>
        </p:txBody>
      </p:sp>
    </p:spTree>
    <p:extLst>
      <p:ext uri="{BB962C8B-B14F-4D97-AF65-F5344CB8AC3E}">
        <p14:creationId xmlns:p14="http://schemas.microsoft.com/office/powerpoint/2010/main" val="2021160264"/>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Content_2_Titl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a:xfrm>
            <a:off x="10386484" y="6356352"/>
            <a:ext cx="990600" cy="314177"/>
          </a:xfrm>
          <a:prstGeom prst="rect">
            <a:avLst/>
          </a:prstGeom>
        </p:spPr>
        <p:txBody>
          <a:bodyPr/>
          <a:lstStyle/>
          <a:p>
            <a:fld id="{5C50143A-9665-194E-AB02-CADEFA824FEA}" type="datetime1">
              <a:rPr lang="fi-FI" noProof="0" smtClean="0"/>
              <a:t>9.12.2025</a:t>
            </a:fld>
            <a:endParaRPr lang="fi-FI" noProof="0"/>
          </a:p>
        </p:txBody>
      </p:sp>
      <p:sp>
        <p:nvSpPr>
          <p:cNvPr id="5" name="Title 1">
            <a:extLst>
              <a:ext uri="{FF2B5EF4-FFF2-40B4-BE49-F238E27FC236}">
                <a16:creationId xmlns:a16="http://schemas.microsoft.com/office/drawing/2014/main" id="{CE7133F9-14A4-62B6-EA62-EE57D89F547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37365518"/>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p>
            <a:fld id="{632D287D-6CB6-BC4A-B871-4292FF9EE15D}" type="datetime1">
              <a:rPr lang="fi-FI" noProof="0" smtClean="0"/>
              <a:t>9.12.2025</a:t>
            </a:fld>
            <a:endParaRPr lang="fi-FI" noProof="0"/>
          </a:p>
        </p:txBody>
      </p:sp>
    </p:spTree>
    <p:extLst>
      <p:ext uri="{BB962C8B-B14F-4D97-AF65-F5344CB8AC3E}">
        <p14:creationId xmlns:p14="http://schemas.microsoft.com/office/powerpoint/2010/main" val="1192045286"/>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5330328"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a:xfrm>
            <a:off x="10386484" y="6356352"/>
            <a:ext cx="990600" cy="314177"/>
          </a:xfrm>
          <a:prstGeom prst="rect">
            <a:avLst/>
          </a:prstGeom>
        </p:spPr>
        <p:txBody>
          <a:bodyPr/>
          <a:lstStyle/>
          <a:p>
            <a:fld id="{457328D0-04A9-8243-AF05-BF5CFCFDDF25}" type="datetime1">
              <a:rPr lang="fi-FI" noProof="0" smtClean="0"/>
              <a:t>9.12.2025</a:t>
            </a:fld>
            <a:endParaRPr lang="fi-FI" noProof="0" dirty="0"/>
          </a:p>
        </p:txBody>
      </p:sp>
    </p:spTree>
    <p:extLst>
      <p:ext uri="{BB962C8B-B14F-4D97-AF65-F5344CB8AC3E}">
        <p14:creationId xmlns:p14="http://schemas.microsoft.com/office/powerpoint/2010/main" val="1690558022"/>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821937"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6253"/>
            <a:ext cx="5821711" cy="5792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0FA3AC1-CFE8-7A47-A488-BEC8C2DBEF3A}"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16240FEB-2496-ADE8-79ED-5AB78A1F6B65}"/>
              </a:ext>
            </a:extLst>
          </p:cNvPr>
          <p:cNvSpPr>
            <a:spLocks noGrp="1"/>
          </p:cNvSpPr>
          <p:nvPr>
            <p:ph type="body" sz="quarter" idx="16"/>
          </p:nvPr>
        </p:nvSpPr>
        <p:spPr>
          <a:xfrm>
            <a:off x="514351" y="3190673"/>
            <a:ext cx="7025216" cy="3006928"/>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626886030"/>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495610"/>
            <a:ext cx="5822165" cy="579212"/>
          </a:xfrm>
        </p:spPr>
        <p:txBody>
          <a:bodyPr anchor="t"/>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A961DE90-BB77-384C-A426-B1721FCCCBE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300528B8-D324-9AEA-685F-7FC7D31773CF}"/>
              </a:ext>
            </a:extLst>
          </p:cNvPr>
          <p:cNvSpPr>
            <a:spLocks noGrp="1"/>
          </p:cNvSpPr>
          <p:nvPr>
            <p:ph type="body" sz="quarter" idx="15"/>
          </p:nvPr>
        </p:nvSpPr>
        <p:spPr>
          <a:xfrm>
            <a:off x="514351" y="2849033"/>
            <a:ext cx="7031567" cy="322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9983385"/>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4693357" y="1046389"/>
            <a:ext cx="5640648"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4693584" y="1656253"/>
            <a:ext cx="5643400" cy="404545"/>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4658628"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F69FEC7-EE6A-7343-BEC0-F1D219B54229}" type="datetime1">
              <a:rPr lang="fi-FI" noProof="0" smtClean="0"/>
              <a:t>9.12.2025</a:t>
            </a:fld>
            <a:endParaRPr lang="fi-FI" noProof="0"/>
          </a:p>
        </p:txBody>
      </p:sp>
      <p:sp>
        <p:nvSpPr>
          <p:cNvPr id="6" name="Text Placeholder 4">
            <a:extLst>
              <a:ext uri="{FF2B5EF4-FFF2-40B4-BE49-F238E27FC236}">
                <a16:creationId xmlns:a16="http://schemas.microsoft.com/office/drawing/2014/main" id="{7D40A370-E63B-D417-ABCA-2114399AED1C}"/>
              </a:ext>
            </a:extLst>
          </p:cNvPr>
          <p:cNvSpPr>
            <a:spLocks noGrp="1"/>
          </p:cNvSpPr>
          <p:nvPr>
            <p:ph type="body" sz="quarter" idx="16"/>
          </p:nvPr>
        </p:nvSpPr>
        <p:spPr>
          <a:xfrm>
            <a:off x="4658784" y="3562352"/>
            <a:ext cx="7052733"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90083197"/>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preserve="1" userDrawn="1">
  <p:cSld name="Content_8">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12118"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a:t>
            </a: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516D422D-5223-6C41-B26E-39DFC7676906}"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7EC97C2F-5403-C619-D894-DBB3E6B1B8B8}"/>
              </a:ext>
            </a:extLst>
          </p:cNvPr>
          <p:cNvSpPr>
            <a:spLocks noGrp="1"/>
          </p:cNvSpPr>
          <p:nvPr>
            <p:ph type="body" sz="quarter" idx="16"/>
          </p:nvPr>
        </p:nvSpPr>
        <p:spPr>
          <a:xfrm>
            <a:off x="514351" y="3562352"/>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94963534"/>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Content_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235454"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235681"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EF280BD-1C14-DC4F-ACCD-0B25DFF24447}" type="datetime1">
              <a:rPr lang="fi-FI" noProof="0" smtClean="0"/>
              <a:t>9.12.2025</a:t>
            </a:fld>
            <a:endParaRPr lang="fi-FI" noProof="0"/>
          </a:p>
        </p:txBody>
      </p:sp>
      <p:sp>
        <p:nvSpPr>
          <p:cNvPr id="5" name="Text Placeholder 4">
            <a:extLst>
              <a:ext uri="{FF2B5EF4-FFF2-40B4-BE49-F238E27FC236}">
                <a16:creationId xmlns:a16="http://schemas.microsoft.com/office/drawing/2014/main" id="{98B10C12-BDDB-CAB2-0C27-CA0C912216B6}"/>
              </a:ext>
            </a:extLst>
          </p:cNvPr>
          <p:cNvSpPr>
            <a:spLocks noGrp="1"/>
          </p:cNvSpPr>
          <p:nvPr>
            <p:ph type="body" sz="quarter" idx="16"/>
          </p:nvPr>
        </p:nvSpPr>
        <p:spPr>
          <a:xfrm>
            <a:off x="8218185" y="3561349"/>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918654987"/>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preserve="1" userDrawn="1">
  <p:cSld name="Content_10">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856735"/>
            <a:ext cx="6167824"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8B4ECF94-6193-1740-A760-23116E9B107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4" name="Text Placeholder 4">
            <a:extLst>
              <a:ext uri="{FF2B5EF4-FFF2-40B4-BE49-F238E27FC236}">
                <a16:creationId xmlns:a16="http://schemas.microsoft.com/office/drawing/2014/main" id="{C6A39878-4592-DD44-55F7-229F9384399D}"/>
              </a:ext>
            </a:extLst>
          </p:cNvPr>
          <p:cNvSpPr>
            <a:spLocks noGrp="1"/>
          </p:cNvSpPr>
          <p:nvPr>
            <p:ph type="body" sz="quarter" idx="16"/>
          </p:nvPr>
        </p:nvSpPr>
        <p:spPr>
          <a:xfrm>
            <a:off x="514760" y="1435948"/>
            <a:ext cx="11152307" cy="1322981"/>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7839705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2_BF Finland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4826" y="544010"/>
            <a:ext cx="5382228" cy="1053299"/>
          </a:xfrm>
        </p:spPr>
        <p:txBody>
          <a:bodyPr>
            <a:noAutofit/>
          </a:bodyPr>
          <a:lstStyle>
            <a:lvl1pPr>
              <a:defRPr sz="3200" b="1"/>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363405E8-97A7-4B29-9CF7-4BAD7D66C8F5}"/>
              </a:ext>
            </a:extLst>
          </p:cNvPr>
          <p:cNvSpPr>
            <a:spLocks noGrp="1"/>
          </p:cNvSpPr>
          <p:nvPr>
            <p:ph type="body" idx="1" hasCustomPrompt="1"/>
          </p:nvPr>
        </p:nvSpPr>
        <p:spPr>
          <a:xfrm>
            <a:off x="509287" y="1597310"/>
            <a:ext cx="5386688" cy="907765"/>
          </a:xfrm>
        </p:spPr>
        <p:txBody>
          <a:bodyPr anchor="ctr">
            <a:normAutofit/>
          </a:bodyPr>
          <a:lstStyle>
            <a:lvl1pPr marL="0" indent="0">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509287" y="2505075"/>
            <a:ext cx="5382228" cy="3684588"/>
          </a:xfrm>
        </p:spPr>
        <p:txBody>
          <a:bodyPr>
            <a:norm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876A42FC-A18F-4B12-BBF7-10FF510B3FF7}" type="datetimeFigureOut">
              <a:rPr lang="en-US" smtClean="0"/>
              <a:t>12/9/2025</a:t>
            </a:fld>
            <a:endParaRPr lang="en-US"/>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7E81371-CDD9-4BD9-ACDF-B4078B293C9B}" type="slidenum">
              <a:rPr lang="en-US" smtClean="0"/>
              <a:t>‹#›</a:t>
            </a:fld>
            <a:endParaRPr lang="en-US"/>
          </a:p>
        </p:txBody>
      </p:sp>
      <p:pic>
        <p:nvPicPr>
          <p:cNvPr id="6" name="Picture 5">
            <a:extLst>
              <a:ext uri="{FF2B5EF4-FFF2-40B4-BE49-F238E27FC236}">
                <a16:creationId xmlns:a16="http://schemas.microsoft.com/office/drawing/2014/main" id="{1B9FF6E6-899B-4597-AEB0-E40070F4F4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06452" y="541504"/>
            <a:ext cx="2587225" cy="5260691"/>
          </a:xfrm>
          <a:prstGeom prst="rect">
            <a:avLst/>
          </a:prstGeom>
        </p:spPr>
      </p:pic>
    </p:spTree>
    <p:extLst>
      <p:ext uri="{BB962C8B-B14F-4D97-AF65-F5344CB8AC3E}">
        <p14:creationId xmlns:p14="http://schemas.microsoft.com/office/powerpoint/2010/main" val="3074376234"/>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Content_11">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917388"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93398" y="0"/>
            <a:ext cx="3864651" cy="3457433"/>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9803"/>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2443"/>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BA96A2D-D1F0-6441-9AAE-23642E4CF84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Picture Placeholder 43">
            <a:extLst>
              <a:ext uri="{FF2B5EF4-FFF2-40B4-BE49-F238E27FC236}">
                <a16:creationId xmlns:a16="http://schemas.microsoft.com/office/drawing/2014/main" id="{F6AF374F-7A6B-1598-AF38-2421902DC01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93398" y="3508755"/>
            <a:ext cx="3864651" cy="3349245"/>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595DF4-CB00-876A-935A-8F0B55D1D4D7}"/>
              </a:ext>
            </a:extLst>
          </p:cNvPr>
          <p:cNvSpPr>
            <a:spLocks noGrp="1"/>
          </p:cNvSpPr>
          <p:nvPr>
            <p:ph type="body" sz="quarter" idx="18"/>
          </p:nvPr>
        </p:nvSpPr>
        <p:spPr>
          <a:xfrm>
            <a:off x="512336" y="3556646"/>
            <a:ext cx="3412349" cy="2636559"/>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095812813"/>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preserve="1" userDrawn="1">
  <p:cSld name="Content_12">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887755"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7755"/>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395"/>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1319AD54-9A4C-9544-9EF0-E9CEB63DD27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Chart Placeholder 4">
            <a:extLst>
              <a:ext uri="{FF2B5EF4-FFF2-40B4-BE49-F238E27FC236}">
                <a16:creationId xmlns:a16="http://schemas.microsoft.com/office/drawing/2014/main" id="{85649BD2-D3A5-C7BB-0511-90C2D99F76E2}"/>
              </a:ext>
              <a:ext uri="{C183D7F6-B498-43B3-948B-1728B52AA6E4}">
                <adec:decorative xmlns:adec="http://schemas.microsoft.com/office/drawing/2017/decorative" val="1"/>
              </a:ext>
            </a:extLst>
          </p:cNvPr>
          <p:cNvSpPr>
            <a:spLocks noGrp="1"/>
          </p:cNvSpPr>
          <p:nvPr>
            <p:ph type="chart" sz="quarter" idx="18"/>
          </p:nvPr>
        </p:nvSpPr>
        <p:spPr>
          <a:xfrm>
            <a:off x="4389967" y="477078"/>
            <a:ext cx="3415564" cy="5738191"/>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AD79FAEB-72CA-7384-4659-9B88C5C49F91}"/>
              </a:ext>
            </a:extLst>
          </p:cNvPr>
          <p:cNvSpPr>
            <a:spLocks noGrp="1"/>
          </p:cNvSpPr>
          <p:nvPr>
            <p:ph type="body" sz="quarter" idx="19"/>
          </p:nvPr>
        </p:nvSpPr>
        <p:spPr>
          <a:xfrm>
            <a:off x="512336" y="3122811"/>
            <a:ext cx="3412349" cy="307039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3441812192"/>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26054"/>
            <a:ext cx="5675816"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35918"/>
            <a:ext cx="5675816" cy="404545"/>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EBD0C6C-AF5B-D645-81D8-C5B81844D2C3}"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E9AFCD4E-AA8F-4EAD-9923-A56C1BE63108}"/>
              </a:ext>
            </a:extLst>
          </p:cNvPr>
          <p:cNvSpPr>
            <a:spLocks noGrp="1"/>
          </p:cNvSpPr>
          <p:nvPr>
            <p:ph type="body" sz="quarter" idx="19"/>
          </p:nvPr>
        </p:nvSpPr>
        <p:spPr>
          <a:xfrm>
            <a:off x="512335" y="3234088"/>
            <a:ext cx="7027452" cy="268309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12375410"/>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preserve="1" userDrawn="1">
  <p:cSld name="Content_14">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186993" cy="2445845"/>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F84829B-12B2-D84D-B2F3-C1E16789E46B}"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511827"/>
            <a:ext cx="3186993" cy="2420984"/>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686CE0B3-335F-A6D3-AD8F-8C33B6EF8BF1}"/>
              </a:ext>
            </a:extLst>
          </p:cNvPr>
          <p:cNvSpPr>
            <a:spLocks noGrp="1"/>
          </p:cNvSpPr>
          <p:nvPr>
            <p:ph type="body" sz="quarter" idx="21"/>
          </p:nvPr>
        </p:nvSpPr>
        <p:spPr>
          <a:xfrm>
            <a:off x="512336" y="3061253"/>
            <a:ext cx="3378803" cy="2855932"/>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687381461"/>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Content_15">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5"/>
            <a:ext cx="3200245" cy="5255308"/>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25659B6-B5A6-E048-9D73-60E6B9B5F9BE}" type="datetime1">
              <a:rPr lang="fi-FI" noProof="0" smtClean="0"/>
              <a:t>9.12.2025</a:t>
            </a:fld>
            <a:endParaRPr lang="fi-FI" noProof="0"/>
          </a:p>
        </p:txBody>
      </p:sp>
      <p:sp>
        <p:nvSpPr>
          <p:cNvPr id="6" name="Picture Placeholder 43">
            <a:extLst>
              <a:ext uri="{FF2B5EF4-FFF2-40B4-BE49-F238E27FC236}">
                <a16:creationId xmlns:a16="http://schemas.microsoft.com/office/drawing/2014/main" id="{BA1631E1-D01F-AEBB-064E-37E7FDEE7D39}"/>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Picture Placeholder 43">
            <a:extLst>
              <a:ext uri="{FF2B5EF4-FFF2-40B4-BE49-F238E27FC236}">
                <a16:creationId xmlns:a16="http://schemas.microsoft.com/office/drawing/2014/main" id="{4D7E719C-07B8-473C-6C94-DD7E08A58CFB}"/>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4191FB-E06A-5F3F-607C-1FBA0EF95729}"/>
              </a:ext>
            </a:extLst>
          </p:cNvPr>
          <p:cNvSpPr>
            <a:spLocks noGrp="1"/>
          </p:cNvSpPr>
          <p:nvPr>
            <p:ph type="body" sz="quarter" idx="21"/>
          </p:nvPr>
        </p:nvSpPr>
        <p:spPr>
          <a:xfrm>
            <a:off x="512336" y="2858460"/>
            <a:ext cx="3378803" cy="305872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24266330"/>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preserve="1" userDrawn="1">
  <p:cSld name="Content_16">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BB3F41DD-1110-684B-8DED-106C0DD13F97}" type="datetime1">
              <a:rPr lang="fi-FI" noProof="0" smtClean="0"/>
              <a:t>9.12.2025</a:t>
            </a:fld>
            <a:endParaRPr lang="fi-FI" noProof="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4" name="Chart Placeholder 4">
            <a:extLst>
              <a:ext uri="{FF2B5EF4-FFF2-40B4-BE49-F238E27FC236}">
                <a16:creationId xmlns:a16="http://schemas.microsoft.com/office/drawing/2014/main" id="{D290564D-B36D-065D-9623-012DB73222B7}"/>
              </a:ext>
              <a:ext uri="{C183D7F6-B498-43B3-948B-1728B52AA6E4}">
                <adec:decorative xmlns:adec="http://schemas.microsoft.com/office/drawing/2017/decorative" val="1"/>
              </a:ext>
            </a:extLst>
          </p:cNvPr>
          <p:cNvSpPr>
            <a:spLocks noGrp="1"/>
          </p:cNvSpPr>
          <p:nvPr>
            <p:ph type="chart" sz="quarter" idx="21"/>
          </p:nvPr>
        </p:nvSpPr>
        <p:spPr>
          <a:xfrm>
            <a:off x="8112225"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10" name="Chart Placeholder 4">
            <a:extLst>
              <a:ext uri="{FF2B5EF4-FFF2-40B4-BE49-F238E27FC236}">
                <a16:creationId xmlns:a16="http://schemas.microsoft.com/office/drawing/2014/main" id="{D62C765F-9B9E-E390-9D8F-2FB1ECE978D1}"/>
              </a:ext>
              <a:ext uri="{C183D7F6-B498-43B3-948B-1728B52AA6E4}">
                <adec:decorative xmlns:adec="http://schemas.microsoft.com/office/drawing/2017/decorative" val="1"/>
              </a:ext>
            </a:extLst>
          </p:cNvPr>
          <p:cNvSpPr>
            <a:spLocks noGrp="1"/>
          </p:cNvSpPr>
          <p:nvPr>
            <p:ph type="chart" sz="quarter" idx="22"/>
          </p:nvPr>
        </p:nvSpPr>
        <p:spPr>
          <a:xfrm>
            <a:off x="8112225"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D23A0174-A945-8979-754F-E96ADDDC8266}"/>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868589804"/>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preserve="1" userDrawn="1">
  <p:cSld name="Content_17">
    <p:spTree>
      <p:nvGrpSpPr>
        <p:cNvPr id="1" name=""/>
        <p:cNvGrpSpPr/>
        <p:nvPr/>
      </p:nvGrpSpPr>
      <p:grpSpPr>
        <a:xfrm>
          <a:off x="0" y="0"/>
          <a:ext cx="0" cy="0"/>
          <a:chOff x="0" y="0"/>
          <a:chExt cx="0" cy="0"/>
        </a:xfrm>
      </p:grpSpPr>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F50BDE90-9A30-6C4C-8A79-1F0A68C140E7}"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67809"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0" name="Text Placeholder 4">
            <a:extLst>
              <a:ext uri="{FF2B5EF4-FFF2-40B4-BE49-F238E27FC236}">
                <a16:creationId xmlns:a16="http://schemas.microsoft.com/office/drawing/2014/main" id="{8D8A5817-EBDC-30C1-AD87-34B93F7F48BC}"/>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271416357"/>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Content_18">
    <p:spTree>
      <p:nvGrpSpPr>
        <p:cNvPr id="1" name=""/>
        <p:cNvGrpSpPr/>
        <p:nvPr/>
      </p:nvGrpSpPr>
      <p:grpSpPr>
        <a:xfrm>
          <a:off x="0" y="0"/>
          <a:ext cx="0" cy="0"/>
          <a:chOff x="0" y="0"/>
          <a:chExt cx="0" cy="0"/>
        </a:xfrm>
      </p:grpSpPr>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138405"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501204"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069839"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07006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7"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ACC931C-C18D-C84B-89C9-7437D3868FC3}" type="datetime1">
              <a:rPr lang="fi-FI" noProof="0" smtClean="0"/>
              <a:t>9.12.2025</a:t>
            </a:fld>
            <a:endParaRPr lang="fi-FI" noProof="0"/>
          </a:p>
        </p:txBody>
      </p:sp>
      <p:sp>
        <p:nvSpPr>
          <p:cNvPr id="10" name="Text Placeholder 4">
            <a:extLst>
              <a:ext uri="{FF2B5EF4-FFF2-40B4-BE49-F238E27FC236}">
                <a16:creationId xmlns:a16="http://schemas.microsoft.com/office/drawing/2014/main" id="{C250A45A-B42E-79DD-8D49-5D94B01938E6}"/>
              </a:ext>
            </a:extLst>
          </p:cNvPr>
          <p:cNvSpPr>
            <a:spLocks noGrp="1"/>
          </p:cNvSpPr>
          <p:nvPr>
            <p:ph type="body" sz="quarter" idx="23"/>
          </p:nvPr>
        </p:nvSpPr>
        <p:spPr>
          <a:xfrm>
            <a:off x="8070067"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0145705"/>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Content_1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214451"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768025"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C58D028-C3BB-D448-A1BB-9CC82F165E6E}"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7917544" y="2544863"/>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4" name="Picture Placeholder 43">
            <a:extLst>
              <a:ext uri="{FF2B5EF4-FFF2-40B4-BE49-F238E27FC236}">
                <a16:creationId xmlns:a16="http://schemas.microsoft.com/office/drawing/2014/main" id="{34B44915-EADB-096E-9C23-E70596F01692}"/>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514129"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Text Placeholder 4">
            <a:extLst>
              <a:ext uri="{FF2B5EF4-FFF2-40B4-BE49-F238E27FC236}">
                <a16:creationId xmlns:a16="http://schemas.microsoft.com/office/drawing/2014/main" id="{CD0CB978-2BAA-3C88-5F47-68989C3D49A3}"/>
              </a:ext>
            </a:extLst>
          </p:cNvPr>
          <p:cNvSpPr>
            <a:spLocks noGrp="1"/>
          </p:cNvSpPr>
          <p:nvPr>
            <p:ph type="body" sz="quarter" idx="23"/>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2156363386"/>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Content_20">
    <p:spTree>
      <p:nvGrpSpPr>
        <p:cNvPr id="1" name=""/>
        <p:cNvGrpSpPr/>
        <p:nvPr/>
      </p:nvGrpSpPr>
      <p:grpSpPr>
        <a:xfrm>
          <a:off x="0" y="0"/>
          <a:ext cx="0" cy="0"/>
          <a:chOff x="0" y="0"/>
          <a:chExt cx="0" cy="0"/>
        </a:xfrm>
      </p:grpSpPr>
      <p:sp>
        <p:nvSpPr>
          <p:cNvPr id="2" name="Title 1"/>
          <p:cNvSpPr>
            <a:spLocks noGrp="1"/>
          </p:cNvSpPr>
          <p:nvPr>
            <p:ph type="title"/>
          </p:nvPr>
        </p:nvSpPr>
        <p:spPr>
          <a:xfrm>
            <a:off x="522410" y="1049158"/>
            <a:ext cx="6256612"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CA4CD7F-FF71-034A-A15C-B6605C6621C5}"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273562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4943872"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715211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1" name="Text Placeholder 21">
            <a:extLst>
              <a:ext uri="{FF2B5EF4-FFF2-40B4-BE49-F238E27FC236}">
                <a16:creationId xmlns:a16="http://schemas.microsoft.com/office/drawing/2014/main" id="{C55FD976-E1FC-55D2-F690-0E4D1702240F}"/>
              </a:ext>
            </a:extLst>
          </p:cNvPr>
          <p:cNvSpPr>
            <a:spLocks noGrp="1"/>
          </p:cNvSpPr>
          <p:nvPr>
            <p:ph type="body" sz="quarter" idx="25" hasCustomPrompt="1"/>
          </p:nvPr>
        </p:nvSpPr>
        <p:spPr>
          <a:xfrm>
            <a:off x="9364760"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 name="Text Placeholder 4">
            <a:extLst>
              <a:ext uri="{FF2B5EF4-FFF2-40B4-BE49-F238E27FC236}">
                <a16:creationId xmlns:a16="http://schemas.microsoft.com/office/drawing/2014/main" id="{A59D9924-F708-6081-B40C-C09127AAF14C}"/>
              </a:ext>
            </a:extLst>
          </p:cNvPr>
          <p:cNvSpPr>
            <a:spLocks noGrp="1"/>
          </p:cNvSpPr>
          <p:nvPr>
            <p:ph type="body" sz="quarter" idx="26"/>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
        <p:nvSpPr>
          <p:cNvPr id="10" name="Text Placeholder 5">
            <a:extLst>
              <a:ext uri="{FF2B5EF4-FFF2-40B4-BE49-F238E27FC236}">
                <a16:creationId xmlns:a16="http://schemas.microsoft.com/office/drawing/2014/main" id="{1AE6072E-53A5-649D-94A4-91AC073B875C}"/>
              </a:ext>
            </a:extLst>
          </p:cNvPr>
          <p:cNvSpPr>
            <a:spLocks noGrp="1"/>
          </p:cNvSpPr>
          <p:nvPr>
            <p:ph type="body" sz="quarter" idx="27"/>
          </p:nvPr>
        </p:nvSpPr>
        <p:spPr>
          <a:xfrm>
            <a:off x="527321"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2" name="Text Placeholder 5">
            <a:extLst>
              <a:ext uri="{FF2B5EF4-FFF2-40B4-BE49-F238E27FC236}">
                <a16:creationId xmlns:a16="http://schemas.microsoft.com/office/drawing/2014/main" id="{EED3FD24-FA6D-D5A3-F584-9D415A51506E}"/>
              </a:ext>
            </a:extLst>
          </p:cNvPr>
          <p:cNvSpPr>
            <a:spLocks noGrp="1"/>
          </p:cNvSpPr>
          <p:nvPr>
            <p:ph type="body" sz="quarter" idx="28"/>
          </p:nvPr>
        </p:nvSpPr>
        <p:spPr>
          <a:xfrm>
            <a:off x="273573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3" name="Text Placeholder 5">
            <a:extLst>
              <a:ext uri="{FF2B5EF4-FFF2-40B4-BE49-F238E27FC236}">
                <a16:creationId xmlns:a16="http://schemas.microsoft.com/office/drawing/2014/main" id="{47634718-1E7C-CEF8-696A-00872A8DA197}"/>
              </a:ext>
            </a:extLst>
          </p:cNvPr>
          <p:cNvSpPr>
            <a:spLocks noGrp="1"/>
          </p:cNvSpPr>
          <p:nvPr>
            <p:ph type="body" sz="quarter" idx="29"/>
          </p:nvPr>
        </p:nvSpPr>
        <p:spPr>
          <a:xfrm>
            <a:off x="4950164"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5EDDDF8B-F64D-47E8-5B55-60E990C0D472}"/>
              </a:ext>
            </a:extLst>
          </p:cNvPr>
          <p:cNvSpPr>
            <a:spLocks noGrp="1"/>
          </p:cNvSpPr>
          <p:nvPr>
            <p:ph type="body" sz="quarter" idx="30"/>
          </p:nvPr>
        </p:nvSpPr>
        <p:spPr>
          <a:xfrm>
            <a:off x="7158576"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5" name="Text Placeholder 5">
            <a:extLst>
              <a:ext uri="{FF2B5EF4-FFF2-40B4-BE49-F238E27FC236}">
                <a16:creationId xmlns:a16="http://schemas.microsoft.com/office/drawing/2014/main" id="{889CF884-5399-2B34-C70B-175A87102CD6}"/>
              </a:ext>
            </a:extLst>
          </p:cNvPr>
          <p:cNvSpPr>
            <a:spLocks noGrp="1"/>
          </p:cNvSpPr>
          <p:nvPr>
            <p:ph type="body" sz="quarter" idx="31"/>
          </p:nvPr>
        </p:nvSpPr>
        <p:spPr>
          <a:xfrm>
            <a:off x="937648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18719299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F Vide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EE1869A-B68D-4A1A-A3F8-F45AD778BE00}"/>
              </a:ext>
            </a:extLst>
          </p:cNvPr>
          <p:cNvSpPr>
            <a:spLocks noGrp="1"/>
          </p:cNvSpPr>
          <p:nvPr>
            <p:ph type="dt" sz="half" idx="10"/>
          </p:nvPr>
        </p:nvSpPr>
        <p:spPr/>
        <p:txBody>
          <a:bodyPr/>
          <a:lstStyle/>
          <a:p>
            <a:fld id="{876A42FC-A18F-4B12-BBF7-10FF510B3FF7}" type="datetimeFigureOut">
              <a:rPr lang="en-US" smtClean="0"/>
              <a:t>12/9/2025</a:t>
            </a:fld>
            <a:endParaRPr lang="en-US"/>
          </a:p>
        </p:txBody>
      </p:sp>
      <p:sp>
        <p:nvSpPr>
          <p:cNvPr id="4" name="Footer Placeholder 3">
            <a:extLst>
              <a:ext uri="{FF2B5EF4-FFF2-40B4-BE49-F238E27FC236}">
                <a16:creationId xmlns:a16="http://schemas.microsoft.com/office/drawing/2014/main" id="{4D9A5B8B-41B7-454C-9864-057AC40E51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F1D6AB-C47F-4578-82E7-CA66E470A677}"/>
              </a:ext>
            </a:extLst>
          </p:cNvPr>
          <p:cNvSpPr>
            <a:spLocks noGrp="1"/>
          </p:cNvSpPr>
          <p:nvPr>
            <p:ph type="sldNum" sz="quarter" idx="12"/>
          </p:nvPr>
        </p:nvSpPr>
        <p:spPr/>
        <p:txBody>
          <a:bodyPr/>
          <a:lstStyle/>
          <a:p>
            <a:fld id="{E7E81371-CDD9-4BD9-ACDF-B4078B293C9B}" type="slidenum">
              <a:rPr lang="en-US" smtClean="0"/>
              <a:t>‹#›</a:t>
            </a:fld>
            <a:endParaRPr lang="en-US"/>
          </a:p>
        </p:txBody>
      </p:sp>
      <p:sp>
        <p:nvSpPr>
          <p:cNvPr id="10" name="Media Placeholder 9">
            <a:extLst>
              <a:ext uri="{FF2B5EF4-FFF2-40B4-BE49-F238E27FC236}">
                <a16:creationId xmlns:a16="http://schemas.microsoft.com/office/drawing/2014/main" id="{8E7DDB80-284A-4FFF-80C7-3E96AD55E233}"/>
              </a:ext>
            </a:extLst>
          </p:cNvPr>
          <p:cNvSpPr>
            <a:spLocks noGrp="1"/>
          </p:cNvSpPr>
          <p:nvPr>
            <p:ph type="media" sz="quarter" idx="13" hasCustomPrompt="1"/>
          </p:nvPr>
        </p:nvSpPr>
        <p:spPr>
          <a:xfrm>
            <a:off x="0" y="0"/>
            <a:ext cx="12192000" cy="6858000"/>
          </a:xfrm>
        </p:spPr>
        <p:txBody>
          <a:bodyPr anchor="t"/>
          <a:lstStyle>
            <a:lvl1pPr marL="0" marR="0" indent="0" algn="ctr" defTabSz="914400" rtl="0" eaLnBrk="1" fontAlgn="auto" latinLnBrk="0" hangingPunct="1">
              <a:lnSpc>
                <a:spcPct val="90000"/>
              </a:lnSpc>
              <a:spcBef>
                <a:spcPts val="1000"/>
              </a:spcBef>
              <a:spcAft>
                <a:spcPts val="0"/>
              </a:spcAft>
              <a:buClrTx/>
              <a:buSzTx/>
              <a:buFontTx/>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Insert video/media by clicking icon</a:t>
            </a:r>
            <a:endParaRPr lang="en-US"/>
          </a:p>
          <a:p>
            <a:endParaRPr lang="fi-FI"/>
          </a:p>
        </p:txBody>
      </p:sp>
    </p:spTree>
    <p:extLst>
      <p:ext uri="{BB962C8B-B14F-4D97-AF65-F5344CB8AC3E}">
        <p14:creationId xmlns:p14="http://schemas.microsoft.com/office/powerpoint/2010/main" val="3423208033"/>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preserve="1" userDrawn="1">
  <p:cSld name="Content_21">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1E34F910-81CE-DC4F-5974-EE3B458ADEDF}"/>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38638"/>
            <a:ext cx="7988115"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7697"/>
            <a:ext cx="11100403" cy="1089152"/>
          </a:xfrm>
          <a:effectLst/>
        </p:spPr>
        <p:txBody>
          <a:bodyPr>
            <a:noAutofit/>
          </a:bodyPr>
          <a:lstStyle>
            <a:lvl1pPr marL="0" indent="0" algn="l">
              <a:buNone/>
              <a:defRPr sz="2133" spc="-27"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5D3D2CE-0EAD-4149-805D-2ABB4B49B146}"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6" y="3638400"/>
            <a:ext cx="2413913" cy="710400"/>
          </a:xfrm>
        </p:spPr>
        <p:txBody>
          <a:bodyPr anchor="b"/>
          <a:lstStyle>
            <a:lvl1pPr marL="0" indent="0">
              <a:buNone/>
              <a:defRPr sz="4000">
                <a:solidFill>
                  <a:schemeClr val="bg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3321227" y="3638400"/>
            <a:ext cx="2419573" cy="710400"/>
          </a:xfrm>
        </p:spPr>
        <p:txBody>
          <a:bodyPr anchor="b"/>
          <a:lstStyle>
            <a:lvl1pPr marL="0" indent="0">
              <a:buNone/>
              <a:defRPr sz="4000">
                <a:solidFill>
                  <a:schemeClr val="bg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6115072" y="3638400"/>
            <a:ext cx="2409728" cy="710400"/>
          </a:xfrm>
        </p:spPr>
        <p:txBody>
          <a:bodyPr anchor="b"/>
          <a:lstStyle>
            <a:lvl1pPr marL="0" indent="0">
              <a:buNone/>
              <a:defRPr sz="4000">
                <a:solidFill>
                  <a:schemeClr val="bg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8889717" y="3638400"/>
            <a:ext cx="2419083" cy="710400"/>
          </a:xfrm>
        </p:spPr>
        <p:txBody>
          <a:bodyPr anchor="b"/>
          <a:lstStyle>
            <a:lvl1pPr marL="0" indent="0">
              <a:buNone/>
              <a:defRPr sz="4000">
                <a:solidFill>
                  <a:schemeClr val="bg1"/>
                </a:solidFill>
              </a:defRPr>
            </a:lvl1pPr>
          </a:lstStyle>
          <a:p>
            <a:pPr lvl="0"/>
            <a:r>
              <a:rPr lang="fi-FI" noProof="0"/>
              <a:t>X.</a:t>
            </a:r>
          </a:p>
        </p:txBody>
      </p:sp>
      <p:sp>
        <p:nvSpPr>
          <p:cNvPr id="4" name="Kuvan paikkamerkki 5">
            <a:extLst>
              <a:ext uri="{FF2B5EF4-FFF2-40B4-BE49-F238E27FC236}">
                <a16:creationId xmlns:a16="http://schemas.microsoft.com/office/drawing/2014/main" id="{5EABC868-5AB8-4293-F17C-50FF8C39D95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Text Placeholder 4">
            <a:extLst>
              <a:ext uri="{FF2B5EF4-FFF2-40B4-BE49-F238E27FC236}">
                <a16:creationId xmlns:a16="http://schemas.microsoft.com/office/drawing/2014/main" id="{F191EAF8-5F54-7070-3A66-2E551DCA7A65}"/>
              </a:ext>
            </a:extLst>
          </p:cNvPr>
          <p:cNvSpPr>
            <a:spLocks noGrp="1"/>
          </p:cNvSpPr>
          <p:nvPr>
            <p:ph type="body" sz="quarter" idx="31"/>
          </p:nvPr>
        </p:nvSpPr>
        <p:spPr>
          <a:xfrm>
            <a:off x="527050"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58289316-D809-D219-34BE-A3FCE0EFF3ED}"/>
              </a:ext>
            </a:extLst>
          </p:cNvPr>
          <p:cNvSpPr>
            <a:spLocks noGrp="1"/>
          </p:cNvSpPr>
          <p:nvPr>
            <p:ph type="body" sz="quarter" idx="32"/>
          </p:nvPr>
        </p:nvSpPr>
        <p:spPr>
          <a:xfrm>
            <a:off x="3324038"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F02CB69B-9DBA-A2BE-74F0-D42B81C6555E}"/>
              </a:ext>
            </a:extLst>
          </p:cNvPr>
          <p:cNvSpPr>
            <a:spLocks noGrp="1"/>
          </p:cNvSpPr>
          <p:nvPr>
            <p:ph type="body" sz="quarter" idx="33"/>
          </p:nvPr>
        </p:nvSpPr>
        <p:spPr>
          <a:xfrm>
            <a:off x="6103097"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A77DE138-6655-E9D1-026B-87582C63F503}"/>
              </a:ext>
            </a:extLst>
          </p:cNvPr>
          <p:cNvSpPr>
            <a:spLocks noGrp="1"/>
          </p:cNvSpPr>
          <p:nvPr>
            <p:ph type="body" sz="quarter" idx="34"/>
          </p:nvPr>
        </p:nvSpPr>
        <p:spPr>
          <a:xfrm>
            <a:off x="8882156"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Tree>
    <p:extLst>
      <p:ext uri="{BB962C8B-B14F-4D97-AF65-F5344CB8AC3E}">
        <p14:creationId xmlns:p14="http://schemas.microsoft.com/office/powerpoint/2010/main" val="430238448"/>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preserve="1" userDrawn="1">
  <p:cSld name="Content_22">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4" name="Text Placeholder 4">
            <a:extLst>
              <a:ext uri="{FF2B5EF4-FFF2-40B4-BE49-F238E27FC236}">
                <a16:creationId xmlns:a16="http://schemas.microsoft.com/office/drawing/2014/main" id="{5AC4C26D-F637-7A19-3FEA-E862DCDDA7B9}"/>
              </a:ext>
              <a:ext uri="{C183D7F6-B498-43B3-948B-1728B52AA6E4}">
                <adec:decorative xmlns:adec="http://schemas.microsoft.com/office/drawing/2017/decorative" val="1"/>
              </a:ext>
            </a:extLst>
          </p:cNvPr>
          <p:cNvSpPr>
            <a:spLocks noGrp="1"/>
          </p:cNvSpPr>
          <p:nvPr>
            <p:ph type="body" sz="quarter" idx="25"/>
          </p:nvPr>
        </p:nvSpPr>
        <p:spPr>
          <a:xfrm flipV="1">
            <a:off x="596865" y="542084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E0FF5BED-2FEB-CC4A-9BFC-BFF78509E036}" type="datetime1">
              <a:rPr lang="fi-FI" noProof="0" smtClean="0"/>
              <a:t>9.12.2025</a:t>
            </a:fld>
            <a:endParaRPr lang="fi-FI" noProof="0"/>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4">
              <a:extLst>
                <a:ext uri="{96DAC541-7B7A-43D3-8B79-37D633B846F1}">
                  <asvg:svgBlip xmlns:asvg="http://schemas.microsoft.com/office/drawing/2016/SVG/main" r:embed="rId5"/>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303801987"/>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preserve="1" userDrawn="1">
  <p:cSld name="Content_23">
    <p:spTree>
      <p:nvGrpSpPr>
        <p:cNvPr id="1" name=""/>
        <p:cNvGrpSpPr/>
        <p:nvPr/>
      </p:nvGrpSpPr>
      <p:grpSpPr>
        <a:xfrm>
          <a:off x="0" y="0"/>
          <a:ext cx="0" cy="0"/>
          <a:chOff x="0" y="0"/>
          <a:chExt cx="0" cy="0"/>
        </a:xfrm>
      </p:grpSpPr>
      <p:sp>
        <p:nvSpPr>
          <p:cNvPr id="2" name="Title 1"/>
          <p:cNvSpPr>
            <a:spLocks noGrp="1"/>
          </p:cNvSpPr>
          <p:nvPr>
            <p:ph type="title"/>
          </p:nvPr>
        </p:nvSpPr>
        <p:spPr>
          <a:xfrm>
            <a:off x="522409" y="1037422"/>
            <a:ext cx="5107888" cy="579212"/>
          </a:xfrm>
        </p:spPr>
        <p:txBody>
          <a:bodyPr anchor="b"/>
          <a:lstStyle>
            <a:lvl1pPr>
              <a:defRPr spc="-67" baseline="0">
                <a:solidFill>
                  <a:schemeClr val="tx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3" name="Text Placeholder 4">
            <a:extLst>
              <a:ext uri="{FF2B5EF4-FFF2-40B4-BE49-F238E27FC236}">
                <a16:creationId xmlns:a16="http://schemas.microsoft.com/office/drawing/2014/main" id="{8B9CAE91-979C-31FB-5E99-6C4EE17681A7}"/>
              </a:ext>
              <a:ext uri="{C183D7F6-B498-43B3-948B-1728B52AA6E4}">
                <adec:decorative xmlns:adec="http://schemas.microsoft.com/office/drawing/2017/decorative" val="1"/>
              </a:ext>
            </a:extLst>
          </p:cNvPr>
          <p:cNvSpPr>
            <a:spLocks noGrp="1"/>
          </p:cNvSpPr>
          <p:nvPr>
            <p:ph type="body" sz="quarter" idx="25"/>
          </p:nvPr>
        </p:nvSpPr>
        <p:spPr>
          <a:xfrm flipV="1">
            <a:off x="596865" y="544522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5656405-D83B-F046-AF29-9A4B3E80E92E}" type="datetime1">
              <a:rPr lang="fi-FI" noProof="0" smtClean="0"/>
              <a:t>9.12.2025</a:t>
            </a:fld>
            <a:endParaRPr lang="fi-FI" noProof="0"/>
          </a:p>
        </p:txBody>
      </p:sp>
    </p:spTree>
    <p:extLst>
      <p:ext uri="{BB962C8B-B14F-4D97-AF65-F5344CB8AC3E}">
        <p14:creationId xmlns:p14="http://schemas.microsoft.com/office/powerpoint/2010/main" val="1544684603"/>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preserve="1" userDrawn="1">
  <p:cSld name="Content_24">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dirty="0"/>
              <a:t>2023</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98138"/>
            <a:ext cx="10858536" cy="60959"/>
          </a:xfrm>
          <a:blipFill dpi="0" rotWithShape="1">
            <a:blip r:embed="rId2">
              <a:extLst>
                <a:ext uri="{96DAC541-7B7A-43D3-8B79-37D633B846F1}">
                  <asvg:svgBlip xmlns:asvg="http://schemas.microsoft.com/office/drawing/2016/SVG/main" r:embed="rId3"/>
                </a:ext>
              </a:extLst>
            </a:blip>
            <a:srcRect/>
            <a:stretch>
              <a:fillRect t="15312" r="-798" b="28755"/>
            </a:stretch>
          </a:blipFill>
          <a:ln>
            <a:noFill/>
          </a:ln>
        </p:spPr>
        <p:txBody>
          <a:bodyPr anchor="b"/>
          <a:lstStyle>
            <a:lvl1pPr marL="0" indent="0">
              <a:buNone/>
              <a:defRPr sz="1067">
                <a:noFill/>
              </a:defRPr>
            </a:lvl1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rot="5400000" flipV="1">
            <a:off x="-794582"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6">
              <a:extLst>
                <a:ext uri="{96DAC541-7B7A-43D3-8B79-37D633B846F1}">
                  <asvg:svgBlip xmlns:asvg="http://schemas.microsoft.com/office/drawing/2016/SVG/main" r:embed="rId7"/>
                </a:ext>
              </a:extLst>
            </a:blip>
            <a:srcRect/>
            <a:stretch>
              <a:fillRect l="24666" r="24666"/>
            </a:stretch>
          </a:blipFill>
        </p:spPr>
        <p:txBody>
          <a:bodyPr>
            <a:normAutofit/>
          </a:bodyPr>
          <a:lstStyle>
            <a:lvl1pPr marL="0" indent="0">
              <a:buNone/>
              <a:defRPr sz="667"/>
            </a:lvl1pPr>
          </a:lstStyle>
          <a:p>
            <a:r>
              <a:rPr lang="fi-FI" noProof="0"/>
              <a:t> </a:t>
            </a:r>
          </a:p>
        </p:txBody>
      </p:sp>
      <p:sp>
        <p:nvSpPr>
          <p:cNvPr id="29" name="Text Placeholder 4">
            <a:extLst>
              <a:ext uri="{FF2B5EF4-FFF2-40B4-BE49-F238E27FC236}">
                <a16:creationId xmlns:a16="http://schemas.microsoft.com/office/drawing/2014/main" id="{0DB611E4-4777-EE68-CD8A-394CB7AE2B54}"/>
              </a:ext>
              <a:ext uri="{C183D7F6-B498-43B3-948B-1728B52AA6E4}">
                <adec:decorative xmlns:adec="http://schemas.microsoft.com/office/drawing/2017/decorative" val="1"/>
              </a:ext>
            </a:extLst>
          </p:cNvPr>
          <p:cNvSpPr>
            <a:spLocks noGrp="1"/>
          </p:cNvSpPr>
          <p:nvPr>
            <p:ph type="body" sz="quarter" idx="32"/>
          </p:nvPr>
        </p:nvSpPr>
        <p:spPr>
          <a:xfrm rot="5400000" flipV="1">
            <a:off x="1942787"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0" name="Text Placeholder 4">
            <a:extLst>
              <a:ext uri="{FF2B5EF4-FFF2-40B4-BE49-F238E27FC236}">
                <a16:creationId xmlns:a16="http://schemas.microsoft.com/office/drawing/2014/main" id="{433E90D6-4E2D-03E5-2D20-D0ADCFC9D114}"/>
              </a:ext>
              <a:ext uri="{C183D7F6-B498-43B3-948B-1728B52AA6E4}">
                <adec:decorative xmlns:adec="http://schemas.microsoft.com/office/drawing/2017/decorative" val="1"/>
              </a:ext>
            </a:extLst>
          </p:cNvPr>
          <p:cNvSpPr>
            <a:spLocks noGrp="1"/>
          </p:cNvSpPr>
          <p:nvPr>
            <p:ph type="body" sz="quarter" idx="33"/>
          </p:nvPr>
        </p:nvSpPr>
        <p:spPr>
          <a:xfrm rot="5400000" flipV="1">
            <a:off x="4793371"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1" name="Text Placeholder 4">
            <a:extLst>
              <a:ext uri="{FF2B5EF4-FFF2-40B4-BE49-F238E27FC236}">
                <a16:creationId xmlns:a16="http://schemas.microsoft.com/office/drawing/2014/main" id="{B0837EC7-1363-9D1C-ADE9-80FE584EFE6D}"/>
              </a:ext>
              <a:ext uri="{C183D7F6-B498-43B3-948B-1728B52AA6E4}">
                <adec:decorative xmlns:adec="http://schemas.microsoft.com/office/drawing/2017/decorative" val="1"/>
              </a:ext>
            </a:extLst>
          </p:cNvPr>
          <p:cNvSpPr>
            <a:spLocks noGrp="1"/>
          </p:cNvSpPr>
          <p:nvPr>
            <p:ph type="body" sz="quarter" idx="34"/>
          </p:nvPr>
        </p:nvSpPr>
        <p:spPr>
          <a:xfrm rot="5400000" flipV="1">
            <a:off x="7587593"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44CFE64-F2DE-4241-80D0-E89D2BAC3CE3}" type="datetime1">
              <a:rPr lang="fi-FI" noProof="0" smtClean="0"/>
              <a:t>9.12.2025</a:t>
            </a:fld>
            <a:endParaRPr lang="fi-FI" noProof="0"/>
          </a:p>
        </p:txBody>
      </p:sp>
      <p:sp>
        <p:nvSpPr>
          <p:cNvPr id="4" name="Title 1">
            <a:extLst>
              <a:ext uri="{FF2B5EF4-FFF2-40B4-BE49-F238E27FC236}">
                <a16:creationId xmlns:a16="http://schemas.microsoft.com/office/drawing/2014/main" id="{44E4297C-275F-F5D6-4A88-36B71B4250D8}"/>
              </a:ext>
            </a:extLst>
          </p:cNvPr>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6" name="Text Placeholder 5">
            <a:extLst>
              <a:ext uri="{FF2B5EF4-FFF2-40B4-BE49-F238E27FC236}">
                <a16:creationId xmlns:a16="http://schemas.microsoft.com/office/drawing/2014/main" id="{BDADD783-4C45-00DA-AF8E-B8E76F5DB339}"/>
              </a:ext>
            </a:extLst>
          </p:cNvPr>
          <p:cNvSpPr>
            <a:spLocks noGrp="1"/>
          </p:cNvSpPr>
          <p:nvPr>
            <p:ph type="body" sz="quarter" idx="35"/>
          </p:nvPr>
        </p:nvSpPr>
        <p:spPr>
          <a:xfrm>
            <a:off x="753534" y="3103033"/>
            <a:ext cx="2338917"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5">
            <a:extLst>
              <a:ext uri="{FF2B5EF4-FFF2-40B4-BE49-F238E27FC236}">
                <a16:creationId xmlns:a16="http://schemas.microsoft.com/office/drawing/2014/main" id="{CDC926C2-F0D4-F088-0A70-C77946166895}"/>
              </a:ext>
            </a:extLst>
          </p:cNvPr>
          <p:cNvSpPr>
            <a:spLocks noGrp="1"/>
          </p:cNvSpPr>
          <p:nvPr>
            <p:ph type="body" sz="quarter" idx="36"/>
          </p:nvPr>
        </p:nvSpPr>
        <p:spPr>
          <a:xfrm>
            <a:off x="3492316"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5">
            <a:extLst>
              <a:ext uri="{FF2B5EF4-FFF2-40B4-BE49-F238E27FC236}">
                <a16:creationId xmlns:a16="http://schemas.microsoft.com/office/drawing/2014/main" id="{104A8B0F-2343-D7F3-C14C-004A0C5A6DA1}"/>
              </a:ext>
            </a:extLst>
          </p:cNvPr>
          <p:cNvSpPr>
            <a:spLocks noGrp="1"/>
          </p:cNvSpPr>
          <p:nvPr>
            <p:ph type="body" sz="quarter" idx="37"/>
          </p:nvPr>
        </p:nvSpPr>
        <p:spPr>
          <a:xfrm>
            <a:off x="631061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55B4939-8B4C-A450-53CF-4778CED75EF6}"/>
              </a:ext>
            </a:extLst>
          </p:cNvPr>
          <p:cNvSpPr>
            <a:spLocks noGrp="1"/>
          </p:cNvSpPr>
          <p:nvPr>
            <p:ph type="body" sz="quarter" idx="38"/>
          </p:nvPr>
        </p:nvSpPr>
        <p:spPr>
          <a:xfrm>
            <a:off x="910240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77695276"/>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Content_25">
    <p:spTree>
      <p:nvGrpSpPr>
        <p:cNvPr id="1" name=""/>
        <p:cNvGrpSpPr/>
        <p:nvPr/>
      </p:nvGrpSpPr>
      <p:grpSpPr>
        <a:xfrm>
          <a:off x="0" y="0"/>
          <a:ext cx="0" cy="0"/>
          <a:chOff x="0" y="0"/>
          <a:chExt cx="0" cy="0"/>
        </a:xfrm>
      </p:grpSpPr>
      <p:sp>
        <p:nvSpPr>
          <p:cNvPr id="2" name="Title 1"/>
          <p:cNvSpPr>
            <a:spLocks noGrp="1"/>
          </p:cNvSpPr>
          <p:nvPr>
            <p:ph type="title"/>
          </p:nvPr>
        </p:nvSpPr>
        <p:spPr>
          <a:xfrm>
            <a:off x="522409" y="962533"/>
            <a:ext cx="8148864" cy="668064"/>
          </a:xfrm>
        </p:spPr>
        <p:txBody>
          <a:bodyPr anchor="t"/>
          <a:lstStyle>
            <a:lvl1pPr>
              <a:defRPr spc="-67" baseline="0">
                <a:solidFill>
                  <a:schemeClr val="tx1"/>
                </a:solidFill>
              </a:defRPr>
            </a:lvl1pPr>
          </a:lstStyle>
          <a:p>
            <a:r>
              <a:rPr lang="en-US" noProof="0"/>
              <a:t>Click to edit Master title style</a:t>
            </a:r>
            <a:endParaRPr lang="fi-FI" noProof="0" dirty="0"/>
          </a:p>
        </p:txBody>
      </p:sp>
      <p:cxnSp>
        <p:nvCxnSpPr>
          <p:cNvPr id="28" name="Straight Connector 27">
            <a:extLst>
              <a:ext uri="{FF2B5EF4-FFF2-40B4-BE49-F238E27FC236}">
                <a16:creationId xmlns:a16="http://schemas.microsoft.com/office/drawing/2014/main" id="{7C729C3F-8599-17B9-5EF0-3965CFF96E73}"/>
              </a:ext>
              <a:ext uri="{C183D7F6-B498-43B3-948B-1728B52AA6E4}">
                <adec:decorative xmlns:adec="http://schemas.microsoft.com/office/drawing/2017/decorative" val="1"/>
              </a:ext>
            </a:extLst>
          </p:cNvPr>
          <p:cNvCxnSpPr>
            <a:cxnSpLocks/>
          </p:cNvCxnSpPr>
          <p:nvPr userDrawn="1"/>
        </p:nvCxnSpPr>
        <p:spPr>
          <a:xfrm>
            <a:off x="624468" y="2943921"/>
            <a:ext cx="10834029" cy="0"/>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D7C32C9-C8E8-CC83-844B-825F3385FC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2985" y="4262166"/>
            <a:ext cx="2768272" cy="70981"/>
          </a:xfrm>
          <a:prstGeom prst="rect">
            <a:avLst/>
          </a:prstGeom>
        </p:spPr>
      </p:pic>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dirty="0"/>
              <a:t>2023</a:t>
            </a:r>
          </a:p>
        </p:txBody>
      </p:sp>
      <p:pic>
        <p:nvPicPr>
          <p:cNvPr id="11" name="Graphic 10">
            <a:extLst>
              <a:ext uri="{FF2B5EF4-FFF2-40B4-BE49-F238E27FC236}">
                <a16:creationId xmlns:a16="http://schemas.microsoft.com/office/drawing/2014/main" id="{97299A94-7D41-1CE8-B381-33D36BE8C0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990545" y="4262166"/>
            <a:ext cx="2768272" cy="70981"/>
          </a:xfrm>
          <a:prstGeom prst="rect">
            <a:avLst/>
          </a:prstGeom>
        </p:spPr>
      </p:pic>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3" name="Graphic 12">
            <a:extLst>
              <a:ext uri="{FF2B5EF4-FFF2-40B4-BE49-F238E27FC236}">
                <a16:creationId xmlns:a16="http://schemas.microsoft.com/office/drawing/2014/main" id="{073241B7-3114-8BAD-D81A-366522E80D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825032" y="4262166"/>
            <a:ext cx="2768272" cy="70981"/>
          </a:xfrm>
          <a:prstGeom prst="rect">
            <a:avLst/>
          </a:prstGeom>
        </p:spPr>
      </p:pic>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4" name="Graphic 13">
            <a:extLst>
              <a:ext uri="{FF2B5EF4-FFF2-40B4-BE49-F238E27FC236}">
                <a16:creationId xmlns:a16="http://schemas.microsoft.com/office/drawing/2014/main" id="{E7B78BAF-E482-14A4-F868-CA6B928A01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09341" y="4262166"/>
            <a:ext cx="2768272" cy="70981"/>
          </a:xfrm>
          <a:prstGeom prst="rect">
            <a:avLst/>
          </a:prstGeom>
        </p:spPr>
      </p:pic>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0FEDE82-73FA-2D45-933A-85555DD2FC61}" type="datetime1">
              <a:rPr lang="fi-FI" noProof="0" smtClean="0"/>
              <a:t>9.12.2025</a:t>
            </a:fld>
            <a:endParaRPr lang="fi-FI" noProof="0"/>
          </a:p>
        </p:txBody>
      </p:sp>
      <p:sp>
        <p:nvSpPr>
          <p:cNvPr id="3" name="Text Placeholder 3">
            <a:extLst>
              <a:ext uri="{FF2B5EF4-FFF2-40B4-BE49-F238E27FC236}">
                <a16:creationId xmlns:a16="http://schemas.microsoft.com/office/drawing/2014/main" id="{E9A64B4C-8E72-359F-3BDC-0B9F05AFE3DA}"/>
              </a:ext>
            </a:extLst>
          </p:cNvPr>
          <p:cNvSpPr>
            <a:spLocks noGrp="1"/>
          </p:cNvSpPr>
          <p:nvPr>
            <p:ph type="body" sz="quarter" idx="32"/>
          </p:nvPr>
        </p:nvSpPr>
        <p:spPr>
          <a:xfrm>
            <a:off x="753534" y="3103033"/>
            <a:ext cx="2338917" cy="2626784"/>
          </a:xfrm>
        </p:spPr>
        <p:txBody>
          <a:bodyPr/>
          <a:lstStyle>
            <a:lvl1pPr>
              <a:defRPr sz="2133"/>
            </a:lvl1pPr>
            <a:lvl4pPr marL="731382" indent="0">
              <a:buNone/>
              <a:defRPr/>
            </a:lvl4pPr>
          </a:lstStyle>
          <a:p>
            <a:pPr lvl="0"/>
            <a:r>
              <a:rPr lang="en-US"/>
              <a:t>Click to edit Master text styles</a:t>
            </a:r>
          </a:p>
        </p:txBody>
      </p:sp>
      <p:sp>
        <p:nvSpPr>
          <p:cNvPr id="4" name="Text Placeholder 3">
            <a:extLst>
              <a:ext uri="{FF2B5EF4-FFF2-40B4-BE49-F238E27FC236}">
                <a16:creationId xmlns:a16="http://schemas.microsoft.com/office/drawing/2014/main" id="{3379217F-8F87-CCB2-7951-EEF4184B9E6F}"/>
              </a:ext>
            </a:extLst>
          </p:cNvPr>
          <p:cNvSpPr>
            <a:spLocks noGrp="1"/>
          </p:cNvSpPr>
          <p:nvPr>
            <p:ph type="body" sz="quarter" idx="33"/>
          </p:nvPr>
        </p:nvSpPr>
        <p:spPr>
          <a:xfrm>
            <a:off x="3501151" y="3103033"/>
            <a:ext cx="2338917" cy="2626784"/>
          </a:xfrm>
        </p:spPr>
        <p:txBody>
          <a:bodyPr/>
          <a:lstStyle>
            <a:lvl1pPr>
              <a:defRPr sz="2133"/>
            </a:lvl1pPr>
          </a:lstStyle>
          <a:p>
            <a:pPr lvl="0"/>
            <a:r>
              <a:rPr lang="en-US"/>
              <a:t>Click to edit Master text styles</a:t>
            </a:r>
          </a:p>
        </p:txBody>
      </p:sp>
      <p:sp>
        <p:nvSpPr>
          <p:cNvPr id="10" name="Text Placeholder 3">
            <a:extLst>
              <a:ext uri="{FF2B5EF4-FFF2-40B4-BE49-F238E27FC236}">
                <a16:creationId xmlns:a16="http://schemas.microsoft.com/office/drawing/2014/main" id="{B646DBE0-9EB8-A50F-BB0E-F78B71A9876A}"/>
              </a:ext>
            </a:extLst>
          </p:cNvPr>
          <p:cNvSpPr>
            <a:spLocks noGrp="1"/>
          </p:cNvSpPr>
          <p:nvPr>
            <p:ph type="body" sz="quarter" idx="34"/>
          </p:nvPr>
        </p:nvSpPr>
        <p:spPr>
          <a:xfrm>
            <a:off x="6328280" y="3103033"/>
            <a:ext cx="2338917" cy="2626784"/>
          </a:xfrm>
        </p:spPr>
        <p:txBody>
          <a:bodyPr/>
          <a:lstStyle>
            <a:lvl1pPr>
              <a:defRPr sz="2133"/>
            </a:lvl1pPr>
            <a:lvl2pPr>
              <a:defRPr/>
            </a:lvl2pPr>
          </a:lstStyle>
          <a:p>
            <a:pPr lvl="0"/>
            <a:r>
              <a:rPr lang="en-US"/>
              <a:t>Click to edit Master text styles</a:t>
            </a:r>
          </a:p>
        </p:txBody>
      </p:sp>
      <p:sp>
        <p:nvSpPr>
          <p:cNvPr id="12" name="Text Placeholder 3">
            <a:extLst>
              <a:ext uri="{FF2B5EF4-FFF2-40B4-BE49-F238E27FC236}">
                <a16:creationId xmlns:a16="http://schemas.microsoft.com/office/drawing/2014/main" id="{6139A9B1-CF69-645F-593F-78EDF57D7D43}"/>
              </a:ext>
            </a:extLst>
          </p:cNvPr>
          <p:cNvSpPr>
            <a:spLocks noGrp="1"/>
          </p:cNvSpPr>
          <p:nvPr>
            <p:ph type="body" sz="quarter" idx="35"/>
          </p:nvPr>
        </p:nvSpPr>
        <p:spPr>
          <a:xfrm>
            <a:off x="9111238" y="3103033"/>
            <a:ext cx="2338917" cy="2626784"/>
          </a:xfrm>
        </p:spPr>
        <p:txBody>
          <a:bodyPr/>
          <a:lstStyle>
            <a:lvl1pPr>
              <a:defRPr sz="2133"/>
            </a:lvl1pPr>
          </a:lstStyle>
          <a:p>
            <a:pPr lvl="0"/>
            <a:r>
              <a:rPr lang="en-US"/>
              <a:t>Click to edit Master text styles</a:t>
            </a:r>
          </a:p>
        </p:txBody>
      </p:sp>
    </p:spTree>
    <p:extLst>
      <p:ext uri="{BB962C8B-B14F-4D97-AF65-F5344CB8AC3E}">
        <p14:creationId xmlns:p14="http://schemas.microsoft.com/office/powerpoint/2010/main" val="2070212360"/>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Content_26">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2409" y="1661029"/>
            <a:ext cx="5266184" cy="4512000"/>
          </a:xfrm>
        </p:spPr>
        <p:txBody>
          <a:bodyPr>
            <a:noAutofit/>
          </a:bodyPr>
          <a:lstStyle/>
          <a:p>
            <a:pPr lvl="0"/>
            <a:r>
              <a:rPr lang="en-US" noProof="0"/>
              <a:t>Click to edit Master text styles</a:t>
            </a:r>
          </a:p>
        </p:txBody>
      </p:sp>
      <p:sp>
        <p:nvSpPr>
          <p:cNvPr id="4" name="Content Placeholder 3"/>
          <p:cNvSpPr>
            <a:spLocks noGrp="1"/>
          </p:cNvSpPr>
          <p:nvPr>
            <p:ph sz="half" idx="2"/>
          </p:nvPr>
        </p:nvSpPr>
        <p:spPr>
          <a:xfrm>
            <a:off x="5910888" y="1661029"/>
            <a:ext cx="5280000" cy="4512000"/>
          </a:xfrm>
        </p:spPr>
        <p:txBody>
          <a:bodyPr>
            <a:noAutofit/>
          </a:bodyPr>
          <a:lstStyle/>
          <a:p>
            <a:pPr lvl="0"/>
            <a:r>
              <a:rPr lang="en-US" noProof="0"/>
              <a:t>Click to edit Master text styles</a:t>
            </a:r>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a:lstStyle/>
          <a:p>
            <a:r>
              <a:rPr lang="fi-FI" noProof="0"/>
              <a:t>© OP Pohjola / OP-Konfidentiell</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a:xfrm>
            <a:off x="10386484" y="6356352"/>
            <a:ext cx="990600" cy="314177"/>
          </a:xfrm>
          <a:prstGeom prst="rect">
            <a:avLst/>
          </a:prstGeom>
        </p:spPr>
        <p:txBody>
          <a:bodyPr/>
          <a:lstStyle/>
          <a:p>
            <a:fld id="{F9E16626-9667-074C-8D44-FD4D4BE7FCBB}" type="datetime1">
              <a:rPr lang="fi-FI" noProof="0" smtClean="0"/>
              <a:t>9.12.2025</a:t>
            </a:fld>
            <a:endParaRPr lang="fi-FI" noProof="0"/>
          </a:p>
        </p:txBody>
      </p:sp>
      <p:sp>
        <p:nvSpPr>
          <p:cNvPr id="5" name="Title 1">
            <a:extLst>
              <a:ext uri="{FF2B5EF4-FFF2-40B4-BE49-F238E27FC236}">
                <a16:creationId xmlns:a16="http://schemas.microsoft.com/office/drawing/2014/main" id="{7993C273-1241-1DCD-A95E-708103B768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46.xml><?xml version="1.0" encoding="utf-8"?>
<p:sldLayout xmlns:a="http://schemas.openxmlformats.org/drawingml/2006/main" xmlns:r="http://schemas.openxmlformats.org/officeDocument/2006/relationships" xmlns:p="http://schemas.openxmlformats.org/presentationml/2006/main" preserve="1" userDrawn="1">
  <p:cSld name="Content_27">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518346" y="1661029"/>
            <a:ext cx="5280001" cy="2208000"/>
          </a:xfrm>
        </p:spPr>
        <p:txBody>
          <a:bodyPr>
            <a:noAutofit/>
          </a:bodyPr>
          <a:lstStyle/>
          <a:p>
            <a:pPr lvl="0"/>
            <a:r>
              <a:rPr lang="en-US" noProof="0"/>
              <a:t>Click to edit Master text styles</a:t>
            </a:r>
          </a:p>
        </p:txBody>
      </p:sp>
      <p:sp>
        <p:nvSpPr>
          <p:cNvPr id="14" name="Content Placeholder 3"/>
          <p:cNvSpPr>
            <a:spLocks noGrp="1"/>
          </p:cNvSpPr>
          <p:nvPr>
            <p:ph sz="half" idx="2"/>
          </p:nvPr>
        </p:nvSpPr>
        <p:spPr>
          <a:xfrm>
            <a:off x="5910888" y="1661029"/>
            <a:ext cx="5280000" cy="2208000"/>
          </a:xfrm>
        </p:spPr>
        <p:txBody>
          <a:bodyPr>
            <a:noAutofit/>
          </a:bodyPr>
          <a:lstStyle/>
          <a:p>
            <a:pPr lvl="0"/>
            <a:r>
              <a:rPr lang="en-US" noProof="0"/>
              <a:t>Click to edit Master text styles</a:t>
            </a:r>
          </a:p>
        </p:txBody>
      </p:sp>
      <p:sp>
        <p:nvSpPr>
          <p:cNvPr id="15" name="Content Placeholder 2"/>
          <p:cNvSpPr>
            <a:spLocks noGrp="1"/>
          </p:cNvSpPr>
          <p:nvPr>
            <p:ph sz="half" idx="13"/>
          </p:nvPr>
        </p:nvSpPr>
        <p:spPr>
          <a:xfrm>
            <a:off x="518346" y="3949475"/>
            <a:ext cx="5280001" cy="2208000"/>
          </a:xfrm>
        </p:spPr>
        <p:txBody>
          <a:bodyPr>
            <a:noAutofit/>
          </a:bodyPr>
          <a:lstStyle/>
          <a:p>
            <a:pPr lvl="0"/>
            <a:r>
              <a:rPr lang="en-US" noProof="0"/>
              <a:t>Click to edit Master text styles</a:t>
            </a:r>
          </a:p>
        </p:txBody>
      </p:sp>
      <p:sp>
        <p:nvSpPr>
          <p:cNvPr id="16" name="Content Placeholder 3"/>
          <p:cNvSpPr>
            <a:spLocks noGrp="1"/>
          </p:cNvSpPr>
          <p:nvPr>
            <p:ph sz="half" idx="14"/>
          </p:nvPr>
        </p:nvSpPr>
        <p:spPr>
          <a:xfrm>
            <a:off x="5910888" y="3949475"/>
            <a:ext cx="5280000" cy="2208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a:xfrm>
            <a:off x="10386484" y="6356352"/>
            <a:ext cx="990600" cy="314177"/>
          </a:xfrm>
          <a:prstGeom prst="rect">
            <a:avLst/>
          </a:prstGeom>
        </p:spPr>
        <p:txBody>
          <a:bodyPr/>
          <a:lstStyle/>
          <a:p>
            <a:fld id="{73160B7B-D8FC-484C-9AE1-D83DBEFA6D3A}" type="datetime1">
              <a:rPr lang="fi-FI" noProof="0" smtClean="0"/>
              <a:t>9.12.2025</a:t>
            </a:fld>
            <a:endParaRPr lang="fi-FI" noProof="0"/>
          </a:p>
        </p:txBody>
      </p:sp>
      <p:sp>
        <p:nvSpPr>
          <p:cNvPr id="5" name="Title 1">
            <a:extLst>
              <a:ext uri="{FF2B5EF4-FFF2-40B4-BE49-F238E27FC236}">
                <a16:creationId xmlns:a16="http://schemas.microsoft.com/office/drawing/2014/main" id="{86C57694-0134-FB3B-BBAA-A093D8F618B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2946108"/>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Content_28">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20911"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2" name="Content Placeholder 3"/>
          <p:cNvSpPr>
            <a:spLocks noGrp="1"/>
          </p:cNvSpPr>
          <p:nvPr>
            <p:ph sz="half" idx="2"/>
          </p:nvPr>
        </p:nvSpPr>
        <p:spPr>
          <a:xfrm>
            <a:off x="520911" y="2499270"/>
            <a:ext cx="5280000" cy="3684588"/>
          </a:xfrm>
        </p:spPr>
        <p:txBody>
          <a:bodyPr>
            <a:noAutofit/>
          </a:bodyPr>
          <a:lstStyle/>
          <a:p>
            <a:pPr lvl="0"/>
            <a:r>
              <a:rPr lang="en-US" noProof="0"/>
              <a:t>Click to edit Master text styles</a:t>
            </a:r>
          </a:p>
        </p:txBody>
      </p:sp>
      <p:sp>
        <p:nvSpPr>
          <p:cNvPr id="13" name="Text Placeholder 4"/>
          <p:cNvSpPr>
            <a:spLocks noGrp="1"/>
          </p:cNvSpPr>
          <p:nvPr>
            <p:ph type="body" sz="quarter" idx="3"/>
          </p:nvPr>
        </p:nvSpPr>
        <p:spPr>
          <a:xfrm>
            <a:off x="5921503"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5"/>
          <p:cNvSpPr>
            <a:spLocks noGrp="1"/>
          </p:cNvSpPr>
          <p:nvPr>
            <p:ph sz="quarter" idx="4"/>
          </p:nvPr>
        </p:nvSpPr>
        <p:spPr>
          <a:xfrm>
            <a:off x="5921503" y="2499270"/>
            <a:ext cx="5280000" cy="3684588"/>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a:xfrm>
            <a:off x="10386484" y="6356352"/>
            <a:ext cx="990600" cy="314177"/>
          </a:xfrm>
          <a:prstGeom prst="rect">
            <a:avLst/>
          </a:prstGeom>
        </p:spPr>
        <p:txBody>
          <a:bodyPr/>
          <a:lstStyle/>
          <a:p>
            <a:fld id="{B066508B-79DD-D241-BF4B-1F98386A40E4}" type="datetime1">
              <a:rPr lang="fi-FI" noProof="0" smtClean="0"/>
              <a:t>9.12.2025</a:t>
            </a:fld>
            <a:endParaRPr lang="fi-FI" noProof="0"/>
          </a:p>
        </p:txBody>
      </p:sp>
      <p:sp>
        <p:nvSpPr>
          <p:cNvPr id="5" name="Title 1">
            <a:extLst>
              <a:ext uri="{FF2B5EF4-FFF2-40B4-BE49-F238E27FC236}">
                <a16:creationId xmlns:a16="http://schemas.microsoft.com/office/drawing/2014/main" id="{F9CA6EF4-B182-EEE8-390E-3ABC39B8986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646560184"/>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preserve="1" userDrawn="1">
  <p:cSld name="Content_29">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20909"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3"/>
          <p:cNvSpPr>
            <a:spLocks noGrp="1"/>
          </p:cNvSpPr>
          <p:nvPr>
            <p:ph sz="half" idx="2"/>
          </p:nvPr>
        </p:nvSpPr>
        <p:spPr>
          <a:xfrm>
            <a:off x="520909" y="2501029"/>
            <a:ext cx="3408000" cy="3696000"/>
          </a:xfrm>
        </p:spPr>
        <p:txBody>
          <a:bodyPr>
            <a:noAutofit/>
          </a:bodyPr>
          <a:lstStyle/>
          <a:p>
            <a:pPr lvl="0"/>
            <a:r>
              <a:rPr lang="en-US" noProof="0"/>
              <a:t>Click to edit Master text styles</a:t>
            </a:r>
          </a:p>
        </p:txBody>
      </p:sp>
      <p:sp>
        <p:nvSpPr>
          <p:cNvPr id="15" name="Text Placeholder 4"/>
          <p:cNvSpPr>
            <a:spLocks noGrp="1"/>
          </p:cNvSpPr>
          <p:nvPr>
            <p:ph type="body" sz="quarter" idx="3" hasCustomPrompt="1"/>
          </p:nvPr>
        </p:nvSpPr>
        <p:spPr>
          <a:xfrm>
            <a:off x="4159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noProof="0" dirty="0"/>
              <a:t>Kirjoita väliotsikko</a:t>
            </a:r>
          </a:p>
        </p:txBody>
      </p:sp>
      <p:sp>
        <p:nvSpPr>
          <p:cNvPr id="16" name="Content Placeholder 5"/>
          <p:cNvSpPr>
            <a:spLocks noGrp="1"/>
          </p:cNvSpPr>
          <p:nvPr>
            <p:ph sz="quarter" idx="4"/>
          </p:nvPr>
        </p:nvSpPr>
        <p:spPr>
          <a:xfrm>
            <a:off x="4159903" y="2501029"/>
            <a:ext cx="3408000" cy="3696000"/>
          </a:xfrm>
        </p:spPr>
        <p:txBody>
          <a:bodyPr>
            <a:noAutofit/>
          </a:bodyPr>
          <a:lstStyle/>
          <a:p>
            <a:pPr lvl="0"/>
            <a:r>
              <a:rPr lang="en-US" noProof="0"/>
              <a:t>Click to edit Master text styles</a:t>
            </a:r>
          </a:p>
        </p:txBody>
      </p:sp>
      <p:sp>
        <p:nvSpPr>
          <p:cNvPr id="17" name="Text Placeholder 4"/>
          <p:cNvSpPr>
            <a:spLocks noGrp="1"/>
          </p:cNvSpPr>
          <p:nvPr>
            <p:ph type="body" sz="quarter" idx="13"/>
          </p:nvPr>
        </p:nvSpPr>
        <p:spPr>
          <a:xfrm>
            <a:off x="7783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8" name="Content Placeholder 5"/>
          <p:cNvSpPr>
            <a:spLocks noGrp="1"/>
          </p:cNvSpPr>
          <p:nvPr>
            <p:ph sz="quarter" idx="14"/>
          </p:nvPr>
        </p:nvSpPr>
        <p:spPr>
          <a:xfrm>
            <a:off x="7783903" y="2501029"/>
            <a:ext cx="3408000" cy="3696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a:xfrm>
            <a:off x="10386484" y="6356352"/>
            <a:ext cx="990600" cy="314177"/>
          </a:xfrm>
          <a:prstGeom prst="rect">
            <a:avLst/>
          </a:prstGeom>
        </p:spPr>
        <p:txBody>
          <a:bodyPr/>
          <a:lstStyle/>
          <a:p>
            <a:fld id="{05022105-9F4C-5747-95F7-2D9A0BC78434}" type="datetime1">
              <a:rPr lang="fi-FI" noProof="0" smtClean="0"/>
              <a:t>9.12.2025</a:t>
            </a:fld>
            <a:endParaRPr lang="fi-FI" noProof="0"/>
          </a:p>
        </p:txBody>
      </p:sp>
      <p:sp>
        <p:nvSpPr>
          <p:cNvPr id="5" name="Title 1">
            <a:extLst>
              <a:ext uri="{FF2B5EF4-FFF2-40B4-BE49-F238E27FC236}">
                <a16:creationId xmlns:a16="http://schemas.microsoft.com/office/drawing/2014/main" id="{CC376717-38BF-82C5-E832-560B155AC7D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61264830"/>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Content_30">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521503"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1" name="Content Placeholder 3"/>
          <p:cNvSpPr>
            <a:spLocks noGrp="1"/>
          </p:cNvSpPr>
          <p:nvPr>
            <p:ph sz="half" idx="2"/>
          </p:nvPr>
        </p:nvSpPr>
        <p:spPr>
          <a:xfrm>
            <a:off x="4157877"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2" name="Content Placeholder 3"/>
          <p:cNvSpPr>
            <a:spLocks noGrp="1"/>
          </p:cNvSpPr>
          <p:nvPr>
            <p:ph sz="half" idx="13"/>
          </p:nvPr>
        </p:nvSpPr>
        <p:spPr>
          <a:xfrm>
            <a:off x="7781585"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a:xfrm>
            <a:off x="10386484" y="6356352"/>
            <a:ext cx="990600" cy="314177"/>
          </a:xfrm>
          <a:prstGeom prst="rect">
            <a:avLst/>
          </a:prstGeom>
        </p:spPr>
        <p:txBody>
          <a:bodyPr/>
          <a:lstStyle/>
          <a:p>
            <a:fld id="{FCA19004-EE4C-E141-9E22-ABAB2BB1BC8F}" type="datetime1">
              <a:rPr lang="fi-FI" noProof="0" smtClean="0"/>
              <a:t>9.12.2025</a:t>
            </a:fld>
            <a:endParaRPr lang="fi-FI" noProof="0"/>
          </a:p>
        </p:txBody>
      </p:sp>
      <p:sp>
        <p:nvSpPr>
          <p:cNvPr id="5" name="Title 1">
            <a:extLst>
              <a:ext uri="{FF2B5EF4-FFF2-40B4-BE49-F238E27FC236}">
                <a16:creationId xmlns:a16="http://schemas.microsoft.com/office/drawing/2014/main" id="{23DF7B82-D717-4FDB-2E51-34DA55E50F67}"/>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34645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F Only foot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1D94E3-637A-4AAE-B337-1C98BED7276E}"/>
              </a:ext>
            </a:extLst>
          </p:cNvPr>
          <p:cNvSpPr>
            <a:spLocks noGrp="1"/>
          </p:cNvSpPr>
          <p:nvPr>
            <p:ph type="dt" sz="half" idx="10"/>
          </p:nvPr>
        </p:nvSpPr>
        <p:spPr/>
        <p:txBody>
          <a:bodyPr/>
          <a:lstStyle/>
          <a:p>
            <a:fld id="{876A42FC-A18F-4B12-BBF7-10FF510B3FF7}" type="datetimeFigureOut">
              <a:rPr lang="en-US" smtClean="0"/>
              <a:t>12/9/2025</a:t>
            </a:fld>
            <a:endParaRPr lang="en-US"/>
          </a:p>
        </p:txBody>
      </p:sp>
      <p:sp>
        <p:nvSpPr>
          <p:cNvPr id="3" name="Footer Placeholder 2">
            <a:extLst>
              <a:ext uri="{FF2B5EF4-FFF2-40B4-BE49-F238E27FC236}">
                <a16:creationId xmlns:a16="http://schemas.microsoft.com/office/drawing/2014/main" id="{EC863689-53BF-4D2A-AAD4-F1D7718449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B54EEC-2883-43E3-8755-D6870F467106}"/>
              </a:ext>
            </a:extLst>
          </p:cNvPr>
          <p:cNvSpPr>
            <a:spLocks noGrp="1"/>
          </p:cNvSpPr>
          <p:nvPr>
            <p:ph type="sldNum" sz="quarter" idx="12"/>
          </p:nvPr>
        </p:nvSpPr>
        <p:spPr/>
        <p:txBody>
          <a:bodyPr/>
          <a:lstStyle/>
          <a:p>
            <a:fld id="{E7E81371-CDD9-4BD9-ACDF-B4078B293C9B}" type="slidenum">
              <a:rPr lang="en-US" smtClean="0"/>
              <a:t>‹#›</a:t>
            </a:fld>
            <a:endParaRPr lang="en-US"/>
          </a:p>
        </p:txBody>
      </p:sp>
      <p:cxnSp>
        <p:nvCxnSpPr>
          <p:cNvPr id="5" name="Straight Connector 4">
            <a:extLst>
              <a:ext uri="{FF2B5EF4-FFF2-40B4-BE49-F238E27FC236}">
                <a16:creationId xmlns:a16="http://schemas.microsoft.com/office/drawing/2014/main" id="{4402CCCE-40C4-4E44-9E8A-4318253FB6AC}"/>
              </a:ext>
            </a:extLst>
          </p:cNvPr>
          <p:cNvCxnSpPr>
            <a:cxnSpLocks/>
          </p:cNvCxnSpPr>
          <p:nvPr/>
        </p:nvCxnSpPr>
        <p:spPr>
          <a:xfrm>
            <a:off x="504825" y="6176963"/>
            <a:ext cx="1120139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49405485"/>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preserve="1" userDrawn="1">
  <p:cSld name="Content_31">
    <p:spTree>
      <p:nvGrpSpPr>
        <p:cNvPr id="1" name=""/>
        <p:cNvGrpSpPr/>
        <p:nvPr/>
      </p:nvGrpSpPr>
      <p:grpSpPr>
        <a:xfrm>
          <a:off x="0" y="0"/>
          <a:ext cx="0" cy="0"/>
          <a:chOff x="0" y="0"/>
          <a:chExt cx="0" cy="0"/>
        </a:xfrm>
      </p:grpSpPr>
      <p:sp>
        <p:nvSpPr>
          <p:cNvPr id="10" name="Content Placeholder 2"/>
          <p:cNvSpPr>
            <a:spLocks noGrp="1"/>
          </p:cNvSpPr>
          <p:nvPr>
            <p:ph idx="1"/>
          </p:nvPr>
        </p:nvSpPr>
        <p:spPr>
          <a:xfrm>
            <a:off x="520908" y="1662121"/>
            <a:ext cx="10672795" cy="1440000"/>
          </a:xfrm>
        </p:spPr>
        <p:txBody>
          <a:bodyPr>
            <a:noAutofit/>
          </a:bodyPr>
          <a:lstStyle>
            <a:lvl1pPr>
              <a:buClr>
                <a:schemeClr val="accent1"/>
              </a:buClr>
              <a:defRPr spc="-27" baseline="0"/>
            </a:lvl1pPr>
            <a:lvl2pPr>
              <a:defRPr spc="-27" baseline="0"/>
            </a:lvl2pPr>
            <a:lvl3pPr>
              <a:defRPr spc="-27" baseline="0"/>
            </a:lvl3pPr>
            <a:lvl4pPr marL="1075240" indent="0">
              <a:buNone/>
              <a:defRPr/>
            </a:lvl4pPr>
          </a:lstStyle>
          <a:p>
            <a:pPr lvl="0"/>
            <a:r>
              <a:rPr lang="en-US" noProof="0"/>
              <a:t>Click to edit Master text styles</a:t>
            </a:r>
          </a:p>
        </p:txBody>
      </p:sp>
      <p:sp>
        <p:nvSpPr>
          <p:cNvPr id="11" name="Content Placeholder 2"/>
          <p:cNvSpPr>
            <a:spLocks noGrp="1"/>
          </p:cNvSpPr>
          <p:nvPr>
            <p:ph idx="13"/>
          </p:nvPr>
        </p:nvSpPr>
        <p:spPr>
          <a:xfrm>
            <a:off x="520908" y="3182148"/>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12" name="Content Placeholder 2"/>
          <p:cNvSpPr>
            <a:spLocks noGrp="1"/>
          </p:cNvSpPr>
          <p:nvPr>
            <p:ph idx="14"/>
          </p:nvPr>
        </p:nvSpPr>
        <p:spPr>
          <a:xfrm>
            <a:off x="520908" y="4702175"/>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a:xfrm>
            <a:off x="10386484" y="6356352"/>
            <a:ext cx="990600" cy="314177"/>
          </a:xfrm>
          <a:prstGeom prst="rect">
            <a:avLst/>
          </a:prstGeom>
        </p:spPr>
        <p:txBody>
          <a:bodyPr/>
          <a:lstStyle/>
          <a:p>
            <a:fld id="{330B8315-1175-5C48-A879-815F717B680B}" type="datetime1">
              <a:rPr lang="fi-FI" noProof="0" smtClean="0"/>
              <a:t>9.12.2025</a:t>
            </a:fld>
            <a:endParaRPr lang="fi-FI" noProof="0"/>
          </a:p>
        </p:txBody>
      </p:sp>
      <p:sp>
        <p:nvSpPr>
          <p:cNvPr id="4" name="Title 1">
            <a:extLst>
              <a:ext uri="{FF2B5EF4-FFF2-40B4-BE49-F238E27FC236}">
                <a16:creationId xmlns:a16="http://schemas.microsoft.com/office/drawing/2014/main" id="{8CD0EC4F-6CE3-7EEB-322B-7AF233EE9609}"/>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409002067"/>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preserve="1" userDrawn="1">
  <p:cSld name="Content_32">
    <p:spTree>
      <p:nvGrpSpPr>
        <p:cNvPr id="1" name=""/>
        <p:cNvGrpSpPr/>
        <p:nvPr/>
      </p:nvGrpSpPr>
      <p:grpSpPr>
        <a:xfrm>
          <a:off x="0" y="0"/>
          <a:ext cx="0" cy="0"/>
          <a:chOff x="0" y="0"/>
          <a:chExt cx="0" cy="0"/>
        </a:xfrm>
      </p:grpSpPr>
      <p:sp>
        <p:nvSpPr>
          <p:cNvPr id="19" name="Tekstin paikkamerkki 9"/>
          <p:cNvSpPr>
            <a:spLocks noGrp="1"/>
          </p:cNvSpPr>
          <p:nvPr>
            <p:ph type="body" sz="quarter" idx="13"/>
          </p:nvPr>
        </p:nvSpPr>
        <p:spPr>
          <a:xfrm>
            <a:off x="522409" y="1663096"/>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0" name="Content Placeholder 2"/>
          <p:cNvSpPr>
            <a:spLocks noGrp="1"/>
          </p:cNvSpPr>
          <p:nvPr>
            <p:ph idx="1"/>
          </p:nvPr>
        </p:nvSpPr>
        <p:spPr>
          <a:xfrm>
            <a:off x="2613892" y="1662121"/>
            <a:ext cx="8555181" cy="1440000"/>
          </a:xfrm>
        </p:spPr>
        <p:txBody>
          <a:bodyPr anchor="t" anchorCtr="0">
            <a:noAutofit/>
          </a:bodyPr>
          <a:lstStyle>
            <a:lvl1pPr>
              <a:buClr>
                <a:schemeClr val="accent1"/>
              </a:buClr>
              <a:defRPr spc="-27" baseline="0">
                <a:solidFill>
                  <a:schemeClr val="tx1"/>
                </a:solidFill>
              </a:defRPr>
            </a:lvl1pPr>
            <a:lvl2pPr>
              <a:defRPr spc="-27" baseline="0"/>
            </a:lvl2pPr>
            <a:lvl3pPr>
              <a:defRPr spc="-27" baseline="0"/>
            </a:lvl3pPr>
          </a:lstStyle>
          <a:p>
            <a:pPr lvl="0"/>
            <a:r>
              <a:rPr lang="en-US" noProof="0"/>
              <a:t>Click to edit Master text styles</a:t>
            </a:r>
          </a:p>
        </p:txBody>
      </p:sp>
      <p:sp>
        <p:nvSpPr>
          <p:cNvPr id="21" name="Tekstin paikkamerkki 9"/>
          <p:cNvSpPr>
            <a:spLocks noGrp="1"/>
          </p:cNvSpPr>
          <p:nvPr>
            <p:ph type="body" sz="quarter" idx="14"/>
          </p:nvPr>
        </p:nvSpPr>
        <p:spPr>
          <a:xfrm>
            <a:off x="522409" y="3182970"/>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2" name="Content Placeholder 2"/>
          <p:cNvSpPr>
            <a:spLocks noGrp="1"/>
          </p:cNvSpPr>
          <p:nvPr>
            <p:ph idx="15"/>
          </p:nvPr>
        </p:nvSpPr>
        <p:spPr>
          <a:xfrm>
            <a:off x="2613892" y="3181995"/>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23" name="Tekstin paikkamerkki 9"/>
          <p:cNvSpPr>
            <a:spLocks noGrp="1"/>
          </p:cNvSpPr>
          <p:nvPr>
            <p:ph type="body" sz="quarter" idx="16"/>
          </p:nvPr>
        </p:nvSpPr>
        <p:spPr>
          <a:xfrm>
            <a:off x="522409" y="4702843"/>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4" name="Content Placeholder 2"/>
          <p:cNvSpPr>
            <a:spLocks noGrp="1"/>
          </p:cNvSpPr>
          <p:nvPr>
            <p:ph idx="17"/>
          </p:nvPr>
        </p:nvSpPr>
        <p:spPr>
          <a:xfrm>
            <a:off x="2613892" y="4701868"/>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a:xfrm>
            <a:off x="10386484" y="6356352"/>
            <a:ext cx="990600" cy="314177"/>
          </a:xfrm>
          <a:prstGeom prst="rect">
            <a:avLst/>
          </a:prstGeom>
        </p:spPr>
        <p:txBody>
          <a:bodyPr/>
          <a:lstStyle/>
          <a:p>
            <a:fld id="{367D8E74-E954-2547-B4F7-580107513588}" type="datetime1">
              <a:rPr lang="fi-FI" noProof="0" smtClean="0"/>
              <a:t>9.12.2025</a:t>
            </a:fld>
            <a:endParaRPr lang="fi-FI" noProof="0"/>
          </a:p>
        </p:txBody>
      </p:sp>
      <p:sp>
        <p:nvSpPr>
          <p:cNvPr id="4" name="Title 1">
            <a:extLst>
              <a:ext uri="{FF2B5EF4-FFF2-40B4-BE49-F238E27FC236}">
                <a16:creationId xmlns:a16="http://schemas.microsoft.com/office/drawing/2014/main" id="{D22359FA-783F-DFF1-3CA4-E81275019D3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733537492"/>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Content_33">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a:xfrm>
            <a:off x="10386484" y="6356352"/>
            <a:ext cx="990600" cy="314177"/>
          </a:xfrm>
          <a:prstGeom prst="rect">
            <a:avLst/>
          </a:prstGeom>
        </p:spPr>
        <p:txBody>
          <a:bodyPr/>
          <a:lstStyle/>
          <a:p>
            <a:fld id="{65A077DC-6BC4-DA4A-AFEB-2CB3D13C2CD9}" type="datetime1">
              <a:rPr lang="fi-FI" noProof="0" smtClean="0"/>
              <a:t>9.12.2025</a:t>
            </a:fld>
            <a:endParaRPr lang="fi-FI" noProof="0"/>
          </a:p>
        </p:txBody>
      </p:sp>
      <p:sp>
        <p:nvSpPr>
          <p:cNvPr id="6" name="Text Placeholder 4">
            <a:extLst>
              <a:ext uri="{FF2B5EF4-FFF2-40B4-BE49-F238E27FC236}">
                <a16:creationId xmlns:a16="http://schemas.microsoft.com/office/drawing/2014/main" id="{57304C0D-E9DC-95D7-EA44-76DBAA7098D5}"/>
              </a:ext>
            </a:extLst>
          </p:cNvPr>
          <p:cNvSpPr>
            <a:spLocks noGrp="1"/>
          </p:cNvSpPr>
          <p:nvPr>
            <p:ph type="body" sz="quarter" idx="13"/>
          </p:nvPr>
        </p:nvSpPr>
        <p:spPr>
          <a:xfrm>
            <a:off x="514759" y="620185"/>
            <a:ext cx="10862325" cy="5547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Content_34">
    <p:spTree>
      <p:nvGrpSpPr>
        <p:cNvPr id="1" name=""/>
        <p:cNvGrpSpPr/>
        <p:nvPr/>
      </p:nvGrpSpPr>
      <p:grpSpPr>
        <a:xfrm>
          <a:off x="0" y="0"/>
          <a:ext cx="0" cy="0"/>
          <a:chOff x="0" y="0"/>
          <a:chExt cx="0" cy="0"/>
        </a:xfrm>
      </p:grpSpPr>
      <p:cxnSp>
        <p:nvCxnSpPr>
          <p:cNvPr id="7" name="Straight Connector 9">
            <a:extLst>
              <a:ext uri="{C183D7F6-B498-43B3-948B-1728B52AA6E4}">
                <adec:decorative xmlns:adec="http://schemas.microsoft.com/office/drawing/2017/decorative" val="1"/>
              </a:ext>
            </a:extLst>
          </p:cNvPr>
          <p:cNvCxnSpPr/>
          <p:nvPr userDrawn="1"/>
        </p:nvCxnSpPr>
        <p:spPr>
          <a:xfrm rot="5400000">
            <a:off x="4975600" y="3041724"/>
            <a:ext cx="2412208" cy="2181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a:extLst>
              <a:ext uri="{C183D7F6-B498-43B3-948B-1728B52AA6E4}">
                <adec:decorative xmlns:adec="http://schemas.microsoft.com/office/drawing/2017/decorative" val="1"/>
              </a:ext>
            </a:extLst>
          </p:cNvPr>
          <p:cNvCxnSpPr/>
          <p:nvPr userDrawn="1"/>
        </p:nvCxnSpPr>
        <p:spPr>
          <a:xfrm rot="10800000">
            <a:off x="1127271" y="3166536"/>
            <a:ext cx="1042051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kstiruutu 16"/>
          <p:cNvSpPr txBox="1"/>
          <p:nvPr userDrawn="1"/>
        </p:nvSpPr>
        <p:spPr>
          <a:xfrm>
            <a:off x="924131"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1</a:t>
            </a:r>
          </a:p>
        </p:txBody>
      </p:sp>
      <p:sp>
        <p:nvSpPr>
          <p:cNvPr id="14" name="Tekstiruutu 13"/>
          <p:cNvSpPr txBox="1"/>
          <p:nvPr userDrawn="1"/>
        </p:nvSpPr>
        <p:spPr>
          <a:xfrm>
            <a:off x="6627753"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2</a:t>
            </a:r>
          </a:p>
        </p:txBody>
      </p:sp>
      <p:sp>
        <p:nvSpPr>
          <p:cNvPr id="16" name="Tekstiruutu 15"/>
          <p:cNvSpPr txBox="1"/>
          <p:nvPr userDrawn="1"/>
        </p:nvSpPr>
        <p:spPr>
          <a:xfrm>
            <a:off x="924131" y="3068960"/>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3</a:t>
            </a:r>
          </a:p>
        </p:txBody>
      </p:sp>
      <p:sp>
        <p:nvSpPr>
          <p:cNvPr id="15" name="Tekstiruutu 14"/>
          <p:cNvSpPr txBox="1"/>
          <p:nvPr userDrawn="1"/>
        </p:nvSpPr>
        <p:spPr>
          <a:xfrm>
            <a:off x="6612338" y="3075513"/>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4</a:t>
            </a:r>
          </a:p>
        </p:txBody>
      </p:sp>
      <p:sp>
        <p:nvSpPr>
          <p:cNvPr id="29" name="Tekstin paikkamerkki 19"/>
          <p:cNvSpPr>
            <a:spLocks noGrp="1"/>
          </p:cNvSpPr>
          <p:nvPr>
            <p:ph type="body" sz="quarter" idx="17"/>
          </p:nvPr>
        </p:nvSpPr>
        <p:spPr>
          <a:xfrm>
            <a:off x="1033202" y="5084763"/>
            <a:ext cx="10396799" cy="1008063"/>
          </a:xfrm>
          <a:prstGeom prst="rect">
            <a:avLst/>
          </a:prstGeom>
        </p:spPr>
        <p:txBody>
          <a:bodyPr/>
          <a:lstStyle>
            <a:lvl1pPr marL="0" indent="0">
              <a:buNone/>
              <a:defRPr sz="1600"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a:xfrm>
            <a:off x="10386484" y="6356352"/>
            <a:ext cx="990600" cy="314177"/>
          </a:xfrm>
          <a:prstGeom prst="rect">
            <a:avLst/>
          </a:prstGeom>
        </p:spPr>
        <p:txBody>
          <a:bodyPr/>
          <a:lstStyle/>
          <a:p>
            <a:fld id="{9339651B-F110-C443-BD4F-E59E2F55105A}" type="datetime1">
              <a:rPr lang="fi-FI" noProof="0" smtClean="0"/>
              <a:t>9.12.2025</a:t>
            </a:fld>
            <a:endParaRPr lang="fi-FI" noProof="0"/>
          </a:p>
        </p:txBody>
      </p:sp>
      <p:sp>
        <p:nvSpPr>
          <p:cNvPr id="4" name="Title 1">
            <a:extLst>
              <a:ext uri="{FF2B5EF4-FFF2-40B4-BE49-F238E27FC236}">
                <a16:creationId xmlns:a16="http://schemas.microsoft.com/office/drawing/2014/main" id="{C0A7AE3E-222B-D4CF-E6FE-0555A576D44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10" name="Text Placeholder 8">
            <a:extLst>
              <a:ext uri="{FF2B5EF4-FFF2-40B4-BE49-F238E27FC236}">
                <a16:creationId xmlns:a16="http://schemas.microsoft.com/office/drawing/2014/main" id="{25B85A10-42EE-3C0F-484B-91B6F5D0F99D}"/>
              </a:ext>
            </a:extLst>
          </p:cNvPr>
          <p:cNvSpPr>
            <a:spLocks noGrp="1"/>
          </p:cNvSpPr>
          <p:nvPr>
            <p:ph type="body" sz="quarter" idx="21"/>
          </p:nvPr>
        </p:nvSpPr>
        <p:spPr>
          <a:xfrm>
            <a:off x="1839384" y="1881300"/>
            <a:ext cx="3920067" cy="900000"/>
          </a:xfrm>
        </p:spPr>
        <p:txBody>
          <a:bodyPr/>
          <a:lstStyle/>
          <a:p>
            <a:pPr lvl="0"/>
            <a:r>
              <a:rPr lang="en-US"/>
              <a:t>Click to edit Master text styles</a:t>
            </a:r>
          </a:p>
        </p:txBody>
      </p:sp>
      <p:sp>
        <p:nvSpPr>
          <p:cNvPr id="12" name="Text Placeholder 8">
            <a:extLst>
              <a:ext uri="{FF2B5EF4-FFF2-40B4-BE49-F238E27FC236}">
                <a16:creationId xmlns:a16="http://schemas.microsoft.com/office/drawing/2014/main" id="{17B1B1DC-5B1A-AEE9-9810-68A4316FCEA1}"/>
              </a:ext>
            </a:extLst>
          </p:cNvPr>
          <p:cNvSpPr>
            <a:spLocks noGrp="1"/>
          </p:cNvSpPr>
          <p:nvPr>
            <p:ph type="body" sz="quarter" idx="22"/>
          </p:nvPr>
        </p:nvSpPr>
        <p:spPr>
          <a:xfrm>
            <a:off x="7512051" y="1881300"/>
            <a:ext cx="3920067" cy="900000"/>
          </a:xfrm>
        </p:spPr>
        <p:txBody>
          <a:bodyPr/>
          <a:lstStyle/>
          <a:p>
            <a:pPr lvl="0"/>
            <a:r>
              <a:rPr lang="en-US"/>
              <a:t>Click to edit Master text styles</a:t>
            </a:r>
          </a:p>
        </p:txBody>
      </p:sp>
      <p:sp>
        <p:nvSpPr>
          <p:cNvPr id="19" name="Text Placeholder 8">
            <a:extLst>
              <a:ext uri="{FF2B5EF4-FFF2-40B4-BE49-F238E27FC236}">
                <a16:creationId xmlns:a16="http://schemas.microsoft.com/office/drawing/2014/main" id="{B19ECD3D-E5E1-4C59-1975-1984319FB3E5}"/>
              </a:ext>
            </a:extLst>
          </p:cNvPr>
          <p:cNvSpPr>
            <a:spLocks noGrp="1"/>
          </p:cNvSpPr>
          <p:nvPr>
            <p:ph type="body" sz="quarter" idx="23"/>
          </p:nvPr>
        </p:nvSpPr>
        <p:spPr>
          <a:xfrm>
            <a:off x="1839384" y="3413767"/>
            <a:ext cx="3920067" cy="900000"/>
          </a:xfrm>
        </p:spPr>
        <p:txBody>
          <a:bodyPr/>
          <a:lstStyle/>
          <a:p>
            <a:pPr lvl="0"/>
            <a:r>
              <a:rPr lang="en-US"/>
              <a:t>Click to edit Master text styles</a:t>
            </a:r>
          </a:p>
        </p:txBody>
      </p:sp>
      <p:sp>
        <p:nvSpPr>
          <p:cNvPr id="20" name="Text Placeholder 8">
            <a:extLst>
              <a:ext uri="{FF2B5EF4-FFF2-40B4-BE49-F238E27FC236}">
                <a16:creationId xmlns:a16="http://schemas.microsoft.com/office/drawing/2014/main" id="{12D9C0CC-F4B2-D60D-8FE4-9E7A31C07D57}"/>
              </a:ext>
            </a:extLst>
          </p:cNvPr>
          <p:cNvSpPr>
            <a:spLocks noGrp="1"/>
          </p:cNvSpPr>
          <p:nvPr>
            <p:ph type="body" sz="quarter" idx="24"/>
          </p:nvPr>
        </p:nvSpPr>
        <p:spPr>
          <a:xfrm>
            <a:off x="7512051" y="3413767"/>
            <a:ext cx="3920067" cy="900000"/>
          </a:xfrm>
        </p:spPr>
        <p:txBody>
          <a:bodyPr/>
          <a:lstStyle/>
          <a:p>
            <a:pPr lvl="0"/>
            <a:r>
              <a:rPr lang="en-US"/>
              <a:t>Click to edit Master text styles</a:t>
            </a:r>
          </a:p>
        </p:txBody>
      </p:sp>
    </p:spTree>
    <p:extLst>
      <p:ext uri="{BB962C8B-B14F-4D97-AF65-F5344CB8AC3E}">
        <p14:creationId xmlns:p14="http://schemas.microsoft.com/office/powerpoint/2010/main" val="3292620533"/>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Content_35">
    <p:spTree>
      <p:nvGrpSpPr>
        <p:cNvPr id="1" name=""/>
        <p:cNvGrpSpPr/>
        <p:nvPr/>
      </p:nvGrpSpPr>
      <p:grpSpPr>
        <a:xfrm>
          <a:off x="0" y="0"/>
          <a:ext cx="0" cy="0"/>
          <a:chOff x="0" y="0"/>
          <a:chExt cx="0" cy="0"/>
        </a:xfrm>
      </p:grpSpPr>
      <p:cxnSp>
        <p:nvCxnSpPr>
          <p:cNvPr id="18" name="Straight Connector 9">
            <a:extLst>
              <a:ext uri="{C183D7F6-B498-43B3-948B-1728B52AA6E4}">
                <adec:decorative xmlns:adec="http://schemas.microsoft.com/office/drawing/2017/decorative" val="1"/>
              </a:ext>
            </a:extLst>
          </p:cNvPr>
          <p:cNvCxnSpPr/>
          <p:nvPr userDrawn="1"/>
        </p:nvCxnSpPr>
        <p:spPr>
          <a:xfrm>
            <a:off x="5999989" y="1761416"/>
            <a:ext cx="0" cy="4163861"/>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a:extLst>
              <a:ext uri="{C183D7F6-B498-43B3-948B-1728B52AA6E4}">
                <adec:decorative xmlns:adec="http://schemas.microsoft.com/office/drawing/2017/decorative" val="1"/>
              </a:ext>
            </a:extLst>
          </p:cNvPr>
          <p:cNvCxnSpPr/>
          <p:nvPr userDrawn="1"/>
        </p:nvCxnSpPr>
        <p:spPr>
          <a:xfrm rot="10800000">
            <a:off x="755031" y="3683164"/>
            <a:ext cx="1095206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Tekstiruutu 32"/>
          <p:cNvSpPr txBox="1"/>
          <p:nvPr userDrawn="1"/>
        </p:nvSpPr>
        <p:spPr>
          <a:xfrm>
            <a:off x="457282"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1</a:t>
            </a:r>
          </a:p>
        </p:txBody>
      </p:sp>
      <p:sp>
        <p:nvSpPr>
          <p:cNvPr id="30" name="Tekstiruutu 29"/>
          <p:cNvSpPr txBox="1"/>
          <p:nvPr userDrawn="1"/>
        </p:nvSpPr>
        <p:spPr>
          <a:xfrm>
            <a:off x="6059734"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2</a:t>
            </a:r>
          </a:p>
        </p:txBody>
      </p:sp>
      <p:sp>
        <p:nvSpPr>
          <p:cNvPr id="32" name="Tekstiruutu 31"/>
          <p:cNvSpPr txBox="1"/>
          <p:nvPr userDrawn="1"/>
        </p:nvSpPr>
        <p:spPr>
          <a:xfrm>
            <a:off x="457282" y="3675937"/>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3</a:t>
            </a:r>
          </a:p>
        </p:txBody>
      </p:sp>
      <p:sp>
        <p:nvSpPr>
          <p:cNvPr id="31" name="Tekstiruutu 30"/>
          <p:cNvSpPr txBox="1"/>
          <p:nvPr userDrawn="1"/>
        </p:nvSpPr>
        <p:spPr>
          <a:xfrm>
            <a:off x="6044318" y="3610954"/>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4</a:t>
            </a:r>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a:xfrm>
            <a:off x="10386484" y="6356352"/>
            <a:ext cx="990600" cy="314177"/>
          </a:xfrm>
          <a:prstGeom prst="rect">
            <a:avLst/>
          </a:prstGeom>
        </p:spPr>
        <p:txBody>
          <a:bodyPr/>
          <a:lstStyle/>
          <a:p>
            <a:fld id="{8344E1AD-CD0B-2A43-AE0C-6C75453D022F}" type="datetime1">
              <a:rPr lang="fi-FI" noProof="0" smtClean="0"/>
              <a:t>9.12.2025</a:t>
            </a:fld>
            <a:endParaRPr lang="fi-FI" noProof="0"/>
          </a:p>
        </p:txBody>
      </p:sp>
      <p:sp>
        <p:nvSpPr>
          <p:cNvPr id="4" name="Title 1">
            <a:extLst>
              <a:ext uri="{FF2B5EF4-FFF2-40B4-BE49-F238E27FC236}">
                <a16:creationId xmlns:a16="http://schemas.microsoft.com/office/drawing/2014/main" id="{41BE2399-21E3-9594-E712-825098A7F2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8" name="Text Placeholder 6">
            <a:extLst>
              <a:ext uri="{FF2B5EF4-FFF2-40B4-BE49-F238E27FC236}">
                <a16:creationId xmlns:a16="http://schemas.microsoft.com/office/drawing/2014/main" id="{CFD2D87F-01B6-887E-07FA-E9C4D8C4540E}"/>
              </a:ext>
            </a:extLst>
          </p:cNvPr>
          <p:cNvSpPr>
            <a:spLocks noGrp="1"/>
          </p:cNvSpPr>
          <p:nvPr>
            <p:ph type="body" sz="quarter" idx="20"/>
          </p:nvPr>
        </p:nvSpPr>
        <p:spPr>
          <a:xfrm>
            <a:off x="1225551" y="1784351"/>
            <a:ext cx="4595283" cy="1595967"/>
          </a:xfrm>
        </p:spPr>
        <p:txBody>
          <a:body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A4E6A959-B387-7BF0-A889-E6BD2E14B761}"/>
              </a:ext>
            </a:extLst>
          </p:cNvPr>
          <p:cNvSpPr>
            <a:spLocks noGrp="1"/>
          </p:cNvSpPr>
          <p:nvPr>
            <p:ph type="body" sz="quarter" idx="21"/>
          </p:nvPr>
        </p:nvSpPr>
        <p:spPr>
          <a:xfrm>
            <a:off x="6889751" y="1784351"/>
            <a:ext cx="4595283" cy="1595967"/>
          </a:xfrm>
        </p:spPr>
        <p:txBody>
          <a:bodyPr/>
          <a:lstStyle/>
          <a:p>
            <a:pPr lvl="0"/>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B0561B2B-686C-C86B-43CD-CF655EF621F7}"/>
              </a:ext>
            </a:extLst>
          </p:cNvPr>
          <p:cNvSpPr>
            <a:spLocks noGrp="1"/>
          </p:cNvSpPr>
          <p:nvPr>
            <p:ph type="body" sz="quarter" idx="22"/>
          </p:nvPr>
        </p:nvSpPr>
        <p:spPr>
          <a:xfrm>
            <a:off x="6889751" y="3943351"/>
            <a:ext cx="4595283" cy="1595967"/>
          </a:xfrm>
        </p:spPr>
        <p:txBody>
          <a:body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89906099-D552-1244-C78B-DEB4DF4D6649}"/>
              </a:ext>
            </a:extLst>
          </p:cNvPr>
          <p:cNvSpPr>
            <a:spLocks noGrp="1"/>
          </p:cNvSpPr>
          <p:nvPr>
            <p:ph type="body" sz="quarter" idx="23"/>
          </p:nvPr>
        </p:nvSpPr>
        <p:spPr>
          <a:xfrm>
            <a:off x="1225551" y="3943351"/>
            <a:ext cx="4595283" cy="159596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47292430"/>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Content_36">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45539" y="1661029"/>
            <a:ext cx="6041528" cy="4357008"/>
          </a:xfrm>
          <a:prstGeom prst="rect">
            <a:avLst/>
          </a:prstGeo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852357" y="1661029"/>
            <a:ext cx="4510587" cy="4510587"/>
          </a:xfrm>
          <a:prstGeom prst="ellipse">
            <a:avLst/>
          </a:prstGeom>
          <a:solidFill>
            <a:schemeClr val="accent2"/>
          </a:solidFill>
          <a:effectLst/>
        </p:spPr>
        <p:txBody>
          <a:bodyPr/>
          <a:lstStyle>
            <a:lvl1pPr marL="0" indent="0" algn="ctr">
              <a:buFontTx/>
              <a:buNone/>
              <a:defRPr sz="1867" spc="-67"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a:xfrm>
            <a:off x="10386484" y="6356352"/>
            <a:ext cx="990600" cy="314177"/>
          </a:xfrm>
          <a:prstGeom prst="rect">
            <a:avLst/>
          </a:prstGeom>
        </p:spPr>
        <p:txBody>
          <a:bodyPr/>
          <a:lstStyle/>
          <a:p>
            <a:fld id="{0C48B7BB-B7ED-CB41-AFE1-917B8567CB97}" type="datetime1">
              <a:rPr lang="fi-FI" noProof="0" smtClean="0"/>
              <a:t>9.12.2025</a:t>
            </a:fld>
            <a:endParaRPr lang="fi-FI" noProof="0"/>
          </a:p>
        </p:txBody>
      </p:sp>
      <p:sp>
        <p:nvSpPr>
          <p:cNvPr id="4" name="Title 1">
            <a:extLst>
              <a:ext uri="{FF2B5EF4-FFF2-40B4-BE49-F238E27FC236}">
                <a16:creationId xmlns:a16="http://schemas.microsoft.com/office/drawing/2014/main" id="{45443350-0EDE-36C8-EAB0-675FC6D1872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74052681"/>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preserve="1" userDrawn="1">
  <p:cSld name="Content_37">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1170644" y="1656204"/>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713536" y="4221075"/>
            <a:ext cx="3314216" cy="1745659"/>
          </a:xfrm>
          <a:prstGeom prst="rect">
            <a:avLst/>
          </a:prstGeom>
        </p:spPr>
        <p:txBody>
          <a:bodyPr lIns="0">
            <a:noAutofit/>
          </a:bodyPr>
          <a:lstStyle>
            <a:lvl1pPr marL="0" indent="0" algn="ctr">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889396" y="1633165"/>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432288"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608149" y="1598609"/>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151041"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a:xfrm>
            <a:off x="10386484" y="6356352"/>
            <a:ext cx="990600" cy="314177"/>
          </a:xfrm>
          <a:prstGeom prst="rect">
            <a:avLst/>
          </a:prstGeom>
        </p:spPr>
        <p:txBody>
          <a:bodyPr/>
          <a:lstStyle/>
          <a:p>
            <a:fld id="{97DC7485-E0D2-8D48-B336-55A9C192ABED}" type="datetime1">
              <a:rPr lang="fi-FI" noProof="0" smtClean="0"/>
              <a:t>9.12.2025</a:t>
            </a:fld>
            <a:endParaRPr lang="fi-FI" noProof="0"/>
          </a:p>
        </p:txBody>
      </p:sp>
      <p:sp>
        <p:nvSpPr>
          <p:cNvPr id="4" name="Title 1">
            <a:extLst>
              <a:ext uri="{FF2B5EF4-FFF2-40B4-BE49-F238E27FC236}">
                <a16:creationId xmlns:a16="http://schemas.microsoft.com/office/drawing/2014/main" id="{349A28DA-3DED-5937-922C-64487E02F5E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507448005"/>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preserve="1" userDrawn="1">
  <p:cSld name="Content_38">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2063789"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dirty="0"/>
              <a:t>Lähin konttori / konttorit</a:t>
            </a:r>
            <a:br>
              <a:rPr lang="fi-FI" noProof="0" dirty="0"/>
            </a:br>
            <a:r>
              <a:rPr lang="fi-FI" noProof="0" dirty="0"/>
              <a:t>Yhteystiedot</a:t>
            </a:r>
            <a:br>
              <a:rPr lang="fi-FI" noProof="0" dirty="0"/>
            </a:br>
            <a:r>
              <a:rPr lang="fi-FI" noProof="0" dirty="0"/>
              <a:t>Aukioloajat</a:t>
            </a:r>
            <a:br>
              <a:rPr lang="fi-FI" noProof="0" dirty="0"/>
            </a:br>
            <a:r>
              <a:rPr lang="fi-FI" noProof="0" dirty="0"/>
              <a:t>Verkkosivu</a:t>
            </a:r>
            <a:br>
              <a:rPr lang="fi-FI" noProof="0" dirty="0"/>
            </a:br>
            <a:r>
              <a:rPr lang="fi-FI" noProof="0" dirty="0"/>
              <a:t>Muu tieto</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7335383" y="1884149"/>
            <a:ext cx="1746100" cy="17461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1" name="Text Placeholder 12"/>
          <p:cNvSpPr>
            <a:spLocks noGrp="1"/>
          </p:cNvSpPr>
          <p:nvPr>
            <p:ph type="body" sz="quarter" idx="15" hasCustomPrompt="1"/>
          </p:nvPr>
        </p:nvSpPr>
        <p:spPr>
          <a:xfrm>
            <a:off x="6288341"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a:xfrm>
            <a:off x="10386484" y="6356352"/>
            <a:ext cx="990600" cy="314177"/>
          </a:xfrm>
          <a:prstGeom prst="rect">
            <a:avLst/>
          </a:prstGeom>
        </p:spPr>
        <p:txBody>
          <a:bodyPr/>
          <a:lstStyle/>
          <a:p>
            <a:fld id="{CB1C7CB7-F8B2-6E4F-9799-8C3B0AC9DFAF}" type="datetime1">
              <a:rPr lang="fi-FI" noProof="0" smtClean="0"/>
              <a:t>9.12.2025</a:t>
            </a:fld>
            <a:endParaRPr lang="fi-FI" noProof="0"/>
          </a:p>
        </p:txBody>
      </p:sp>
      <p:pic>
        <p:nvPicPr>
          <p:cNvPr id="18" name="Kuva 17">
            <a:extLst>
              <a:ext uri="{FF2B5EF4-FFF2-40B4-BE49-F238E27FC236}">
                <a16:creationId xmlns:a16="http://schemas.microsoft.com/office/drawing/2014/main" id="{69A85528-7428-434C-B70E-40C08182C3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5633" y="2022006"/>
            <a:ext cx="2851851" cy="1450093"/>
          </a:xfrm>
          <a:prstGeom prst="rect">
            <a:avLst/>
          </a:prstGeom>
        </p:spPr>
      </p:pic>
      <p:sp>
        <p:nvSpPr>
          <p:cNvPr id="2" name="Title 1">
            <a:extLst>
              <a:ext uri="{FF2B5EF4-FFF2-40B4-BE49-F238E27FC236}">
                <a16:creationId xmlns:a16="http://schemas.microsoft.com/office/drawing/2014/main" id="{4AE36CD9-C447-38B1-44B5-B819ACE84784}"/>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574076512"/>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Content_39">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404961" y="3926642"/>
            <a:ext cx="3168440" cy="1919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Lähin konttori / konttorit</a:t>
            </a:r>
            <a:br>
              <a:rPr lang="fi-FI" noProof="0"/>
            </a:br>
            <a:r>
              <a:rPr lang="fi-FI" noProof="0"/>
              <a:t>Yhteystiedot</a:t>
            </a:r>
            <a:br>
              <a:rPr lang="fi-FI" noProof="0"/>
            </a:br>
            <a:r>
              <a:rPr lang="fi-FI" noProof="0"/>
              <a:t>Aukioloajat</a:t>
            </a:r>
            <a:br>
              <a:rPr lang="fi-FI" noProof="0"/>
            </a:br>
            <a:r>
              <a:rPr lang="fi-FI" noProof="0"/>
              <a:t>Verkkosivu</a:t>
            </a:r>
            <a:br>
              <a:rPr lang="fi-FI" noProof="0"/>
            </a:br>
            <a:r>
              <a:rPr lang="fi-FI" noProof="0"/>
              <a:t>Muu tieto</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288214" y="150883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3" name="Text Placeholder 12"/>
          <p:cNvSpPr>
            <a:spLocks noGrp="1"/>
          </p:cNvSpPr>
          <p:nvPr>
            <p:ph type="body" sz="quarter" idx="15" hasCustomPrompt="1"/>
          </p:nvPr>
        </p:nvSpPr>
        <p:spPr>
          <a:xfrm>
            <a:off x="8016267" y="1509271"/>
            <a:ext cx="3264453" cy="1535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6288214" y="3236887"/>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5" name="Text Placeholder 12"/>
          <p:cNvSpPr>
            <a:spLocks noGrp="1"/>
          </p:cNvSpPr>
          <p:nvPr>
            <p:ph type="body" sz="quarter" idx="16" hasCustomPrompt="1"/>
          </p:nvPr>
        </p:nvSpPr>
        <p:spPr>
          <a:xfrm>
            <a:off x="8016267" y="3236887"/>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19" hasCustomPrompt="1"/>
          </p:nvPr>
        </p:nvSpPr>
        <p:spPr>
          <a:xfrm>
            <a:off x="6288214" y="496531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7" name="Text Placeholder 12"/>
          <p:cNvSpPr>
            <a:spLocks noGrp="1"/>
          </p:cNvSpPr>
          <p:nvPr>
            <p:ph type="body" sz="quarter" idx="17" hasCustomPrompt="1"/>
          </p:nvPr>
        </p:nvSpPr>
        <p:spPr>
          <a:xfrm>
            <a:off x="8016267" y="4965128"/>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a:xfrm>
            <a:off x="10386484" y="6356352"/>
            <a:ext cx="990600" cy="314177"/>
          </a:xfrm>
          <a:prstGeom prst="rect">
            <a:avLst/>
          </a:prstGeom>
        </p:spPr>
        <p:txBody>
          <a:bodyPr/>
          <a:lstStyle/>
          <a:p>
            <a:fld id="{E536FF8B-00A7-1949-8EDC-DCE78C064929}" type="datetime1">
              <a:rPr lang="fi-FI" noProof="0" smtClean="0"/>
              <a:t>9.12.2025</a:t>
            </a:fld>
            <a:endParaRPr lang="fi-FI" noProof="0"/>
          </a:p>
        </p:txBody>
      </p:sp>
      <p:pic>
        <p:nvPicPr>
          <p:cNvPr id="30" name="Kuva 29">
            <a:extLst>
              <a:ext uri="{FF2B5EF4-FFF2-40B4-BE49-F238E27FC236}">
                <a16:creationId xmlns:a16="http://schemas.microsoft.com/office/drawing/2014/main" id="{1D1C455C-3A11-094D-AA7B-04CAE66889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428" y="2144950"/>
            <a:ext cx="2851851" cy="1450093"/>
          </a:xfrm>
          <a:prstGeom prst="rect">
            <a:avLst/>
          </a:prstGeom>
        </p:spPr>
      </p:pic>
      <p:sp>
        <p:nvSpPr>
          <p:cNvPr id="2" name="Title 1">
            <a:extLst>
              <a:ext uri="{FF2B5EF4-FFF2-40B4-BE49-F238E27FC236}">
                <a16:creationId xmlns:a16="http://schemas.microsoft.com/office/drawing/2014/main" id="{A2226FDB-67F3-3944-5102-E2A9AE8E0EDA}"/>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19999731"/>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Content_40">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608524"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586816" y="3779927"/>
            <a:ext cx="3314216" cy="2160000"/>
          </a:xfrm>
          <a:prstGeom prst="rect">
            <a:avLst/>
          </a:prstGeom>
        </p:spPr>
        <p:txBody>
          <a:bodyPr lIns="0">
            <a:noAutofit/>
          </a:bodyPr>
          <a:lstStyle>
            <a:lvl1pPr marL="0" indent="0">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317772"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317772"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048728"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048728"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a:xfrm>
            <a:off x="10386484" y="6356352"/>
            <a:ext cx="990600" cy="314177"/>
          </a:xfrm>
          <a:prstGeom prst="rect">
            <a:avLst/>
          </a:prstGeom>
        </p:spPr>
        <p:txBody>
          <a:bodyPr/>
          <a:lstStyle/>
          <a:p>
            <a:fld id="{DBA5D60E-04CD-5243-9309-2D00067EF053}" type="datetime1">
              <a:rPr lang="fi-FI" noProof="0" smtClean="0"/>
              <a:t>9.12.2025</a:t>
            </a:fld>
            <a:endParaRPr lang="fi-FI" noProof="0"/>
          </a:p>
        </p:txBody>
      </p:sp>
      <p:sp>
        <p:nvSpPr>
          <p:cNvPr id="4" name="Title 1">
            <a:extLst>
              <a:ext uri="{FF2B5EF4-FFF2-40B4-BE49-F238E27FC236}">
                <a16:creationId xmlns:a16="http://schemas.microsoft.com/office/drawing/2014/main" id="{784FB71E-4D5A-0ED2-E196-B4FB5355F33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2314153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F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C0768-4D08-4E53-BD90-2A9515DAA2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4826" y="432134"/>
            <a:ext cx="1384064" cy="589358"/>
          </a:xfrm>
          <a:prstGeom prst="rect">
            <a:avLst/>
          </a:prstGeom>
        </p:spPr>
      </p:pic>
    </p:spTree>
    <p:extLst>
      <p:ext uri="{BB962C8B-B14F-4D97-AF65-F5344CB8AC3E}">
        <p14:creationId xmlns:p14="http://schemas.microsoft.com/office/powerpoint/2010/main" val="2412123144"/>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Content_41">
    <p:spTree>
      <p:nvGrpSpPr>
        <p:cNvPr id="1" name=""/>
        <p:cNvGrpSpPr/>
        <p:nvPr/>
      </p:nvGrpSpPr>
      <p:grpSpPr>
        <a:xfrm>
          <a:off x="0" y="0"/>
          <a:ext cx="0" cy="0"/>
          <a:chOff x="0" y="0"/>
          <a:chExt cx="0" cy="0"/>
        </a:xfrm>
      </p:grpSpPr>
      <p:sp>
        <p:nvSpPr>
          <p:cNvPr id="20"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587976"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1" name="Tekstin paikkamerkki 3"/>
          <p:cNvSpPr>
            <a:spLocks noGrp="1"/>
          </p:cNvSpPr>
          <p:nvPr>
            <p:ph type="body" sz="quarter" idx="13"/>
          </p:nvPr>
        </p:nvSpPr>
        <p:spPr>
          <a:xfrm>
            <a:off x="1691977" y="1955251"/>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4443271"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5536694"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8283697"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395130"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25" hasCustomPrompt="1"/>
          </p:nvPr>
        </p:nvSpPr>
        <p:spPr>
          <a:xfrm>
            <a:off x="587976"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7" name="Tekstin paikkamerkki 3"/>
          <p:cNvSpPr>
            <a:spLocks noGrp="1"/>
          </p:cNvSpPr>
          <p:nvPr>
            <p:ph type="body" sz="quarter" idx="20"/>
          </p:nvPr>
        </p:nvSpPr>
        <p:spPr>
          <a:xfrm>
            <a:off x="1691977" y="4028709"/>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8"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4367059"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9" name="Tekstin paikkamerkki 15"/>
          <p:cNvSpPr>
            <a:spLocks noGrp="1"/>
          </p:cNvSpPr>
          <p:nvPr>
            <p:ph type="body" sz="quarter" idx="22"/>
          </p:nvPr>
        </p:nvSpPr>
        <p:spPr>
          <a:xfrm>
            <a:off x="5536694"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8207485"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395130"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a:xfrm>
            <a:off x="10386484" y="6356352"/>
            <a:ext cx="990600" cy="314177"/>
          </a:xfrm>
          <a:prstGeom prst="rect">
            <a:avLst/>
          </a:prstGeom>
        </p:spPr>
        <p:txBody>
          <a:bodyPr/>
          <a:lstStyle/>
          <a:p>
            <a:fld id="{BACE15F1-5C97-6B42-A424-BCAE7BFC922E}" type="datetime1">
              <a:rPr lang="fi-FI" noProof="0" smtClean="0"/>
              <a:t>9.12.2025</a:t>
            </a:fld>
            <a:endParaRPr lang="fi-FI" noProof="0"/>
          </a:p>
        </p:txBody>
      </p:sp>
      <p:sp>
        <p:nvSpPr>
          <p:cNvPr id="4" name="Title 1">
            <a:extLst>
              <a:ext uri="{FF2B5EF4-FFF2-40B4-BE49-F238E27FC236}">
                <a16:creationId xmlns:a16="http://schemas.microsoft.com/office/drawing/2014/main" id="{0D0979BD-B501-040B-9A9D-06FF6F7480C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816532854"/>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Content_42">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400722" y="519486"/>
            <a:ext cx="11266345" cy="1046895"/>
          </a:xfrm>
        </p:spPr>
        <p:txBody>
          <a:bodyPr/>
          <a:lstStyle>
            <a:lvl1pPr algn="ctr">
              <a:defRPr/>
            </a:lvl1pPr>
          </a:lstStyle>
          <a:p>
            <a:r>
              <a:rPr lang="fi-FI" noProof="0"/>
              <a:t>Kirjoita otsikko tähän</a:t>
            </a:r>
          </a:p>
        </p:txBody>
      </p:sp>
      <p:sp>
        <p:nvSpPr>
          <p:cNvPr id="34" name="Picture Placeholder 5">
            <a:extLst>
              <a:ext uri="{C183D7F6-B498-43B3-948B-1728B52AA6E4}">
                <adec:decorative xmlns:adec="http://schemas.microsoft.com/office/drawing/2017/decorative" val="1"/>
              </a:ext>
            </a:extLst>
          </p:cNvPr>
          <p:cNvSpPr>
            <a:spLocks noGrp="1" noChangeAspect="1"/>
          </p:cNvSpPr>
          <p:nvPr>
            <p:ph type="pic" sz="quarter" idx="34" hasCustomPrompt="1"/>
          </p:nvPr>
        </p:nvSpPr>
        <p:spPr>
          <a:xfrm>
            <a:off x="1113440" y="204437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5" name="Tekstin paikkamerkki 13"/>
          <p:cNvSpPr>
            <a:spLocks noGrp="1"/>
          </p:cNvSpPr>
          <p:nvPr>
            <p:ph type="body" sz="quarter" idx="35"/>
          </p:nvPr>
        </p:nvSpPr>
        <p:spPr>
          <a:xfrm>
            <a:off x="400722" y="3164479"/>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18" name="Picture Placeholder 5">
            <a:extLst>
              <a:ext uri="{C183D7F6-B498-43B3-948B-1728B52AA6E4}">
                <adec:decorative xmlns:adec="http://schemas.microsoft.com/office/drawing/2017/decorative" val="1"/>
              </a:ext>
            </a:extLst>
          </p:cNvPr>
          <p:cNvSpPr>
            <a:spLocks noGrp="1" noChangeAspect="1"/>
          </p:cNvSpPr>
          <p:nvPr>
            <p:ph type="pic" sz="quarter" idx="30" hasCustomPrompt="1"/>
          </p:nvPr>
        </p:nvSpPr>
        <p:spPr>
          <a:xfrm>
            <a:off x="4074656" y="205711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1" name="Tekstin paikkamerkki 13"/>
          <p:cNvSpPr>
            <a:spLocks noGrp="1"/>
          </p:cNvSpPr>
          <p:nvPr>
            <p:ph type="body" sz="quarter" idx="31"/>
          </p:nvPr>
        </p:nvSpPr>
        <p:spPr>
          <a:xfrm>
            <a:off x="3361938" y="3177211"/>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8" name="Picture Placeholder 5">
            <a:extLst>
              <a:ext uri="{C183D7F6-B498-43B3-948B-1728B52AA6E4}">
                <adec:decorative xmlns:adec="http://schemas.microsoft.com/office/drawing/2017/decorative" val="1"/>
              </a:ext>
            </a:extLst>
          </p:cNvPr>
          <p:cNvSpPr>
            <a:spLocks noGrp="1" noChangeAspect="1"/>
          </p:cNvSpPr>
          <p:nvPr>
            <p:ph type="pic" sz="quarter" idx="38" hasCustomPrompt="1"/>
          </p:nvPr>
        </p:nvSpPr>
        <p:spPr>
          <a:xfrm>
            <a:off x="7035872" y="204437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9" name="Tekstin paikkamerkki 13"/>
          <p:cNvSpPr>
            <a:spLocks noGrp="1"/>
          </p:cNvSpPr>
          <p:nvPr>
            <p:ph type="body" sz="quarter" idx="39"/>
          </p:nvPr>
        </p:nvSpPr>
        <p:spPr>
          <a:xfrm>
            <a:off x="6323154" y="3164477"/>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9997089" y="2044375"/>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284371" y="3164474"/>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6" name="Picture Placeholder 5">
            <a:extLst>
              <a:ext uri="{C183D7F6-B498-43B3-948B-1728B52AA6E4}">
                <adec:decorative xmlns:adec="http://schemas.microsoft.com/office/drawing/2017/decorative" val="1"/>
              </a:ext>
            </a:extLst>
          </p:cNvPr>
          <p:cNvSpPr>
            <a:spLocks noGrp="1" noChangeAspect="1"/>
          </p:cNvSpPr>
          <p:nvPr>
            <p:ph type="pic" sz="quarter" idx="36" hasCustomPrompt="1"/>
          </p:nvPr>
        </p:nvSpPr>
        <p:spPr>
          <a:xfrm>
            <a:off x="1113440" y="411107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7" name="Tekstin paikkamerkki 13"/>
          <p:cNvSpPr>
            <a:spLocks noGrp="1"/>
          </p:cNvSpPr>
          <p:nvPr>
            <p:ph type="body" sz="quarter" idx="37"/>
          </p:nvPr>
        </p:nvSpPr>
        <p:spPr>
          <a:xfrm>
            <a:off x="400722"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2" name="Picture Placeholder 5">
            <a:extLst>
              <a:ext uri="{C183D7F6-B498-43B3-948B-1728B52AA6E4}">
                <adec:decorative xmlns:adec="http://schemas.microsoft.com/office/drawing/2017/decorative" val="1"/>
              </a:ext>
            </a:extLst>
          </p:cNvPr>
          <p:cNvSpPr>
            <a:spLocks noGrp="1" noChangeAspect="1"/>
          </p:cNvSpPr>
          <p:nvPr>
            <p:ph type="pic" sz="quarter" idx="32" hasCustomPrompt="1"/>
          </p:nvPr>
        </p:nvSpPr>
        <p:spPr>
          <a:xfrm>
            <a:off x="4074656" y="4123803"/>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3" name="Tekstin paikkamerkki 13"/>
          <p:cNvSpPr>
            <a:spLocks noGrp="1"/>
          </p:cNvSpPr>
          <p:nvPr>
            <p:ph type="body" sz="quarter" idx="33"/>
          </p:nvPr>
        </p:nvSpPr>
        <p:spPr>
          <a:xfrm>
            <a:off x="3361938"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40" name="Picture Placeholder 5">
            <a:extLst>
              <a:ext uri="{C183D7F6-B498-43B3-948B-1728B52AA6E4}">
                <adec:decorative xmlns:adec="http://schemas.microsoft.com/office/drawing/2017/decorative" val="1"/>
              </a:ext>
            </a:extLst>
          </p:cNvPr>
          <p:cNvSpPr>
            <a:spLocks noGrp="1" noChangeAspect="1"/>
          </p:cNvSpPr>
          <p:nvPr>
            <p:ph type="pic" sz="quarter" idx="40" hasCustomPrompt="1"/>
          </p:nvPr>
        </p:nvSpPr>
        <p:spPr>
          <a:xfrm>
            <a:off x="7035872" y="411106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1" name="Tekstin paikkamerkki 13"/>
          <p:cNvSpPr>
            <a:spLocks noGrp="1"/>
          </p:cNvSpPr>
          <p:nvPr>
            <p:ph type="body" sz="quarter" idx="41"/>
          </p:nvPr>
        </p:nvSpPr>
        <p:spPr>
          <a:xfrm>
            <a:off x="6323154"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9997089" y="411106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284371"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a:xfrm>
            <a:off x="10386484" y="6356352"/>
            <a:ext cx="990600" cy="314177"/>
          </a:xfrm>
          <a:prstGeom prst="rect">
            <a:avLst/>
          </a:prstGeom>
        </p:spPr>
        <p:txBody>
          <a:bodyPr/>
          <a:lstStyle/>
          <a:p>
            <a:fld id="{7DBB1454-0CE1-4046-890D-5187D6A0796C}" type="datetime1">
              <a:rPr lang="fi-FI" noProof="0" smtClean="0"/>
              <a:t>9.12.2025</a:t>
            </a:fld>
            <a:endParaRPr lang="fi-FI" noProof="0"/>
          </a:p>
        </p:txBody>
      </p:sp>
    </p:spTree>
    <p:extLst>
      <p:ext uri="{BB962C8B-B14F-4D97-AF65-F5344CB8AC3E}">
        <p14:creationId xmlns:p14="http://schemas.microsoft.com/office/powerpoint/2010/main" val="529670972"/>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Closing_1_Thank-you">
    <p:bg>
      <p:bgPr>
        <a:solidFill>
          <a:schemeClr val="accent2"/>
        </a:solidFill>
        <a:effectLst/>
      </p:bgPr>
    </p:bg>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ctrTitle"/>
          </p:nvPr>
        </p:nvSpPr>
        <p:spPr>
          <a:xfrm>
            <a:off x="1524000" y="2235669"/>
            <a:ext cx="9144000" cy="1885015"/>
          </a:xfrm>
          <a:effectLst>
            <a:outerShdw blurRad="88900" dist="50800" dir="2700000" algn="tl" rotWithShape="0">
              <a:prstClr val="black">
                <a:alpha val="20000"/>
              </a:prstClr>
            </a:outerShdw>
          </a:effectLst>
        </p:spPr>
        <p:txBody>
          <a:bodyPr anchor="ctr">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16D09E9A-44F4-984F-8F3A-E4B77204A0B7}" type="datetime1">
              <a:rPr lang="fi-FI" noProof="0" smtClean="0"/>
              <a:t>9.12.2025</a:t>
            </a:fld>
            <a:endParaRPr lang="fi-FI" noProof="0"/>
          </a:p>
        </p:txBody>
      </p:sp>
      <p:sp>
        <p:nvSpPr>
          <p:cNvPr id="3" name="Kuvan paikkamerkki 5">
            <a:extLst>
              <a:ext uri="{FF2B5EF4-FFF2-40B4-BE49-F238E27FC236}">
                <a16:creationId xmlns:a16="http://schemas.microsoft.com/office/drawing/2014/main" id="{3DE92150-F248-4E1B-2520-7427003D0A0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Closing_2_Thank-yo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60523"/>
            <a:ext cx="9144000" cy="1891200"/>
          </a:xfrm>
          <a:effectLst/>
        </p:spPr>
        <p:txBody>
          <a:bodyPr anchor="ctr">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E1284B8-7C10-304B-B768-52DA8DF996C2}" type="datetime1">
              <a:rPr lang="fi-FI" noProof="0" smtClean="0"/>
              <a:t>9.12.2025</a:t>
            </a:fld>
            <a:endParaRPr lang="fi-FI" noProof="0"/>
          </a:p>
        </p:txBody>
      </p:sp>
    </p:spTree>
    <p:extLst>
      <p:ext uri="{BB962C8B-B14F-4D97-AF65-F5344CB8AC3E}">
        <p14:creationId xmlns:p14="http://schemas.microsoft.com/office/powerpoint/2010/main" val="537986561"/>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12192000" cy="68580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hasCustomPrompt="1"/>
          </p:nvPr>
        </p:nvSpPr>
        <p:spPr>
          <a:xfrm>
            <a:off x="516209" y="1667197"/>
            <a:ext cx="5520000" cy="768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anchor="t">
            <a:noAutofit/>
          </a:bodyPr>
          <a:lstStyle>
            <a:lvl1pPr algn="l">
              <a:defRPr sz="4667">
                <a:solidFill>
                  <a:schemeClr val="bg1"/>
                </a:solidFill>
                <a:effectLst/>
              </a:defRPr>
            </a:lvl1pPr>
          </a:lstStyle>
          <a:p>
            <a:r>
              <a:rPr lang="fi-FI"/>
              <a:t>Välikansi</a:t>
            </a:r>
            <a:endParaRPr lang="en-US"/>
          </a:p>
        </p:txBody>
      </p:sp>
      <p:sp>
        <p:nvSpPr>
          <p:cNvPr id="5" name="Kuvan paikkamerkki 5"/>
          <p:cNvSpPr>
            <a:spLocks noGrp="1" noChangeAspect="1"/>
          </p:cNvSpPr>
          <p:nvPr>
            <p:ph type="pic" sz="quarter" idx="14" hasCustomPrompt="1"/>
          </p:nvPr>
        </p:nvSpPr>
        <p:spPr>
          <a:xfrm>
            <a:off x="11369535" y="6321426"/>
            <a:ext cx="666663" cy="361524"/>
          </a:xfrm>
          <a:blipFill>
            <a:blip r:embed="rId3"/>
            <a:stretch>
              <a:fillRect/>
            </a:stretch>
          </a:blipFill>
        </p:spPr>
        <p:txBody>
          <a:bodyPr>
            <a:normAutofit/>
          </a:bodyPr>
          <a:lstStyle>
            <a:lvl1pPr marL="0" indent="0">
              <a:buNone/>
              <a:defRPr sz="667">
                <a:solidFill>
                  <a:schemeClr val="bg1"/>
                </a:solidFill>
              </a:defRPr>
            </a:lvl1pPr>
          </a:lstStyle>
          <a:p>
            <a:r>
              <a:rPr lang="fi-FI"/>
              <a:t> </a:t>
            </a:r>
          </a:p>
        </p:txBody>
      </p:sp>
      <p:sp>
        <p:nvSpPr>
          <p:cNvPr id="6" name="Footer Placeholder 4">
            <a:extLst>
              <a:ext uri="{FF2B5EF4-FFF2-40B4-BE49-F238E27FC236}">
                <a16:creationId xmlns:a16="http://schemas.microsoft.com/office/drawing/2014/main" id="{5FD70E1D-5C90-4B84-A45C-8658CCAC73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bg1"/>
                </a:solidFill>
                <a:latin typeface="OP Chevin Pro Light" panose="020F0303030000060003" pitchFamily="34" charset="0"/>
              </a:defRPr>
            </a:lvl1pPr>
          </a:lstStyle>
          <a:p>
            <a:r>
              <a:rPr lang="fi-FI"/>
              <a:t>/  OP-Luottamuksellinen</a:t>
            </a:r>
          </a:p>
        </p:txBody>
      </p:sp>
      <p:sp>
        <p:nvSpPr>
          <p:cNvPr id="8" name="Confidentiality">
            <a:extLst>
              <a:ext uri="{FF2B5EF4-FFF2-40B4-BE49-F238E27FC236}">
                <a16:creationId xmlns:a16="http://schemas.microsoft.com/office/drawing/2014/main" id="{B856D2D8-B610-46D7-B663-490C4766A655}"/>
              </a:ext>
            </a:extLst>
          </p:cNvPr>
          <p:cNvSpPr/>
          <p:nvPr userDrawn="1"/>
        </p:nvSpPr>
        <p:spPr>
          <a:xfrm>
            <a:off x="81005" y="6403984"/>
            <a:ext cx="600001" cy="220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fi-FI" sz="1000" noProof="0">
                <a:solidFill>
                  <a:schemeClr val="bg1"/>
                </a:solidFill>
                <a:latin typeface="OP Chevin Pro Light" pitchFamily="34" charset="0"/>
              </a:rPr>
              <a:t>© OP</a:t>
            </a:r>
          </a:p>
        </p:txBody>
      </p:sp>
    </p:spTree>
    <p:extLst>
      <p:ext uri="{BB962C8B-B14F-4D97-AF65-F5344CB8AC3E}">
        <p14:creationId xmlns:p14="http://schemas.microsoft.com/office/powerpoint/2010/main" val="445254640"/>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userDrawn="1">
  <p:cSld name="Vertailu 2">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A83D12-7AF6-4F2B-9C67-45B02D552B88}" type="datetime1">
              <a:rPr lang="fi-FI" smtClean="0"/>
              <a:t>9.12.2025</a:t>
            </a:fld>
            <a:endParaRPr lang="fi-FI"/>
          </a:p>
        </p:txBody>
      </p:sp>
      <p:sp>
        <p:nvSpPr>
          <p:cNvPr id="8" name="Footer Placeholder 7"/>
          <p:cNvSpPr>
            <a:spLocks noGrp="1"/>
          </p:cNvSpPr>
          <p:nvPr>
            <p:ph type="ftr" sz="quarter" idx="11"/>
          </p:nvPr>
        </p:nvSpPr>
        <p:spPr/>
        <p:txBody>
          <a:bodyPr/>
          <a:lstStyle/>
          <a:p>
            <a:r>
              <a:rPr lang="fi-FI"/>
              <a:t>/  OP-Luottamuksellinen</a:t>
            </a:r>
          </a:p>
        </p:txBody>
      </p:sp>
      <p:sp>
        <p:nvSpPr>
          <p:cNvPr id="9" name="Slide Number Placeholder 8"/>
          <p:cNvSpPr>
            <a:spLocks noGrp="1"/>
          </p:cNvSpPr>
          <p:nvPr>
            <p:ph type="sldNum" sz="quarter" idx="12"/>
          </p:nvPr>
        </p:nvSpPr>
        <p:spPr/>
        <p:txBody>
          <a:bodyPr/>
          <a:lstStyle/>
          <a:p>
            <a:fld id="{2CFBC310-412D-4841-958B-3949C676B8F0}" type="slidenum">
              <a:rPr lang="fi-FI" smtClean="0"/>
              <a:t>‹#›</a:t>
            </a:fld>
            <a:endParaRPr lang="fi-FI"/>
          </a:p>
        </p:txBody>
      </p:sp>
      <p:sp>
        <p:nvSpPr>
          <p:cNvPr id="11" name="Text Placeholder 2"/>
          <p:cNvSpPr>
            <a:spLocks noGrp="1"/>
          </p:cNvSpPr>
          <p:nvPr>
            <p:ph type="body" idx="1"/>
          </p:nvPr>
        </p:nvSpPr>
        <p:spPr>
          <a:xfrm>
            <a:off x="681007"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681007"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6081599"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4" name="Content Placeholder 5"/>
          <p:cNvSpPr>
            <a:spLocks noGrp="1"/>
          </p:cNvSpPr>
          <p:nvPr>
            <p:ph sz="quarter" idx="4"/>
          </p:nvPr>
        </p:nvSpPr>
        <p:spPr>
          <a:xfrm>
            <a:off x="6081599"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681005" y="277092"/>
            <a:ext cx="10681939" cy="1292907"/>
          </a:xfrm>
        </p:spPr>
        <p:txBody>
          <a:bodyPr/>
          <a:lstStyle/>
          <a:p>
            <a:r>
              <a:rPr lang="en-US"/>
              <a:t>Click to edit Master title style</a:t>
            </a:r>
          </a:p>
        </p:txBody>
      </p:sp>
    </p:spTree>
    <p:extLst>
      <p:ext uri="{BB962C8B-B14F-4D97-AF65-F5344CB8AC3E}">
        <p14:creationId xmlns:p14="http://schemas.microsoft.com/office/powerpoint/2010/main" val="283799120"/>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type="obj">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a:t>Click to edit Master title style</a:t>
            </a:r>
          </a:p>
        </p:txBody>
      </p:sp>
      <p:sp>
        <p:nvSpPr>
          <p:cNvPr id="3" name="Content Placeholder 2"/>
          <p:cNvSpPr>
            <a:spLocks noGrp="1"/>
          </p:cNvSpPr>
          <p:nvPr>
            <p:ph idx="1"/>
          </p:nvPr>
        </p:nvSpPr>
        <p:spPr>
          <a:xfrm>
            <a:off x="681005" y="1662124"/>
            <a:ext cx="5330328" cy="4535785"/>
          </a:xfrm>
        </p:spPr>
        <p:txBody>
          <a:bodyPr>
            <a:noAutofit/>
          </a:bodyPr>
          <a:lstStyle>
            <a:lvl1pPr>
              <a:defRPr spc="-67" baseline="0"/>
            </a:lvl1pPr>
            <a:lvl2pPr>
              <a:defRPr spc="-67" baseline="0"/>
            </a:lvl2pPr>
            <a:lvl3pPr>
              <a:defRPr spc="-67" baseline="0"/>
            </a:lvl3pPr>
            <a:lvl4pPr>
              <a:defRPr spc="-67" baseline="0"/>
            </a:lvl4pPr>
            <a:lvl5pPr>
              <a:defRPr spc="-67"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pc="-67" baseline="0"/>
            </a:lvl1pPr>
          </a:lstStyle>
          <a:p>
            <a:fld id="{B238053C-C71E-4036-964D-C57183A3E99B}" type="datetime1">
              <a:rPr lang="fi-FI" smtClean="0"/>
              <a:t>9.12.2025</a:t>
            </a:fld>
            <a:endParaRPr lang="fi-FI"/>
          </a:p>
        </p:txBody>
      </p:sp>
      <p:sp>
        <p:nvSpPr>
          <p:cNvPr id="6" name="Slide Number Placeholder 5"/>
          <p:cNvSpPr>
            <a:spLocks noGrp="1"/>
          </p:cNvSpPr>
          <p:nvPr>
            <p:ph type="sldNum" sz="quarter" idx="12"/>
          </p:nvPr>
        </p:nvSpPr>
        <p:spPr/>
        <p:txBody>
          <a:bodyPr/>
          <a:lstStyle>
            <a:lvl1pPr>
              <a:defRPr spc="-67" baseline="0"/>
            </a:lvl1pPr>
          </a:lstStyle>
          <a:p>
            <a:fld id="{2CFBC310-412D-4841-958B-3949C676B8F0}" type="slidenum">
              <a:rPr lang="fi-FI" smtClean="0"/>
              <a:pPr/>
              <a:t>‹#›</a:t>
            </a:fld>
            <a:endParaRPr lang="fi-FI"/>
          </a:p>
        </p:txBody>
      </p:sp>
      <p:sp>
        <p:nvSpPr>
          <p:cNvPr id="8" name="Footer Placeholder 4">
            <a:extLst>
              <a:ext uri="{FF2B5EF4-FFF2-40B4-BE49-F238E27FC236}">
                <a16:creationId xmlns:a16="http://schemas.microsoft.com/office/drawing/2014/main" id="{3BE65326-D5D9-4020-B151-76B1C978AB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a:t>/  OP-Luottamuksellinen</a:t>
            </a:r>
          </a:p>
        </p:txBody>
      </p:sp>
    </p:spTree>
    <p:extLst>
      <p:ext uri="{BB962C8B-B14F-4D97-AF65-F5344CB8AC3E}">
        <p14:creationId xmlns:p14="http://schemas.microsoft.com/office/powerpoint/2010/main" val="472037171"/>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userDrawn="1">
  <p:cSld name="Section_4_Välikansi_kuva_alhaalla">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br>
              <a:rPr lang="fi-FI" noProof="0"/>
            </a:br>
            <a:r>
              <a:rPr lang="fi-FI" noProof="0"/>
              <a:t>Lisää kuva napauttamalla kuvaketta TAI aktivoi kuvakehys ja klikkaa valikosta lisää/</a:t>
            </a:r>
            <a:r>
              <a:rPr lang="fi-FI" noProof="0" err="1"/>
              <a:t>insert</a:t>
            </a:r>
            <a:r>
              <a:rPr lang="fi-FI" noProof="0"/>
              <a:t> &gt; Kuva/</a:t>
            </a:r>
            <a:r>
              <a:rPr lang="fi-FI" noProof="0" err="1"/>
              <a:t>picture</a:t>
            </a:r>
            <a:r>
              <a:rPr lang="fi-FI" noProof="0"/>
              <a:t> &gt; Kuva tiedostosta/Picture </a:t>
            </a:r>
            <a:r>
              <a:rPr lang="fi-FI" noProof="0" err="1"/>
              <a:t>from</a:t>
            </a:r>
            <a:r>
              <a:rPr lang="fi-FI" noProof="0"/>
              <a:t> </a:t>
            </a:r>
            <a:r>
              <a:rPr lang="fi-FI" noProof="0" err="1"/>
              <a:t>file</a:t>
            </a:r>
            <a:endParaRPr lang="fi-FI" noProof="0"/>
          </a:p>
        </p:txBody>
      </p:sp>
      <p:sp>
        <p:nvSpPr>
          <p:cNvPr id="2" name="Title 1"/>
          <p:cNvSpPr>
            <a:spLocks noGrp="1"/>
          </p:cNvSpPr>
          <p:nvPr>
            <p:ph type="title" hasCustomPrompt="1"/>
          </p:nvPr>
        </p:nvSpPr>
        <p:spPr>
          <a:xfrm>
            <a:off x="522408" y="1215815"/>
            <a:ext cx="6167824" cy="579212"/>
          </a:xfrm>
        </p:spPr>
        <p:txBody>
          <a:bodyPr anchor="ctr"/>
          <a:lstStyle>
            <a:lvl1pPr>
              <a:defRPr spc="-67" baseline="0"/>
            </a:lvl1pPr>
          </a:lstStyle>
          <a:p>
            <a:r>
              <a:rPr lang="fi-FI" noProof="0"/>
              <a:t>Kirjoita välikannen otsikko</a:t>
            </a:r>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lvl1pPr>
              <a:defRPr>
                <a:solidFill>
                  <a:schemeClr val="bg1"/>
                </a:solidFill>
              </a:defRPr>
            </a:lvl1pPr>
          </a:lstStyle>
          <a:p>
            <a:fld id="{715A0576-9581-491A-8FA0-DB956551F861}" type="datetime1">
              <a:rPr lang="fi-FI" noProof="0" smtClean="0"/>
              <a:t>9.12.2025</a:t>
            </a:fld>
            <a:endParaRPr lang="fi-FI" noProof="0"/>
          </a:p>
        </p:txBody>
      </p:sp>
    </p:spTree>
    <p:extLst>
      <p:ext uri="{BB962C8B-B14F-4D97-AF65-F5344CB8AC3E}">
        <p14:creationId xmlns:p14="http://schemas.microsoft.com/office/powerpoint/2010/main" val="3437525369"/>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userDrawn="1">
  <p:cSld name="Content_3_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pc="-67" baseline="0"/>
            </a:lvl1pPr>
          </a:lstStyle>
          <a:p>
            <a:r>
              <a:rPr lang="fi-FI" noProof="0"/>
              <a:t>Kirjoita otsikko tähän</a:t>
            </a:r>
          </a:p>
        </p:txBody>
      </p:sp>
      <p:sp>
        <p:nvSpPr>
          <p:cNvPr id="3" name="Content Placeholder 2"/>
          <p:cNvSpPr>
            <a:spLocks noGrp="1"/>
          </p:cNvSpPr>
          <p:nvPr>
            <p:ph idx="1" hasCustomPrompt="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fi-FI" noProof="0"/>
              <a:t>Lisää teksti</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p>
            <a:fld id="{9619B1BF-8E1D-4667-9BEE-79C8D9B3AAEF}" type="datetime1">
              <a:rPr lang="fi-FI" noProof="0" smtClean="0"/>
              <a:t>9.12.2025</a:t>
            </a:fld>
            <a:endParaRPr lang="fi-FI" noProof="0"/>
          </a:p>
        </p:txBody>
      </p:sp>
    </p:spTree>
    <p:extLst>
      <p:ext uri="{BB962C8B-B14F-4D97-AF65-F5344CB8AC3E}">
        <p14:creationId xmlns:p14="http://schemas.microsoft.com/office/powerpoint/2010/main" val="1699245827"/>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1005" y="279796"/>
            <a:ext cx="10681939" cy="1292907"/>
          </a:xfrm>
        </p:spPr>
        <p:txBody>
          <a:bodyPr/>
          <a:lstStyle/>
          <a:p>
            <a:r>
              <a:rPr lang="fi-FI"/>
              <a:t>Muokkaa ots. perustyyl. napsautt.</a:t>
            </a:r>
            <a:endParaRPr lang="en-US" dirty="0"/>
          </a:p>
        </p:txBody>
      </p:sp>
      <p:sp>
        <p:nvSpPr>
          <p:cNvPr id="3" name="Content Placeholder 2"/>
          <p:cNvSpPr>
            <a:spLocks noGrp="1"/>
          </p:cNvSpPr>
          <p:nvPr>
            <p:ph sz="half" idx="1"/>
          </p:nvPr>
        </p:nvSpPr>
        <p:spPr>
          <a:xfrm>
            <a:off x="681005"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083300"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393DDBB-CCEF-4919-8610-957CB0341B87}" type="datetime1">
              <a:rPr lang="fi-FI" smtClean="0"/>
              <a:t>9.12.2025</a:t>
            </a:fld>
            <a:endParaRPr lang="fi-FI"/>
          </a:p>
        </p:txBody>
      </p:sp>
      <p:sp>
        <p:nvSpPr>
          <p:cNvPr id="6" name="Footer Placeholder 5"/>
          <p:cNvSpPr>
            <a:spLocks noGrp="1"/>
          </p:cNvSpPr>
          <p:nvPr>
            <p:ph type="ftr" sz="quarter" idx="11"/>
          </p:nvPr>
        </p:nvSpPr>
        <p:spPr/>
        <p:txBody>
          <a:bodyPr/>
          <a:lstStyle/>
          <a:p>
            <a:r>
              <a:rPr lang="fi-FI" dirty="0"/>
              <a:t>/  OP-Luottamuksellinen</a:t>
            </a:r>
          </a:p>
        </p:txBody>
      </p:sp>
      <p:sp>
        <p:nvSpPr>
          <p:cNvPr id="7" name="Slide Number Placeholder 6"/>
          <p:cNvSpPr>
            <a:spLocks noGrp="1"/>
          </p:cNvSpPr>
          <p:nvPr>
            <p:ph type="sldNum" sz="quarter" idx="12"/>
          </p:nvPr>
        </p:nvSpPr>
        <p:spPr/>
        <p:txBody>
          <a:bodyPr/>
          <a:lstStyle/>
          <a:p>
            <a:fld id="{2CFBC310-412D-4841-958B-3949C676B8F0}" type="slidenum">
              <a:rPr lang="fi-FI" smtClean="0"/>
              <a:t>‹#›</a:t>
            </a:fld>
            <a:endParaRPr lang="fi-FI"/>
          </a:p>
        </p:txBody>
      </p:sp>
    </p:spTree>
    <p:extLst>
      <p:ext uri="{BB962C8B-B14F-4D97-AF65-F5344CB8AC3E}">
        <p14:creationId xmlns:p14="http://schemas.microsoft.com/office/powerpoint/2010/main" val="1912044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BF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558154"/>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showMasterSp="0" preserve="1" userDrawn="1">
  <p:cSld name="Title_1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extLst>
                <a:ext uri="{96DAC541-7B7A-43D3-8B79-37D633B846F1}">
                  <asvg:svgBlip xmlns:asvg="http://schemas.microsoft.com/office/drawing/2016/SVG/main" r:embed="rId3"/>
                </a:ext>
              </a:extLst>
            </a:blip>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2955F9C9-6989-B541-ABA1-FB213DDEB30E}" type="datetime1">
              <a:rPr lang="fi-FI" smtClean="0"/>
              <a:t>9.12.2025</a:t>
            </a:fld>
            <a:endParaRPr lang="fi-FI" dirty="0"/>
          </a:p>
        </p:txBody>
      </p:sp>
    </p:spTree>
    <p:extLst>
      <p:ext uri="{BB962C8B-B14F-4D97-AF65-F5344CB8AC3E}">
        <p14:creationId xmlns:p14="http://schemas.microsoft.com/office/powerpoint/2010/main" val="2236403150"/>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showMasterSp="0" preserve="1" userDrawn="1">
  <p:cSld name="Title_1b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B7AD2153-6147-2A45-B5B2-6688E6CCB05F}" type="datetime1">
              <a:rPr lang="fi-FI" smtClean="0"/>
              <a:t>9.12.2025</a:t>
            </a:fld>
            <a:endParaRPr lang="fi-FI" dirty="0"/>
          </a:p>
        </p:txBody>
      </p:sp>
    </p:spTree>
    <p:extLst>
      <p:ext uri="{BB962C8B-B14F-4D97-AF65-F5344CB8AC3E}">
        <p14:creationId xmlns:p14="http://schemas.microsoft.com/office/powerpoint/2010/main" val="374041840"/>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showMasterSp="0" preserve="1" userDrawn="1">
  <p:cSld name="Title_2_OP-Pohjol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8EE67C3-884D-148B-1ADB-F015D1244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287" y="495627"/>
            <a:ext cx="1036189" cy="1036189"/>
          </a:xfrm>
          <a:prstGeom prst="rect">
            <a:avLst/>
          </a:prstGeom>
        </p:spPr>
      </p:pic>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64B752E9-E2A3-E141-BE41-D9DEDCABCBA8}" type="datetime1">
              <a:rPr lang="fi-FI" smtClean="0"/>
              <a:t>9.12.2025</a:t>
            </a:fld>
            <a:endParaRPr lang="fi-FI" dirty="0"/>
          </a:p>
        </p:txBody>
      </p:sp>
    </p:spTree>
    <p:extLst>
      <p:ext uri="{BB962C8B-B14F-4D97-AF65-F5344CB8AC3E}">
        <p14:creationId xmlns:p14="http://schemas.microsoft.com/office/powerpoint/2010/main" val="4191955290"/>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showMasterSp="0" preserve="1" userDrawn="1">
  <p:cSld name="Title_2b_OP-Pohjola">
    <p:spTree>
      <p:nvGrpSpPr>
        <p:cNvPr id="1" name=""/>
        <p:cNvGrpSpPr/>
        <p:nvPr/>
      </p:nvGrpSpPr>
      <p:grpSpPr>
        <a:xfrm>
          <a:off x="0" y="0"/>
          <a:ext cx="0" cy="0"/>
          <a:chOff x="0" y="0"/>
          <a:chExt cx="0" cy="0"/>
        </a:xfrm>
      </p:grpSpPr>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E341C7E2-9421-4548-B286-70B42377D2C3}" type="datetime1">
              <a:rPr lang="fi-FI" smtClean="0"/>
              <a:t>9.12.2025</a:t>
            </a:fld>
            <a:endParaRPr lang="fi-FI" dirty="0"/>
          </a:p>
        </p:txBody>
      </p:sp>
      <p:pic>
        <p:nvPicPr>
          <p:cNvPr id="5" name="Graphic 4">
            <a:extLst>
              <a:ext uri="{FF2B5EF4-FFF2-40B4-BE49-F238E27FC236}">
                <a16:creationId xmlns:a16="http://schemas.microsoft.com/office/drawing/2014/main" id="{D52D9107-E0DE-0248-59F0-682B8E558B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758" y="495627"/>
            <a:ext cx="3142841" cy="751677"/>
          </a:xfrm>
          <a:prstGeom prst="rect">
            <a:avLst/>
          </a:prstGeom>
        </p:spPr>
      </p:pic>
    </p:spTree>
    <p:extLst>
      <p:ext uri="{BB962C8B-B14F-4D97-AF65-F5344CB8AC3E}">
        <p14:creationId xmlns:p14="http://schemas.microsoft.com/office/powerpoint/2010/main" val="2688706140"/>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showMasterSp="0" preserve="1" userDrawn="1">
  <p:cSld name="Title_3_OP-Pohjol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7BDBAA8-180A-C247-8384-B6C5446818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219" y="1724823"/>
            <a:ext cx="4715563" cy="1262400"/>
          </a:xfrm>
          <a:prstGeom prst="rect">
            <a:avLst/>
          </a:prstGeom>
        </p:spPr>
      </p:pic>
      <p:sp>
        <p:nvSpPr>
          <p:cNvPr id="2" name="Title 1"/>
          <p:cNvSpPr>
            <a:spLocks noGrp="1"/>
          </p:cNvSpPr>
          <p:nvPr>
            <p:ph type="ctrTitle"/>
          </p:nvPr>
        </p:nvSpPr>
        <p:spPr>
          <a:xfrm>
            <a:off x="1524000" y="3201726"/>
            <a:ext cx="9144000" cy="1706879"/>
          </a:xfrm>
          <a:effectLst/>
        </p:spPr>
        <p:txBody>
          <a:bodyPr anchor="b" anchorCtr="0">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4289"/>
            <a:ext cx="9144000" cy="598475"/>
          </a:xfrm>
          <a:effectLst/>
        </p:spPr>
        <p:txBody>
          <a:bodyPr>
            <a:normAutofit/>
          </a:bodyPr>
          <a:lstStyle>
            <a:lvl1pPr marL="0" indent="0" algn="ctr">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noProof="0"/>
              <a:t>© OP Pohjola / OP-Konfidentiell</a:t>
            </a:r>
            <a:endParaRPr lang="fi-FI" noProof="0"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lvl1pPr>
          </a:lstStyle>
          <a:p>
            <a:fld id="{6AEB714A-0618-5742-924B-547278803B50}" type="datetime1">
              <a:rPr lang="fi-FI" noProof="0" smtClean="0"/>
              <a:t>9.12.2025</a:t>
            </a:fld>
            <a:endParaRPr lang="fi-FI" noProof="0" dirty="0"/>
          </a:p>
        </p:txBody>
      </p:sp>
    </p:spTree>
    <p:extLst>
      <p:ext uri="{BB962C8B-B14F-4D97-AF65-F5344CB8AC3E}">
        <p14:creationId xmlns:p14="http://schemas.microsoft.com/office/powerpoint/2010/main" val="1770985247"/>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preserve="1" userDrawn="1">
  <p:cSld name="Title_4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4" name="Kuvan paikkamerkki 26">
            <a:extLst>
              <a:ext uri="{FF2B5EF4-FFF2-40B4-BE49-F238E27FC236}">
                <a16:creationId xmlns:a16="http://schemas.microsoft.com/office/drawing/2014/main" id="{217FD3E2-566E-E849-879F-3234DAB0855C}"/>
              </a:ext>
              <a:ext uri="{C183D7F6-B498-43B3-948B-1728B52AA6E4}">
                <adec:decorative xmlns:adec="http://schemas.microsoft.com/office/drawing/2017/decorative" val="1"/>
              </a:ext>
            </a:extLst>
          </p:cNvPr>
          <p:cNvSpPr>
            <a:spLocks noGrp="1"/>
          </p:cNvSpPr>
          <p:nvPr>
            <p:ph type="pic" sz="quarter" idx="20" hasCustomPrompt="1"/>
          </p:nvPr>
        </p:nvSpPr>
        <p:spPr>
          <a:xfrm>
            <a:off x="3743086" y="1730647"/>
            <a:ext cx="4668164" cy="1261397"/>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fi-FI" noProof="0" dirty="0"/>
              <a:t> </a:t>
            </a:r>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6352"/>
            <a:ext cx="2400000" cy="314177"/>
          </a:xfrm>
        </p:spPr>
        <p:txBody>
          <a:bodyPr/>
          <a:lstStyle>
            <a:lvl1pPr>
              <a:defRPr>
                <a:solidFill>
                  <a:schemeClr val="bg1"/>
                </a:solidFill>
              </a:defRPr>
            </a:lvl1pPr>
          </a:lstStyle>
          <a:p>
            <a:r>
              <a:rPr lang="fi-FI" noProof="0" dirty="0"/>
              <a:t>© OP Pohjola / OP-</a:t>
            </a:r>
            <a:r>
              <a:rPr lang="fi-FI" noProof="0" dirty="0" err="1"/>
              <a:t>Konfidentiell</a:t>
            </a:r>
            <a:endParaRPr lang="fi-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D7D57094-C61E-5B41-9B96-8576DE674CBB}" type="datetime1">
              <a:rPr lang="fi-FI" noProof="0" smtClean="0"/>
              <a:t>9.12.2025</a:t>
            </a:fld>
            <a:endParaRPr lang="fi-FI" noProof="0" dirty="0"/>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Title_5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fi-FI" noProof="0"/>
              <a:t>© OP Pohjola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7666"/>
            <a:ext cx="990600" cy="314177"/>
          </a:xfrm>
        </p:spPr>
        <p:txBody>
          <a:bodyPr/>
          <a:lstStyle>
            <a:lvl1pPr algn="r">
              <a:defRPr>
                <a:solidFill>
                  <a:schemeClr val="bg1"/>
                </a:solidFill>
              </a:defRPr>
            </a:lvl1pPr>
          </a:lstStyle>
          <a:p>
            <a:fld id="{B1A32013-A8D6-2E4D-A4B5-B48BCDA52BAC}" type="datetime1">
              <a:rPr lang="fi-FI" noProof="0" smtClean="0"/>
              <a:t>9.12.2025</a:t>
            </a:fld>
            <a:endParaRPr lang="fi-FI" noProof="0" dirty="0"/>
          </a:p>
        </p:txBody>
      </p:sp>
      <p:sp>
        <p:nvSpPr>
          <p:cNvPr id="7" name="Kuvan paikkamerkki 26">
            <a:extLst>
              <a:ext uri="{FF2B5EF4-FFF2-40B4-BE49-F238E27FC236}">
                <a16:creationId xmlns:a16="http://schemas.microsoft.com/office/drawing/2014/main" id="{7D099B86-F557-AEA0-2CC5-2C707EE00299}"/>
              </a:ext>
              <a:ext uri="{C183D7F6-B498-43B3-948B-1728B52AA6E4}">
                <adec:decorative xmlns:adec="http://schemas.microsoft.com/office/drawing/2017/decorative" val="1"/>
              </a:ext>
            </a:extLst>
          </p:cNvPr>
          <p:cNvSpPr>
            <a:spLocks noGrp="1"/>
          </p:cNvSpPr>
          <p:nvPr>
            <p:ph type="pic" sz="quarter" idx="20" hasCustomPrompt="1"/>
          </p:nvPr>
        </p:nvSpPr>
        <p:spPr>
          <a:xfrm>
            <a:off x="3761918" y="1840295"/>
            <a:ext cx="4668164" cy="1101389"/>
          </a:xfrm>
          <a:blipFill dpi="0" rotWithShape="1">
            <a:blip r:embed="rId2"/>
            <a:srcRect/>
            <a:stretch>
              <a:fillRect l="2000" t="2000" r="2000" b="2000"/>
            </a:stretch>
          </a:blipFill>
        </p:spPr>
        <p:txBody>
          <a:bodyPr/>
          <a:lstStyle>
            <a:lvl1pPr marL="0" indent="0">
              <a:buNone/>
              <a:defRPr/>
            </a:lvl1pPr>
          </a:lstStyle>
          <a:p>
            <a:r>
              <a:rPr lang="fi-FI" noProof="0" dirty="0"/>
              <a:t> </a:t>
            </a:r>
          </a:p>
        </p:txBody>
      </p:sp>
    </p:spTree>
    <p:extLst>
      <p:ext uri="{BB962C8B-B14F-4D97-AF65-F5344CB8AC3E}">
        <p14:creationId xmlns:p14="http://schemas.microsoft.com/office/powerpoint/2010/main" val="2044489954"/>
      </p:ext>
    </p:extLst>
  </p:cSld>
  <p:clrMapOvr>
    <a:overrideClrMapping bg1="lt1" tx1="dk1" bg2="lt2" tx2="dk2" accent1="accent1" accent2="accent2" accent3="accent3" accent4="accent4" accent5="accent5" accent6="accent6" hlink="hlink" folHlink="folHlink"/>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Title_6_OP_och_andelsbanken">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2280"/>
            <a:ext cx="2400000" cy="314177"/>
          </a:xfrm>
        </p:spPr>
        <p:txBody>
          <a:bodyPr/>
          <a:lstStyle>
            <a:lvl1pPr>
              <a:defRPr>
                <a:solidFill>
                  <a:schemeClr val="bg1"/>
                </a:solidFill>
              </a:defRPr>
            </a:lvl1pPr>
          </a:lstStyle>
          <a:p>
            <a:r>
              <a:rPr lang="sv-FI" noProof="0"/>
              <a:t>© OP Pohjola / OP-Konfidentiell</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4923692" y="1924421"/>
            <a:ext cx="2266792" cy="1061056"/>
          </a:xfrm>
          <a:blipFill>
            <a:blip r:embed="rId2">
              <a:extLst>
                <a:ext uri="{96DAC541-7B7A-43D3-8B79-37D633B846F1}">
                  <asvg:svgBlip xmlns:asvg="http://schemas.microsoft.com/office/drawing/2016/SVG/main" r:embed="rId3"/>
                </a:ext>
              </a:extLst>
            </a:blip>
            <a:srcRect/>
            <a:stretch>
              <a:fillRect l="3497" r="2884"/>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DB5A26E2-83F1-FC44-CC2D-AFD3C1BF8015}"/>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74371066-6BCC-4A42-A823-8342F5F81775}" type="datetime1">
              <a:rPr lang="fi-FI" noProof="0" smtClean="0"/>
              <a:t>9.12.2025</a:t>
            </a:fld>
            <a:endParaRPr lang="fi-FI" noProof="0" dirty="0"/>
          </a:p>
        </p:txBody>
      </p:sp>
    </p:spTree>
    <p:extLst>
      <p:ext uri="{BB962C8B-B14F-4D97-AF65-F5344CB8AC3E}">
        <p14:creationId xmlns:p14="http://schemas.microsoft.com/office/powerpoint/2010/main" val="2252114249"/>
      </p:ext>
    </p:extLst>
  </p:cSld>
  <p:clrMapOvr>
    <a:overrideClrMapping bg1="lt1" tx1="dk1" bg2="lt2" tx2="dk2" accent1="accent1" accent2="accent2" accent3="accent3" accent4="accent4" accent5="accent5" accent6="accent6" hlink="hlink" folHlink="folHlink"/>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preserve="1" userDrawn="1">
  <p:cSld name="Title_7_Pohjola">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072881" y="1924421"/>
            <a:ext cx="5772539" cy="1061056"/>
          </a:xfrm>
          <a:blipFill>
            <a:blip r:embed="rId2">
              <a:extLst>
                <a:ext uri="{96DAC541-7B7A-43D3-8B79-37D633B846F1}">
                  <asvg:svgBlip xmlns:asvg="http://schemas.microsoft.com/office/drawing/2016/SVG/main" r:embed="rId3"/>
                </a:ext>
              </a:extLst>
            </a:blip>
            <a:srcRect/>
            <a:stretch>
              <a:fillRect l="2156" t="-167" r="1293" b="-167"/>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3C097B11-0570-1C99-CD97-70B502C205DA}"/>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150872EF-9A4B-AF4F-AFF2-3628D9A76FF1}" type="datetime1">
              <a:rPr lang="fi-FI" noProof="0" smtClean="0"/>
              <a:t>9.12.2025</a:t>
            </a:fld>
            <a:endParaRPr lang="fi-FI" noProof="0" dirty="0"/>
          </a:p>
        </p:txBody>
      </p:sp>
    </p:spTree>
    <p:extLst>
      <p:ext uri="{BB962C8B-B14F-4D97-AF65-F5344CB8AC3E}">
        <p14:creationId xmlns:p14="http://schemas.microsoft.com/office/powerpoint/2010/main" val="667819729"/>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Title_8_OP-Hem">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sv-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266832" y="1924421"/>
            <a:ext cx="5455137" cy="1061056"/>
          </a:xfrm>
          <a:blipFill>
            <a:blip r:embed="rId2">
              <a:extLst>
                <a:ext uri="{96DAC541-7B7A-43D3-8B79-37D633B846F1}">
                  <asvg:svgBlip xmlns:asvg="http://schemas.microsoft.com/office/drawing/2016/SVG/main" r:embed="rId3"/>
                </a:ext>
              </a:extLst>
            </a:blip>
            <a:srcRect/>
            <a:stretch>
              <a:fillRect l="21396" r="21396"/>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45C2ABEC-4B4A-EBDD-0401-0BAE4B7196B9}"/>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6629EE68-A034-9E40-83BB-CDD58AA68690}" type="datetime1">
              <a:rPr lang="fi-FI" noProof="0" smtClean="0"/>
              <a:t>9.12.2025</a:t>
            </a:fld>
            <a:endParaRPr lang="fi-FI" noProof="0" dirty="0"/>
          </a:p>
        </p:txBody>
      </p:sp>
    </p:spTree>
    <p:extLst>
      <p:ext uri="{BB962C8B-B14F-4D97-AF65-F5344CB8AC3E}">
        <p14:creationId xmlns:p14="http://schemas.microsoft.com/office/powerpoint/2010/main" val="38851144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hank you + Conta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53B59-958D-4DB8-B462-2146F23CEAE6}"/>
              </a:ext>
            </a:extLst>
          </p:cNvPr>
          <p:cNvSpPr>
            <a:spLocks noGrp="1"/>
          </p:cNvSpPr>
          <p:nvPr>
            <p:ph type="title" hasCustomPrompt="1"/>
          </p:nvPr>
        </p:nvSpPr>
        <p:spPr>
          <a:xfrm>
            <a:off x="1280160" y="2103437"/>
            <a:ext cx="10416539" cy="1325563"/>
          </a:xfrm>
        </p:spPr>
        <p:txBody>
          <a:bodyPr>
            <a:normAutofit/>
          </a:bodyPr>
          <a:lstStyle>
            <a:lvl1pPr>
              <a:defRPr sz="4000" b="1"/>
            </a:lvl1pPr>
          </a:lstStyle>
          <a:p>
            <a:r>
              <a:rPr lang="en-US"/>
              <a:t>CLICK TO EDIT MASTER TITLE STYLE</a:t>
            </a:r>
            <a:endParaRPr lang="fi-FI"/>
          </a:p>
        </p:txBody>
      </p:sp>
      <p:pic>
        <p:nvPicPr>
          <p:cNvPr id="6" name="Picture 5">
            <a:extLst>
              <a:ext uri="{FF2B5EF4-FFF2-40B4-BE49-F238E27FC236}">
                <a16:creationId xmlns:a16="http://schemas.microsoft.com/office/drawing/2014/main" id="{1E45100D-3775-4CC0-933D-691D032F0B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984" y="434799"/>
            <a:ext cx="1508647" cy="642408"/>
          </a:xfrm>
          <a:prstGeom prst="rect">
            <a:avLst/>
          </a:prstGeom>
        </p:spPr>
      </p:pic>
      <p:sp>
        <p:nvSpPr>
          <p:cNvPr id="8" name="Text Placeholder 7">
            <a:extLst>
              <a:ext uri="{FF2B5EF4-FFF2-40B4-BE49-F238E27FC236}">
                <a16:creationId xmlns:a16="http://schemas.microsoft.com/office/drawing/2014/main" id="{E7E6D42D-DCA6-4859-8367-56D450A2725D}"/>
              </a:ext>
            </a:extLst>
          </p:cNvPr>
          <p:cNvSpPr>
            <a:spLocks noGrp="1"/>
          </p:cNvSpPr>
          <p:nvPr>
            <p:ph type="body" sz="quarter" idx="10"/>
          </p:nvPr>
        </p:nvSpPr>
        <p:spPr>
          <a:xfrm>
            <a:off x="1280160" y="3838751"/>
            <a:ext cx="6464808" cy="2584450"/>
          </a:xfrm>
        </p:spPr>
        <p:txBody>
          <a:bodyPr>
            <a:normAutofit/>
          </a:bodyPr>
          <a:lstStyle>
            <a:lvl1pPr marL="0" indent="0">
              <a:buNone/>
              <a:defRPr sz="2400">
                <a:solidFill>
                  <a:schemeClr val="tx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600">
                <a:solidFill>
                  <a:schemeClr val="tx1"/>
                </a:solidFill>
              </a:defRPr>
            </a:lvl4pPr>
            <a:lvl5pPr marL="1828800" indent="0">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610336186"/>
      </p:ext>
    </p:extLst>
  </p:cSld>
  <p:clrMapOvr>
    <a:overrideClrMapping bg1="dk1" tx1="lt1" bg2="dk2" tx2="lt2" accent1="accent1" accent2="accent2" accent3="accent3" accent4="accent4" accent5="accent5" accent6="accent6" hlink="hlink" folHlink="folHlink"/>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preserve="1" userDrawn="1">
  <p:cSld name="Title_9_OP-Pohjola">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478523"/>
            <a:ext cx="10989733" cy="994979"/>
          </a:xfrm>
          <a:prstGeom prst="rect">
            <a:avLst/>
          </a:prstGeom>
          <a:effectLst>
            <a:outerShdw blurRad="88900" dist="50800" dir="2700000" algn="tl" rotWithShape="0">
              <a:prstClr val="black">
                <a:alpha val="20000"/>
              </a:prstClr>
            </a:outerShdw>
          </a:effectLst>
        </p:spPr>
        <p:txBody>
          <a:bodyPr anchor="b">
            <a:noAutofit/>
          </a:bodyPr>
          <a:lstStyle>
            <a:lvl1pPr algn="ctr">
              <a:defRPr sz="5333"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541418"/>
            <a:ext cx="10984636" cy="640861"/>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3200"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a:extLst>
              <a:ext uri="{FF2B5EF4-FFF2-40B4-BE49-F238E27FC236}">
                <a16:creationId xmlns:a16="http://schemas.microsoft.com/office/drawing/2014/main" id="{A0724917-2977-2CE2-31D3-6DA47CA78C7D}"/>
              </a:ext>
              <a:ext uri="{C183D7F6-B498-43B3-948B-1728B52AA6E4}">
                <adec:decorative xmlns:adec="http://schemas.microsoft.com/office/drawing/2017/decorative" val="1"/>
              </a:ext>
            </a:extLst>
          </p:cNvPr>
          <p:cNvSpPr>
            <a:spLocks noGrp="1"/>
          </p:cNvSpPr>
          <p:nvPr>
            <p:ph type="body" sz="quarter" idx="24"/>
          </p:nvPr>
        </p:nvSpPr>
        <p:spPr>
          <a:xfrm>
            <a:off x="4519149" y="1741185"/>
            <a:ext cx="3153705" cy="2641600"/>
          </a:xfrm>
          <a:blipFill>
            <a:blip r:embed="rId2">
              <a:extLst>
                <a:ext uri="{96DAC541-7B7A-43D3-8B79-37D633B846F1}">
                  <asvg:svgBlip xmlns:asvg="http://schemas.microsoft.com/office/drawing/2016/SVG/main" r:embed="rId3"/>
                </a:ext>
              </a:extLst>
            </a:blip>
            <a:srcRect/>
            <a:stretch>
              <a:fillRect l="8119" r="8119"/>
            </a:stretch>
          </a:blipFill>
        </p:spPr>
        <p:txBody>
          <a:bodyPr/>
          <a:lstStyle>
            <a:lvl1pPr marL="0" indent="0">
              <a:buNone/>
              <a:defRPr>
                <a:no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2" name="Footer Placeholder 10">
            <a:extLst>
              <a:ext uri="{FF2B5EF4-FFF2-40B4-BE49-F238E27FC236}">
                <a16:creationId xmlns:a16="http://schemas.microsoft.com/office/drawing/2014/main" id="{A89EA176-AACF-F032-A460-06DD3910AB77}"/>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3" name="Date Placeholder 9">
            <a:extLst>
              <a:ext uri="{FF2B5EF4-FFF2-40B4-BE49-F238E27FC236}">
                <a16:creationId xmlns:a16="http://schemas.microsoft.com/office/drawing/2014/main" id="{6FF7AB7D-40A7-7CBE-189D-572064B1095E}"/>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CC300F0B-4C2A-394C-805B-28D5655662BA}" type="datetime1">
              <a:rPr lang="fi-FI" noProof="0" smtClean="0"/>
              <a:t>9.12.2025</a:t>
            </a:fld>
            <a:endParaRPr lang="fi-FI" noProof="0" dirty="0"/>
          </a:p>
        </p:txBody>
      </p:sp>
    </p:spTree>
    <p:extLst>
      <p:ext uri="{BB962C8B-B14F-4D97-AF65-F5344CB8AC3E}">
        <p14:creationId xmlns:p14="http://schemas.microsoft.com/office/powerpoint/2010/main" val="1461299178"/>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preserve="1" userDrawn="1">
  <p:cSld name="Title_10_icon">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835739"/>
            <a:ext cx="10989733" cy="1051671"/>
          </a:xfrm>
          <a:prstGeom prst="rect">
            <a:avLst/>
          </a:prstGeom>
          <a:effectLst>
            <a:outerShdw blurRad="88900" dist="50800" dir="2700000" algn="tl" rotWithShape="0">
              <a:prstClr val="black">
                <a:alpha val="20000"/>
              </a:prstClr>
            </a:outerShdw>
          </a:effectLst>
        </p:spPr>
        <p:txBody>
          <a:bodyPr>
            <a:noAutofit/>
          </a:bodyPr>
          <a:lstStyle>
            <a:lvl1pPr algn="ctr">
              <a:defRPr sz="4800"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924551"/>
            <a:ext cx="10984636" cy="721056"/>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2667"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8"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3913" y="1174752"/>
            <a:ext cx="3359996" cy="3360000"/>
          </a:xfrm>
          <a:noFill/>
        </p:spPr>
        <p:txBody>
          <a:bodyPr anchor="ctr"/>
          <a:lstStyle>
            <a:lvl1pPr marL="0" indent="0" algn="ctr">
              <a:buNone/>
              <a:defRPr/>
            </a:lvl1pPr>
          </a:lstStyle>
          <a:p>
            <a:r>
              <a:rPr lang="en-GB" noProof="0" dirty="0"/>
              <a:t>Placeholder for </a:t>
            </a:r>
            <a:br>
              <a:rPr lang="en-GB" noProof="0" dirty="0"/>
            </a:br>
            <a:r>
              <a:rPr lang="en-GB" noProof="0" dirty="0"/>
              <a:t>large circled icon</a:t>
            </a:r>
          </a:p>
        </p:txBody>
      </p:sp>
      <p:sp>
        <p:nvSpPr>
          <p:cNvPr id="3" name="Kuvan paikkamerkki 5">
            <a:extLst>
              <a:ext uri="{FF2B5EF4-FFF2-40B4-BE49-F238E27FC236}">
                <a16:creationId xmlns:a16="http://schemas.microsoft.com/office/drawing/2014/main" id="{C4AE485F-3557-E324-9730-4F50854B838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a:t> </a:t>
            </a:r>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a:lstStyle>
            <a:lvl1pPr>
              <a:defRPr>
                <a:solidFill>
                  <a:schemeClr val="bg1"/>
                </a:solidFill>
              </a:defRPr>
            </a:lvl1pPr>
          </a:lstStyle>
          <a:p>
            <a:r>
              <a:rPr lang="fi-FI"/>
              <a:t>© OP Pohjola / OP-Konfidentiell</a:t>
            </a:r>
            <a:endParaRPr lang="fi-FI" dirty="0"/>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a:xfrm>
            <a:off x="10386484" y="6356352"/>
            <a:ext cx="990600" cy="314177"/>
          </a:xfrm>
          <a:prstGeom prst="rect">
            <a:avLst/>
          </a:prstGeom>
        </p:spPr>
        <p:txBody>
          <a:bodyPr/>
          <a:lstStyle>
            <a:lvl1pPr>
              <a:defRPr>
                <a:solidFill>
                  <a:schemeClr val="bg1"/>
                </a:solidFill>
              </a:defRPr>
            </a:lvl1pPr>
          </a:lstStyle>
          <a:p>
            <a:fld id="{00E7792D-AD59-064B-B66B-89C062414F69}" type="datetime1">
              <a:rPr lang="fi-FI" smtClean="0"/>
              <a:t>9.12.2025</a:t>
            </a:fld>
            <a:endParaRPr lang="fi-FI"/>
          </a:p>
        </p:txBody>
      </p:sp>
    </p:spTree>
    <p:extLst>
      <p:ext uri="{BB962C8B-B14F-4D97-AF65-F5344CB8AC3E}">
        <p14:creationId xmlns:p14="http://schemas.microsoft.com/office/powerpoint/2010/main" val="1630062767"/>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preserve="1" userDrawn="1">
  <p:cSld name="Title_11_icon">
    <p:spTree>
      <p:nvGrpSpPr>
        <p:cNvPr id="1" name=""/>
        <p:cNvGrpSpPr/>
        <p:nvPr/>
      </p:nvGrpSpPr>
      <p:grpSpPr>
        <a:xfrm>
          <a:off x="0" y="0"/>
          <a:ext cx="0" cy="0"/>
          <a:chOff x="0" y="0"/>
          <a:chExt cx="0" cy="0"/>
        </a:xfrm>
      </p:grpSpPr>
      <p:sp>
        <p:nvSpPr>
          <p:cNvPr id="13"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6002" y="1087665"/>
            <a:ext cx="3359996" cy="3360000"/>
          </a:xfrm>
        </p:spPr>
        <p:txBody>
          <a:bodyPr anchor="ct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400"/>
            </a:lvl1pPr>
          </a:lstStyle>
          <a:p>
            <a:r>
              <a:rPr lang="en-GB" noProof="0" dirty="0"/>
              <a:t>Placeholder for </a:t>
            </a:r>
            <a:br>
              <a:rPr lang="en-GB" noProof="0" dirty="0"/>
            </a:br>
            <a:r>
              <a:rPr lang="en-GB" noProof="0" dirty="0"/>
              <a:t>large circled icon</a:t>
            </a:r>
          </a:p>
        </p:txBody>
      </p:sp>
      <p:sp>
        <p:nvSpPr>
          <p:cNvPr id="25" name="Otsikko 1"/>
          <p:cNvSpPr>
            <a:spLocks noGrp="1"/>
          </p:cNvSpPr>
          <p:nvPr>
            <p:ph type="ctrTitle"/>
          </p:nvPr>
        </p:nvSpPr>
        <p:spPr>
          <a:xfrm>
            <a:off x="617035" y="4747704"/>
            <a:ext cx="10989733" cy="801833"/>
          </a:xfrm>
          <a:prstGeom prst="rect">
            <a:avLst/>
          </a:prstGeom>
          <a:effectLst>
            <a:outerShdw blurRad="114300" dist="38100" dir="2700000" algn="tl" rotWithShape="0">
              <a:srgbClr val="000000">
                <a:alpha val="20000"/>
              </a:srgbClr>
            </a:outerShdw>
          </a:effectLst>
        </p:spPr>
        <p:txBody>
          <a:bodyPr>
            <a:noAutofit/>
          </a:bodyPr>
          <a:lstStyle>
            <a:lvl1pPr algn="ctr">
              <a:defRPr sz="4800" b="0" spc="-67">
                <a:solidFill>
                  <a:schemeClr val="bg1"/>
                </a:solidFill>
              </a:defRPr>
            </a:lvl1pPr>
          </a:lstStyle>
          <a:p>
            <a:r>
              <a:rPr lang="en-US" noProof="0"/>
              <a:t>Click to edit Master title style</a:t>
            </a:r>
            <a:endParaRPr lang="fi-FI" noProof="0" dirty="0"/>
          </a:p>
        </p:txBody>
      </p:sp>
      <p:sp>
        <p:nvSpPr>
          <p:cNvPr id="8" name="Tekstin paikkamerkki 3"/>
          <p:cNvSpPr>
            <a:spLocks noGrp="1"/>
          </p:cNvSpPr>
          <p:nvPr>
            <p:ph type="body" sz="quarter" idx="16"/>
          </p:nvPr>
        </p:nvSpPr>
        <p:spPr>
          <a:xfrm>
            <a:off x="62598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10" name="Tekstin paikkamerkki 3"/>
          <p:cNvSpPr>
            <a:spLocks noGrp="1"/>
          </p:cNvSpPr>
          <p:nvPr>
            <p:ph type="body" sz="quarter" idx="17"/>
          </p:nvPr>
        </p:nvSpPr>
        <p:spPr>
          <a:xfrm>
            <a:off x="448132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2" name="Tekstin paikkamerkki 3"/>
          <p:cNvSpPr>
            <a:spLocks noGrp="1"/>
          </p:cNvSpPr>
          <p:nvPr>
            <p:ph type="body" sz="quarter" idx="19"/>
          </p:nvPr>
        </p:nvSpPr>
        <p:spPr>
          <a:xfrm>
            <a:off x="833666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 name="Kuvan paikkamerkki 5">
            <a:extLst>
              <a:ext uri="{FF2B5EF4-FFF2-40B4-BE49-F238E27FC236}">
                <a16:creationId xmlns:a16="http://schemas.microsoft.com/office/drawing/2014/main" id="{9D760F72-F115-B316-CC63-F170329F420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a:lstStyle>
            <a:lvl1pPr>
              <a:defRPr>
                <a:solidFill>
                  <a:schemeClr val="bg1"/>
                </a:solidFill>
              </a:defRPr>
            </a:lvl1pPr>
          </a:lstStyle>
          <a:p>
            <a:r>
              <a:rPr lang="fi-FI" noProof="0"/>
              <a:t>© OP Pohjola / OP-Konfidentiell</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11667067" y="1"/>
            <a:ext cx="524933" cy="317500"/>
          </a:xfrm>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10386484" y="6365453"/>
            <a:ext cx="990600" cy="314177"/>
          </a:xfrm>
          <a:prstGeom prst="rect">
            <a:avLst/>
          </a:prstGeom>
        </p:spPr>
        <p:txBody>
          <a:bodyPr/>
          <a:lstStyle>
            <a:lvl1pPr>
              <a:defRPr>
                <a:solidFill>
                  <a:schemeClr val="bg1"/>
                </a:solidFill>
              </a:defRPr>
            </a:lvl1pPr>
          </a:lstStyle>
          <a:p>
            <a:fld id="{4CAA41C7-ACD6-EE44-BD3E-F3B1CDD52614}" type="datetime1">
              <a:rPr lang="fi-FI" noProof="0" smtClean="0"/>
              <a:t>9.12.2025</a:t>
            </a:fld>
            <a:endParaRPr lang="fi-FI" noProof="0" dirty="0"/>
          </a:p>
        </p:txBody>
      </p:sp>
    </p:spTree>
    <p:extLst>
      <p:ext uri="{BB962C8B-B14F-4D97-AF65-F5344CB8AC3E}">
        <p14:creationId xmlns:p14="http://schemas.microsoft.com/office/powerpoint/2010/main" val="2683746468"/>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Section_1">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2" name="Title 1"/>
          <p:cNvSpPr>
            <a:spLocks noGrp="1"/>
          </p:cNvSpPr>
          <p:nvPr>
            <p:ph type="ctrTitle"/>
          </p:nvPr>
        </p:nvSpPr>
        <p:spPr>
          <a:xfrm>
            <a:off x="1524000" y="1625600"/>
            <a:ext cx="9144000" cy="1825835"/>
          </a:xfrm>
          <a:effectLst>
            <a:outerShdw blurRad="88900" dist="50800" dir="2700000" algn="tl" rotWithShape="0">
              <a:prstClr val="black">
                <a:alpha val="20000"/>
              </a:prst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23392"/>
            <a:ext cx="9144000" cy="591755"/>
          </a:xfrm>
          <a:effectLst>
            <a:outerShdw blurRad="88900" dist="50800" dir="2700000" algn="tl" rotWithShape="0">
              <a:prstClr val="black">
                <a:alpha val="20000"/>
              </a:prstClr>
            </a:outerShdw>
          </a:effectLst>
        </p:spPr>
        <p:txBody>
          <a:bodyPr>
            <a:noAutofit/>
          </a:bodyPr>
          <a:lstStyle>
            <a:lvl1pPr marL="0" indent="0" algn="ctr">
              <a:buNone/>
              <a:defRPr sz="3200" spc="-67">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EA8A6516-DF58-C94D-BC4B-AA42CA41D2C5}" type="datetime1">
              <a:rPr lang="fi-FI" noProof="0" smtClean="0"/>
              <a:t>9.12.2025</a:t>
            </a:fld>
            <a:endParaRPr lang="fi-FI" noProof="0"/>
          </a:p>
        </p:txBody>
      </p:sp>
    </p:spTree>
    <p:extLst>
      <p:ext uri="{BB962C8B-B14F-4D97-AF65-F5344CB8AC3E}">
        <p14:creationId xmlns:p14="http://schemas.microsoft.com/office/powerpoint/2010/main" val="1353544268"/>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preserve="1" userDrawn="1">
  <p:cSld name="Section_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5602"/>
            <a:ext cx="9144000" cy="1978045"/>
          </a:xfrm>
          <a:effectLst/>
        </p:spPr>
        <p:txBody>
          <a:bodyPr anchor="b">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04827"/>
            <a:ext cx="9144000" cy="598475"/>
          </a:xfrm>
          <a:effectLst/>
        </p:spPr>
        <p:txBody>
          <a:bodyPr>
            <a:noAutofit/>
          </a:bodyPr>
          <a:lstStyle>
            <a:lvl1pPr marL="0" indent="0" algn="ctr">
              <a:buNone/>
              <a:defRPr sz="32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8B29C0C-CFC0-E34B-B2DB-A454A4BD4D0E}" type="datetime1">
              <a:rPr lang="fi-FI" noProof="0" smtClean="0"/>
              <a:t>9.12.2025</a:t>
            </a:fld>
            <a:endParaRPr lang="fi-FI" noProof="0"/>
          </a:p>
        </p:txBody>
      </p:sp>
    </p:spTree>
    <p:extLst>
      <p:ext uri="{BB962C8B-B14F-4D97-AF65-F5344CB8AC3E}">
        <p14:creationId xmlns:p14="http://schemas.microsoft.com/office/powerpoint/2010/main" val="3482890268"/>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showMasterSp="0" preserve="1" userDrawn="1">
  <p:cSld name="Section_3">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US" noProof="0"/>
              <a:t>Click icon to add picture</a:t>
            </a:r>
            <a:endParaRPr lang="fi-FI" noProof="0" dirty="0"/>
          </a:p>
        </p:txBody>
      </p:sp>
      <p:sp>
        <p:nvSpPr>
          <p:cNvPr id="2" name="Title 1"/>
          <p:cNvSpPr>
            <a:spLocks noGrp="1"/>
          </p:cNvSpPr>
          <p:nvPr>
            <p:ph type="ctrTitle"/>
          </p:nvPr>
        </p:nvSpPr>
        <p:spPr>
          <a:xfrm>
            <a:off x="514759" y="1634379"/>
            <a:ext cx="4987272" cy="1485464"/>
          </a:xfrm>
          <a:effectLst/>
        </p:spPr>
        <p:txBody>
          <a:bodyPr anchor="ctr"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4" name="Kuvan paikkamerkki 5">
            <a:extLst>
              <a:ext uri="{FF2B5EF4-FFF2-40B4-BE49-F238E27FC236}">
                <a16:creationId xmlns:a16="http://schemas.microsoft.com/office/drawing/2014/main" id="{E1B147BD-32B4-C4EC-9DEE-7AB3A4B7801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386484" y="6358717"/>
            <a:ext cx="990600" cy="314177"/>
          </a:xfrm>
          <a:prstGeom prst="rect">
            <a:avLst/>
          </a:prstGeom>
        </p:spPr>
        <p:txBody>
          <a:bodyPr/>
          <a:lstStyle>
            <a:lvl1pPr>
              <a:defRPr>
                <a:solidFill>
                  <a:schemeClr val="bg1"/>
                </a:solidFill>
              </a:defRPr>
            </a:lvl1pPr>
          </a:lstStyle>
          <a:p>
            <a:fld id="{54D98A81-B317-4D40-88E4-66026497E1DA}" type="datetime1">
              <a:rPr lang="fi-FI" smtClean="0"/>
              <a:t>9.12.2025</a:t>
            </a:fld>
            <a:endParaRPr lang="fi-FI" dirty="0"/>
          </a:p>
        </p:txBody>
      </p:sp>
    </p:spTree>
    <p:extLst>
      <p:ext uri="{BB962C8B-B14F-4D97-AF65-F5344CB8AC3E}">
        <p14:creationId xmlns:p14="http://schemas.microsoft.com/office/powerpoint/2010/main" val="288211005"/>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preserve="1" userDrawn="1">
  <p:cSld name="Section_4">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1215815"/>
            <a:ext cx="6167824" cy="579212"/>
          </a:xfrm>
        </p:spPr>
        <p:txBody>
          <a:bodyPr anchor="ctr"/>
          <a:lstStyle>
            <a:lvl1pPr>
              <a:defRPr spc="-67" baseline="0"/>
            </a:lvl1pPr>
          </a:lstStyle>
          <a:p>
            <a:r>
              <a:rPr lang="en-US" noProof="0"/>
              <a:t>Click to edit Master title style</a:t>
            </a:r>
            <a:endParaRPr lang="fi-FI" noProof="0" dirty="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7CCAE487-8F22-134F-95BD-1C61EE268774}" type="datetime1">
              <a:rPr lang="fi-FI" noProof="0" smtClean="0"/>
              <a:t>9.12.2025</a:t>
            </a:fld>
            <a:endParaRPr lang="fi-FI" noProof="0"/>
          </a:p>
        </p:txBody>
      </p:sp>
    </p:spTree>
    <p:extLst>
      <p:ext uri="{BB962C8B-B14F-4D97-AF65-F5344CB8AC3E}">
        <p14:creationId xmlns:p14="http://schemas.microsoft.com/office/powerpoint/2010/main" val="1618534931"/>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Section_5">
    <p:spTree>
      <p:nvGrpSpPr>
        <p:cNvPr id="1" name=""/>
        <p:cNvGrpSpPr/>
        <p:nvPr/>
      </p:nvGrpSpPr>
      <p:grpSpPr>
        <a:xfrm>
          <a:off x="0" y="0"/>
          <a:ext cx="0" cy="0"/>
          <a:chOff x="0" y="0"/>
          <a:chExt cx="0" cy="0"/>
        </a:xfrm>
      </p:grpSpPr>
      <p:sp>
        <p:nvSpPr>
          <p:cNvPr id="7"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chemeClr val="bg2"/>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Title 1">
            <a:extLst>
              <a:ext uri="{FF2B5EF4-FFF2-40B4-BE49-F238E27FC236}">
                <a16:creationId xmlns:a16="http://schemas.microsoft.com/office/drawing/2014/main" id="{B6A021AE-6C78-5A46-CCCC-866DA0C76D67}"/>
              </a:ext>
            </a:extLst>
          </p:cNvPr>
          <p:cNvSpPr>
            <a:spLocks noGrp="1"/>
          </p:cNvSpPr>
          <p:nvPr>
            <p:ph type="ctrTitle"/>
          </p:nvPr>
        </p:nvSpPr>
        <p:spPr>
          <a:xfrm>
            <a:off x="510012" y="3971454"/>
            <a:ext cx="9144000" cy="1701097"/>
          </a:xfrm>
          <a:effectLst>
            <a:outerShdw blurRad="88900" dist="50800" dir="2700000" algn="tl" rotWithShape="0">
              <a:prstClr val="black">
                <a:alpha val="20000"/>
              </a:prstClr>
            </a:outerShdw>
          </a:effectLst>
        </p:spPr>
        <p:txBody>
          <a:bodyPr anchor="b">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2FDAA70D-9338-334E-9C49-7EE7CE4BA6D8}" type="datetime1">
              <a:rPr lang="fi-FI" noProof="0" smtClean="0"/>
              <a:t>9.12.2025</a:t>
            </a:fld>
            <a:endParaRPr lang="fi-FI" noProof="0"/>
          </a:p>
        </p:txBody>
      </p:sp>
      <p:sp>
        <p:nvSpPr>
          <p:cNvPr id="3" name="Kuvan paikkamerkki 5">
            <a:extLst>
              <a:ext uri="{FF2B5EF4-FFF2-40B4-BE49-F238E27FC236}">
                <a16:creationId xmlns:a16="http://schemas.microsoft.com/office/drawing/2014/main" id="{2992D068-0CB3-DB3A-192B-E7EADD732026}"/>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637685424"/>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preserve="1" userDrawn="1">
  <p:cSld name="Section_6">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nchor="ctr"/>
          <a:lstStyle>
            <a:lvl1pPr marL="0" indent="0">
              <a:buNone/>
              <a:defRPr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377227" y="636709"/>
            <a:ext cx="9144000" cy="988892"/>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6D0368DD-7A6D-9A41-954F-FCE837EA0895}"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241914975"/>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Section_7">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lIns="90000"/>
          <a:lstStyle>
            <a:lvl1pPr marL="0" indent="0">
              <a:buNone/>
              <a:defRPr sz="2133"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510013" y="1436484"/>
            <a:ext cx="5537703" cy="1701097"/>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 uri="{C183D7F6-B498-43B3-948B-1728B52AA6E4}">
                <adec:decorative xmlns:adec="http://schemas.microsoft.com/office/drawing/2017/decorative" val="0"/>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117768"/>
            <a:ext cx="5033433" cy="759033"/>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endParaRPr lang="fi-FI" noProof="0" dirty="0"/>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F1DF39C7-6243-DF40-B7B2-0B8049C8A824}"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dirty="0"/>
              <a:t> </a:t>
            </a:r>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3" name="Text Placeholder 4">
            <a:extLst>
              <a:ext uri="{FF2B5EF4-FFF2-40B4-BE49-F238E27FC236}">
                <a16:creationId xmlns:a16="http://schemas.microsoft.com/office/drawing/2014/main" id="{59AECD13-77C4-AFD0-3C5B-E0734C4D4711}"/>
              </a:ext>
              <a:ext uri="{C183D7F6-B498-43B3-948B-1728B52AA6E4}">
                <adec:decorative xmlns:adec="http://schemas.microsoft.com/office/drawing/2017/decorative" val="1"/>
              </a:ext>
            </a:extLst>
          </p:cNvPr>
          <p:cNvSpPr>
            <a:spLocks noGrp="1"/>
          </p:cNvSpPr>
          <p:nvPr>
            <p:ph type="body" sz="quarter" idx="25"/>
          </p:nvPr>
        </p:nvSpPr>
        <p:spPr>
          <a:xfrm flipV="1">
            <a:off x="6679612" y="4895070"/>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15830952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BF_TEXT+IMG_FOOT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8" name="Rectangle 7"/>
          <p:cNvSpPr/>
          <p:nvPr userDrawn="1"/>
        </p:nvSpPr>
        <p:spPr>
          <a:xfrm>
            <a:off x="11447891" y="6197249"/>
            <a:ext cx="380232" cy="28469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uk-UA" sz="1250" b="0" i="0" u="none" strike="noStrike" kern="1200" cap="none" spc="0" normalizeH="0" baseline="0" noProof="0" smtClean="0">
                <a:ln>
                  <a:noFill/>
                </a:ln>
                <a:solidFill>
                  <a:srgbClr val="002EA2"/>
                </a:solidFill>
                <a:effectLst/>
                <a:uLnTx/>
                <a:uFillTx/>
                <a:latin typeface="Finlandica" charset="0"/>
                <a:ea typeface="Finlandica" charset="0"/>
                <a:cs typeface="Finlandica"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50" b="0" i="0" u="none" strike="noStrike" kern="1200" cap="none" spc="0" normalizeH="0" baseline="0" noProof="0">
              <a:ln>
                <a:noFill/>
              </a:ln>
              <a:solidFill>
                <a:srgbClr val="002EA2"/>
              </a:solidFill>
              <a:effectLst/>
              <a:uLnTx/>
              <a:uFillTx/>
              <a:latin typeface="Finlandica" charset="0"/>
              <a:ea typeface="Finlandica" charset="0"/>
              <a:cs typeface="Finlandica" charset="0"/>
            </a:endParaRPr>
          </a:p>
        </p:txBody>
      </p:sp>
      <p:sp>
        <p:nvSpPr>
          <p:cNvPr id="3" name="Title 2">
            <a:extLst>
              <a:ext uri="{FF2B5EF4-FFF2-40B4-BE49-F238E27FC236}">
                <a16:creationId xmlns:a16="http://schemas.microsoft.com/office/drawing/2014/main" id="{F2E530AF-197E-4231-8CD5-86A63D512674}"/>
              </a:ext>
            </a:extLst>
          </p:cNvPr>
          <p:cNvSpPr>
            <a:spLocks noGrp="1"/>
          </p:cNvSpPr>
          <p:nvPr>
            <p:ph type="title" hasCustomPrompt="1"/>
          </p:nvPr>
        </p:nvSpPr>
        <p:spPr>
          <a:xfrm>
            <a:off x="838200" y="365125"/>
            <a:ext cx="10515600" cy="991727"/>
          </a:xfrm>
          <a:prstGeom prst="rect">
            <a:avLst/>
          </a:prstGeom>
        </p:spPr>
        <p:txBody>
          <a:bodyPr anchor="ctr"/>
          <a:lstStyle>
            <a:lvl1pPr>
              <a:defRPr sz="4000" b="1">
                <a:latin typeface="+mj-lt"/>
              </a:defRPr>
            </a:lvl1pPr>
          </a:lstStyle>
          <a:p>
            <a:r>
              <a:rPr lang="en-US"/>
              <a:t>CLICK TO EDIT MASTER TITLE STYLE</a:t>
            </a:r>
            <a:endParaRPr lang="fi-FI"/>
          </a:p>
        </p:txBody>
      </p:sp>
      <p:sp>
        <p:nvSpPr>
          <p:cNvPr id="5" name="Content Placeholder 3">
            <a:extLst>
              <a:ext uri="{FF2B5EF4-FFF2-40B4-BE49-F238E27FC236}">
                <a16:creationId xmlns:a16="http://schemas.microsoft.com/office/drawing/2014/main" id="{C0E597AE-010F-4C85-8BA6-14EE84A68C99}"/>
              </a:ext>
            </a:extLst>
          </p:cNvPr>
          <p:cNvSpPr>
            <a:spLocks noGrp="1"/>
          </p:cNvSpPr>
          <p:nvPr>
            <p:ph sz="quarter" idx="10"/>
          </p:nvPr>
        </p:nvSpPr>
        <p:spPr>
          <a:xfrm>
            <a:off x="838200" y="1533832"/>
            <a:ext cx="10515600" cy="4434349"/>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658805272"/>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preserve="1" userDrawn="1">
  <p:cSld name="Section_8">
    <p:spTree>
      <p:nvGrpSpPr>
        <p:cNvPr id="1" name=""/>
        <p:cNvGrpSpPr/>
        <p:nvPr/>
      </p:nvGrpSpPr>
      <p:grpSpPr>
        <a:xfrm>
          <a:off x="0" y="0"/>
          <a:ext cx="0" cy="0"/>
          <a:chOff x="0" y="0"/>
          <a:chExt cx="0" cy="0"/>
        </a:xfrm>
      </p:grpSpPr>
      <p:sp>
        <p:nvSpPr>
          <p:cNvPr id="2" name="Title 1"/>
          <p:cNvSpPr>
            <a:spLocks noGrp="1"/>
          </p:cNvSpPr>
          <p:nvPr>
            <p:ph type="ctrTitle"/>
          </p:nvPr>
        </p:nvSpPr>
        <p:spPr>
          <a:xfrm>
            <a:off x="510013" y="1436484"/>
            <a:ext cx="5537703" cy="1701097"/>
          </a:xfrm>
          <a:effectLst/>
        </p:spPr>
        <p:txBody>
          <a:bodyPr anchor="t">
            <a:noAutofit/>
          </a:bodyPr>
          <a:lstStyle>
            <a:lvl1pPr algn="l">
              <a:defRPr sz="5333" spc="-133" baseline="0">
                <a:solidFill>
                  <a:schemeClr val="tx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09454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tx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tx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tx1"/>
                </a:solidFill>
              </a:defRPr>
            </a:lvl1pPr>
          </a:lstStyle>
          <a:p>
            <a:fld id="{AFA3BEBC-5AA8-414F-BC02-FC6645470014}" type="datetime1">
              <a:rPr lang="fi-FI" noProof="0" smtClean="0"/>
              <a:t>9.12.2025</a:t>
            </a:fld>
            <a:endParaRPr lang="fi-FI" noProof="0"/>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8" name="Text Placeholder 4">
            <a:extLst>
              <a:ext uri="{FF2B5EF4-FFF2-40B4-BE49-F238E27FC236}">
                <a16:creationId xmlns:a16="http://schemas.microsoft.com/office/drawing/2014/main" id="{94A65919-FD50-B358-8439-3A7958A5D616}"/>
              </a:ext>
              <a:ext uri="{C183D7F6-B498-43B3-948B-1728B52AA6E4}">
                <adec:decorative xmlns:adec="http://schemas.microsoft.com/office/drawing/2017/decorative" val="1"/>
              </a:ext>
            </a:extLst>
          </p:cNvPr>
          <p:cNvSpPr>
            <a:spLocks noGrp="1"/>
          </p:cNvSpPr>
          <p:nvPr>
            <p:ph type="body" sz="quarter" idx="25"/>
          </p:nvPr>
        </p:nvSpPr>
        <p:spPr>
          <a:xfrm flipV="1">
            <a:off x="6679612" y="486916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3110091077"/>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p>
            <a:fld id="{98924B59-7DAC-C448-90E8-77AB7B5CC573}" type="datetime1">
              <a:rPr lang="fi-FI" noProof="0" smtClean="0"/>
              <a:t>9.12.2025</a:t>
            </a:fld>
            <a:endParaRPr lang="fi-FI" noProof="0"/>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1192.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05A6B9F1-C18D-124F-F87A-845B4E12A44B}"/>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title"/>
          </p:nvPr>
        </p:nvSpPr>
        <p:spPr>
          <a:xfrm>
            <a:off x="522410" y="495610"/>
            <a:ext cx="6013857" cy="1077093"/>
          </a:xfrm>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6015359"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D79C7045-2D9D-2041-BDA4-445A932FAE1C}" type="datetime1">
              <a:rPr lang="fi-FI" noProof="0" smtClean="0"/>
              <a:t>9.12.2025</a:t>
            </a:fld>
            <a:endParaRPr lang="fi-FI" noProof="0"/>
          </a:p>
        </p:txBody>
      </p:sp>
      <p:sp>
        <p:nvSpPr>
          <p:cNvPr id="6" name="Kuvan paikkamerkki 5">
            <a:extLst>
              <a:ext uri="{FF2B5EF4-FFF2-40B4-BE49-F238E27FC236}">
                <a16:creationId xmlns:a16="http://schemas.microsoft.com/office/drawing/2014/main" id="{439A3A17-2E02-3222-EEDE-0AF6482FB0C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2735511111"/>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Section_9_event+speaker">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Kuvan paikkamerkki 5">
            <a:extLst>
              <a:ext uri="{FF2B5EF4-FFF2-40B4-BE49-F238E27FC236}">
                <a16:creationId xmlns:a16="http://schemas.microsoft.com/office/drawing/2014/main" id="{45538CD7-8DFA-8F45-E738-DA24DB3F2767}"/>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7" name="Text Placeholder 12">
            <a:extLst>
              <a:ext uri="{FF2B5EF4-FFF2-40B4-BE49-F238E27FC236}">
                <a16:creationId xmlns:a16="http://schemas.microsoft.com/office/drawing/2014/main" id="{829A0B41-C010-F44A-7CDA-11C36853C658}"/>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8" name="Text Placeholder 15">
            <a:extLst>
              <a:ext uri="{FF2B5EF4-FFF2-40B4-BE49-F238E27FC236}">
                <a16:creationId xmlns:a16="http://schemas.microsoft.com/office/drawing/2014/main" id="{014611E6-2957-536B-88B5-0A59C5524ED5}"/>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9" name="Text Placeholder 15">
            <a:extLst>
              <a:ext uri="{FF2B5EF4-FFF2-40B4-BE49-F238E27FC236}">
                <a16:creationId xmlns:a16="http://schemas.microsoft.com/office/drawing/2014/main" id="{D9D7C853-AD5F-1270-A3FB-ABEE18C011E7}"/>
              </a:ext>
            </a:extLst>
          </p:cNvPr>
          <p:cNvSpPr>
            <a:spLocks noGrp="1"/>
          </p:cNvSpPr>
          <p:nvPr>
            <p:ph type="body" sz="quarter" idx="23" hasCustomPrompt="1"/>
          </p:nvPr>
        </p:nvSpPr>
        <p:spPr>
          <a:xfrm>
            <a:off x="530181" y="3891037"/>
            <a:ext cx="6208076"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0" name="Text Placeholder 15">
            <a:extLst>
              <a:ext uri="{FF2B5EF4-FFF2-40B4-BE49-F238E27FC236}">
                <a16:creationId xmlns:a16="http://schemas.microsoft.com/office/drawing/2014/main" id="{DD92767A-A71A-81B3-4CFB-189DFE1F3746}"/>
              </a:ext>
            </a:extLst>
          </p:cNvPr>
          <p:cNvSpPr>
            <a:spLocks noGrp="1"/>
          </p:cNvSpPr>
          <p:nvPr>
            <p:ph type="body" sz="quarter" idx="24" hasCustomPrompt="1"/>
          </p:nvPr>
        </p:nvSpPr>
        <p:spPr>
          <a:xfrm>
            <a:off x="530181" y="4422776"/>
            <a:ext cx="6208076"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6" name="Footer Placeholder 7">
            <a:extLst>
              <a:ext uri="{FF2B5EF4-FFF2-40B4-BE49-F238E27FC236}">
                <a16:creationId xmlns:a16="http://schemas.microsoft.com/office/drawing/2014/main" id="{77FC8346-652F-9AFF-96A4-3615C55B2F5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2" name="Date Placeholder 6">
            <a:extLst>
              <a:ext uri="{FF2B5EF4-FFF2-40B4-BE49-F238E27FC236}">
                <a16:creationId xmlns:a16="http://schemas.microsoft.com/office/drawing/2014/main" id="{3396C2D3-CBC2-5E94-C44D-A3BABADD5B7B}"/>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1CD2C65F-F658-404E-B728-50A4758A0B34}" type="datetime1">
              <a:rPr lang="fi-FI" noProof="0" smtClean="0"/>
              <a:t>9.12.2025</a:t>
            </a:fld>
            <a:endParaRPr lang="fi-FI" noProof="0"/>
          </a:p>
        </p:txBody>
      </p:sp>
    </p:spTree>
    <p:extLst>
      <p:ext uri="{BB962C8B-B14F-4D97-AF65-F5344CB8AC3E}">
        <p14:creationId xmlns:p14="http://schemas.microsoft.com/office/powerpoint/2010/main" val="1087514566"/>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preserve="1" userDrawn="1">
  <p:cSld name="Section_10_event+2_speakers">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314103"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3" name="Kuvan paikkamerkki 17">
            <a:extLst>
              <a:ext uri="{FF2B5EF4-FFF2-40B4-BE49-F238E27FC236}">
                <a16:creationId xmlns:a16="http://schemas.microsoft.com/office/drawing/2014/main" id="{96921717-E1ED-7DD8-9A88-4B9DA43517DA}"/>
              </a:ext>
              <a:ext uri="{C183D7F6-B498-43B3-948B-1728B52AA6E4}">
                <adec:decorative xmlns:adec="http://schemas.microsoft.com/office/drawing/2017/decorative" val="1"/>
              </a:ext>
            </a:extLst>
          </p:cNvPr>
          <p:cNvSpPr>
            <a:spLocks noGrp="1"/>
          </p:cNvSpPr>
          <p:nvPr>
            <p:ph type="pic" sz="quarter" idx="19" hasCustomPrompt="1"/>
          </p:nvPr>
        </p:nvSpPr>
        <p:spPr>
          <a:xfrm>
            <a:off x="10747684" y="6315017"/>
            <a:ext cx="1291200" cy="364800"/>
          </a:xfrm>
          <a:blipFill dpi="0" rotWithShape="0">
            <a:blip r:embed="rId2" cstate="print">
              <a:extLst>
                <a:ext uri="{28A0092B-C50C-407E-A947-70E740481C1C}">
                  <a14:useLocalDpi xmlns:a14="http://schemas.microsoft.com/office/drawing/2010/main"/>
                </a:ext>
              </a:extLst>
            </a:blip>
            <a:srcRect/>
            <a:stretch>
              <a:fillRect r="258"/>
            </a:stretch>
          </a:blipFill>
        </p:spPr>
        <p:txBody>
          <a:bodyPr anchor="ctr" anchorCtr="0">
            <a:normAutofit/>
          </a:bodyPr>
          <a:lstStyle>
            <a:lvl1pPr>
              <a:buNone/>
              <a:defRPr>
                <a:noFill/>
              </a:defRPr>
            </a:lvl1pPr>
          </a:lstStyle>
          <a:p>
            <a:r>
              <a:rPr lang="fi-FI" noProof="0"/>
              <a:t> </a:t>
            </a:r>
          </a:p>
        </p:txBody>
      </p:sp>
      <p:sp>
        <p:nvSpPr>
          <p:cNvPr id="2" name="Kuvan paikkamerkki 3">
            <a:extLst>
              <a:ext uri="{FF2B5EF4-FFF2-40B4-BE49-F238E27FC236}">
                <a16:creationId xmlns:a16="http://schemas.microsoft.com/office/drawing/2014/main" id="{4172E194-6FF0-5F0B-7569-4191538EAC78}"/>
              </a:ext>
              <a:ext uri="{C183D7F6-B498-43B3-948B-1728B52AA6E4}">
                <adec:decorative xmlns:adec="http://schemas.microsoft.com/office/drawing/2017/decorative" val="1"/>
              </a:ext>
            </a:extLst>
          </p:cNvPr>
          <p:cNvSpPr>
            <a:spLocks noGrp="1"/>
          </p:cNvSpPr>
          <p:nvPr>
            <p:ph type="pic" sz="quarter" idx="20" hasCustomPrompt="1"/>
          </p:nvPr>
        </p:nvSpPr>
        <p:spPr>
          <a:xfrm>
            <a:off x="9792000"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6" name="Kuvan paikkamerkki 5">
            <a:extLst>
              <a:ext uri="{FF2B5EF4-FFF2-40B4-BE49-F238E27FC236}">
                <a16:creationId xmlns:a16="http://schemas.microsoft.com/office/drawing/2014/main" id="{3AF110CB-64A7-5A32-6903-845D0EE6CCE8}"/>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3">
              <a:extLst>
                <a:ext uri="{96DAC541-7B7A-43D3-8B79-37D633B846F1}">
                  <asvg:svgBlip xmlns:asvg="http://schemas.microsoft.com/office/drawing/2016/SVG/main" r:embed="rId4"/>
                </a:ext>
              </a:extLst>
            </a:blip>
            <a:srcRect/>
            <a:stretch>
              <a:fillRect l="24666" r="24666"/>
            </a:stretch>
          </a:blipFill>
        </p:spPr>
        <p:txBody>
          <a:bodyPr>
            <a:normAutofit/>
          </a:bodyPr>
          <a:lstStyle>
            <a:lvl1pPr marL="0" indent="0">
              <a:buNone/>
              <a:defRPr sz="667"/>
            </a:lvl1pPr>
          </a:lstStyle>
          <a:p>
            <a:r>
              <a:rPr lang="fi-FI" noProof="0"/>
              <a:t> </a:t>
            </a:r>
          </a:p>
        </p:txBody>
      </p:sp>
      <p:sp>
        <p:nvSpPr>
          <p:cNvPr id="14" name="Text Placeholder 12">
            <a:extLst>
              <a:ext uri="{FF2B5EF4-FFF2-40B4-BE49-F238E27FC236}">
                <a16:creationId xmlns:a16="http://schemas.microsoft.com/office/drawing/2014/main" id="{BC5735FE-0651-3596-4D0D-C4924FCB004C}"/>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16" name="Text Placeholder 15">
            <a:extLst>
              <a:ext uri="{FF2B5EF4-FFF2-40B4-BE49-F238E27FC236}">
                <a16:creationId xmlns:a16="http://schemas.microsoft.com/office/drawing/2014/main" id="{C6D6DECE-9EDB-E046-E32E-9AFFD54EF749}"/>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17" name="Text Placeholder 15">
            <a:extLst>
              <a:ext uri="{FF2B5EF4-FFF2-40B4-BE49-F238E27FC236}">
                <a16:creationId xmlns:a16="http://schemas.microsoft.com/office/drawing/2014/main" id="{2CFF877C-AE19-FA3E-8EED-1D4D32AB2A1C}"/>
              </a:ext>
            </a:extLst>
          </p:cNvPr>
          <p:cNvSpPr>
            <a:spLocks noGrp="1"/>
          </p:cNvSpPr>
          <p:nvPr>
            <p:ph type="body" sz="quarter" idx="23" hasCustomPrompt="1"/>
          </p:nvPr>
        </p:nvSpPr>
        <p:spPr>
          <a:xfrm>
            <a:off x="530181"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8" name="Text Placeholder 15">
            <a:extLst>
              <a:ext uri="{FF2B5EF4-FFF2-40B4-BE49-F238E27FC236}">
                <a16:creationId xmlns:a16="http://schemas.microsoft.com/office/drawing/2014/main" id="{4D0F6346-C2C7-65A6-6699-BCB2923997D2}"/>
              </a:ext>
            </a:extLst>
          </p:cNvPr>
          <p:cNvSpPr>
            <a:spLocks noGrp="1"/>
          </p:cNvSpPr>
          <p:nvPr>
            <p:ph type="body" sz="quarter" idx="24" hasCustomPrompt="1"/>
          </p:nvPr>
        </p:nvSpPr>
        <p:spPr>
          <a:xfrm>
            <a:off x="530181"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19" name="Text Placeholder 15">
            <a:extLst>
              <a:ext uri="{FF2B5EF4-FFF2-40B4-BE49-F238E27FC236}">
                <a16:creationId xmlns:a16="http://schemas.microsoft.com/office/drawing/2014/main" id="{761F6D7F-5526-C974-A7C0-989A7C1A2274}"/>
              </a:ext>
            </a:extLst>
          </p:cNvPr>
          <p:cNvSpPr>
            <a:spLocks noGrp="1"/>
          </p:cNvSpPr>
          <p:nvPr>
            <p:ph type="body" sz="quarter" idx="25" hasCustomPrompt="1"/>
          </p:nvPr>
        </p:nvSpPr>
        <p:spPr>
          <a:xfrm>
            <a:off x="3906397"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20" name="Text Placeholder 15">
            <a:extLst>
              <a:ext uri="{FF2B5EF4-FFF2-40B4-BE49-F238E27FC236}">
                <a16:creationId xmlns:a16="http://schemas.microsoft.com/office/drawing/2014/main" id="{C4921752-2044-5954-2DC5-121C333B7552}"/>
              </a:ext>
            </a:extLst>
          </p:cNvPr>
          <p:cNvSpPr>
            <a:spLocks noGrp="1"/>
          </p:cNvSpPr>
          <p:nvPr>
            <p:ph type="body" sz="quarter" idx="26" hasCustomPrompt="1"/>
          </p:nvPr>
        </p:nvSpPr>
        <p:spPr>
          <a:xfrm>
            <a:off x="3906397"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7" name="Footer Placeholder 7">
            <a:extLst>
              <a:ext uri="{FF2B5EF4-FFF2-40B4-BE49-F238E27FC236}">
                <a16:creationId xmlns:a16="http://schemas.microsoft.com/office/drawing/2014/main" id="{A519A033-CC89-9451-CD21-B030D6C67A51}"/>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5" name="Date Placeholder 6">
            <a:extLst>
              <a:ext uri="{FF2B5EF4-FFF2-40B4-BE49-F238E27FC236}">
                <a16:creationId xmlns:a16="http://schemas.microsoft.com/office/drawing/2014/main" id="{85141E35-7308-04E0-41E6-E7E28C8A165F}"/>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6870C44F-7BFC-1E47-8CF1-248E824FC326}" type="datetime1">
              <a:rPr lang="fi-FI" noProof="0" smtClean="0"/>
              <a:t>9.12.2025</a:t>
            </a:fld>
            <a:endParaRPr lang="fi-FI" noProof="0"/>
          </a:p>
        </p:txBody>
      </p:sp>
    </p:spTree>
    <p:extLst>
      <p:ext uri="{BB962C8B-B14F-4D97-AF65-F5344CB8AC3E}">
        <p14:creationId xmlns:p14="http://schemas.microsoft.com/office/powerpoint/2010/main" val="2380382757"/>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Content_1_blanco">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a:xfrm>
            <a:off x="10386484" y="6356352"/>
            <a:ext cx="990600" cy="314177"/>
          </a:xfrm>
          <a:prstGeom prst="rect">
            <a:avLst/>
          </a:prstGeom>
        </p:spPr>
        <p:txBody>
          <a:bodyPr/>
          <a:lstStyle/>
          <a:p>
            <a:fld id="{4A80B973-2F1F-A44E-A849-B459E9B19FA8}" type="datetime1">
              <a:rPr lang="fi-FI" noProof="0" smtClean="0"/>
              <a:t>9.12.2025</a:t>
            </a:fld>
            <a:endParaRPr lang="fi-FI" noProof="0"/>
          </a:p>
        </p:txBody>
      </p:sp>
    </p:spTree>
    <p:extLst>
      <p:ext uri="{BB962C8B-B14F-4D97-AF65-F5344CB8AC3E}">
        <p14:creationId xmlns:p14="http://schemas.microsoft.com/office/powerpoint/2010/main" val="2021160264"/>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preserve="1" userDrawn="1">
  <p:cSld name="Content_2_Titl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a:xfrm>
            <a:off x="10386484" y="6356352"/>
            <a:ext cx="990600" cy="314177"/>
          </a:xfrm>
          <a:prstGeom prst="rect">
            <a:avLst/>
          </a:prstGeom>
        </p:spPr>
        <p:txBody>
          <a:bodyPr/>
          <a:lstStyle/>
          <a:p>
            <a:fld id="{5C50143A-9665-194E-AB02-CADEFA824FEA}" type="datetime1">
              <a:rPr lang="fi-FI" noProof="0" smtClean="0"/>
              <a:t>9.12.2025</a:t>
            </a:fld>
            <a:endParaRPr lang="fi-FI" noProof="0"/>
          </a:p>
        </p:txBody>
      </p:sp>
      <p:sp>
        <p:nvSpPr>
          <p:cNvPr id="5" name="Title 1">
            <a:extLst>
              <a:ext uri="{FF2B5EF4-FFF2-40B4-BE49-F238E27FC236}">
                <a16:creationId xmlns:a16="http://schemas.microsoft.com/office/drawing/2014/main" id="{CE7133F9-14A4-62B6-EA62-EE57D89F547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37365518"/>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p>
            <a:fld id="{632D287D-6CB6-BC4A-B871-4292FF9EE15D}" type="datetime1">
              <a:rPr lang="fi-FI" noProof="0" smtClean="0"/>
              <a:t>9.12.2025</a:t>
            </a:fld>
            <a:endParaRPr lang="fi-FI" noProof="0"/>
          </a:p>
        </p:txBody>
      </p:sp>
    </p:spTree>
    <p:extLst>
      <p:ext uri="{BB962C8B-B14F-4D97-AF65-F5344CB8AC3E}">
        <p14:creationId xmlns:p14="http://schemas.microsoft.com/office/powerpoint/2010/main" val="1192045286"/>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5330328"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a:xfrm>
            <a:off x="10386484" y="6356352"/>
            <a:ext cx="990600" cy="314177"/>
          </a:xfrm>
          <a:prstGeom prst="rect">
            <a:avLst/>
          </a:prstGeom>
        </p:spPr>
        <p:txBody>
          <a:bodyPr/>
          <a:lstStyle/>
          <a:p>
            <a:fld id="{457328D0-04A9-8243-AF05-BF5CFCFDDF25}" type="datetime1">
              <a:rPr lang="fi-FI" noProof="0" smtClean="0"/>
              <a:t>9.12.2025</a:t>
            </a:fld>
            <a:endParaRPr lang="fi-FI" noProof="0" dirty="0"/>
          </a:p>
        </p:txBody>
      </p:sp>
    </p:spTree>
    <p:extLst>
      <p:ext uri="{BB962C8B-B14F-4D97-AF65-F5344CB8AC3E}">
        <p14:creationId xmlns:p14="http://schemas.microsoft.com/office/powerpoint/2010/main" val="1690558022"/>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821937"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6253"/>
            <a:ext cx="5821711" cy="5792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0FA3AC1-CFE8-7A47-A488-BEC8C2DBEF3A}"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16240FEB-2496-ADE8-79ED-5AB78A1F6B65}"/>
              </a:ext>
            </a:extLst>
          </p:cNvPr>
          <p:cNvSpPr>
            <a:spLocks noGrp="1"/>
          </p:cNvSpPr>
          <p:nvPr>
            <p:ph type="body" sz="quarter" idx="16"/>
          </p:nvPr>
        </p:nvSpPr>
        <p:spPr>
          <a:xfrm>
            <a:off x="514351" y="3190673"/>
            <a:ext cx="7025216" cy="3006928"/>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626886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 ja kaksi tekstipalstaa, bei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6B08AB-F8E0-FCA6-00C3-FCF7E94F93AE}"/>
              </a:ext>
            </a:extLst>
          </p:cNvPr>
          <p:cNvSpPr>
            <a:spLocks/>
          </p:cNvSpPr>
          <p:nvPr userDrawn="1"/>
        </p:nvSpPr>
        <p:spPr>
          <a:xfrm>
            <a:off x="6240464" y="0"/>
            <a:ext cx="5951533" cy="6858000"/>
          </a:xfrm>
          <a:prstGeom prst="rect">
            <a:avLst/>
          </a:prstGeom>
          <a:solidFill>
            <a:schemeClr val="accent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2" name="Kuva 7">
            <a:extLst>
              <a:ext uri="{FF2B5EF4-FFF2-40B4-BE49-F238E27FC236}">
                <a16:creationId xmlns:a16="http://schemas.microsoft.com/office/drawing/2014/main" id="{9C84B52E-E698-0962-92F2-2B3A08631B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
        <p:nvSpPr>
          <p:cNvPr id="7" name="Text Placeholder 25">
            <a:extLst>
              <a:ext uri="{FF2B5EF4-FFF2-40B4-BE49-F238E27FC236}">
                <a16:creationId xmlns:a16="http://schemas.microsoft.com/office/drawing/2014/main" id="{4B366A20-946C-EF4D-EA1A-C8A217EBB41C}"/>
              </a:ext>
            </a:extLst>
          </p:cNvPr>
          <p:cNvSpPr>
            <a:spLocks noGrp="1"/>
          </p:cNvSpPr>
          <p:nvPr>
            <p:ph type="body" sz="quarter" idx="15" hasCustomPrompt="1"/>
          </p:nvPr>
        </p:nvSpPr>
        <p:spPr>
          <a:xfrm>
            <a:off x="6935787" y="2208180"/>
            <a:ext cx="4560888" cy="4029108"/>
          </a:xfrm>
        </p:spPr>
        <p:txBody>
          <a:bodyPr lIns="0" rIns="0"/>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Otsikon paikkamerkki 1">
            <a:extLst>
              <a:ext uri="{FF2B5EF4-FFF2-40B4-BE49-F238E27FC236}">
                <a16:creationId xmlns:a16="http://schemas.microsoft.com/office/drawing/2014/main" id="{186B49D7-F0E5-0E15-2633-ABDEE4F0733F}"/>
              </a:ext>
            </a:extLst>
          </p:cNvPr>
          <p:cNvSpPr>
            <a:spLocks noGrp="1"/>
          </p:cNvSpPr>
          <p:nvPr>
            <p:ph type="title" hasCustomPrompt="1"/>
          </p:nvPr>
        </p:nvSpPr>
        <p:spPr>
          <a:xfrm>
            <a:off x="693737" y="1117157"/>
            <a:ext cx="5257801" cy="923330"/>
          </a:xfrm>
          <a:prstGeom prst="rect">
            <a:avLst/>
          </a:prstGeom>
        </p:spPr>
        <p:txBody>
          <a:bodyPr vert="horz" lIns="251999" tIns="45720" rIns="251999" bIns="45720" rtlCol="0" anchor="t" anchorCtr="0">
            <a:noAutofit/>
          </a:bodyPr>
          <a:lstStyle>
            <a:lvl1pPr>
              <a:defRPr b="1" i="0">
                <a:latin typeface="Montserrat ExtraBold" pitchFamily="2" charset="77"/>
              </a:defRPr>
            </a:lvl1pPr>
          </a:lstStyle>
          <a:p>
            <a:r>
              <a:rPr lang="fi-FI" noProof="0" dirty="0"/>
              <a:t>Lisää otsikko napsauttamalla</a:t>
            </a:r>
          </a:p>
        </p:txBody>
      </p:sp>
      <p:sp>
        <p:nvSpPr>
          <p:cNvPr id="10" name="Text Placeholder 25">
            <a:extLst>
              <a:ext uri="{FF2B5EF4-FFF2-40B4-BE49-F238E27FC236}">
                <a16:creationId xmlns:a16="http://schemas.microsoft.com/office/drawing/2014/main" id="{CEDBDA07-9241-D529-774A-D31EF2CAC25E}"/>
              </a:ext>
            </a:extLst>
          </p:cNvPr>
          <p:cNvSpPr>
            <a:spLocks noGrp="1"/>
          </p:cNvSpPr>
          <p:nvPr>
            <p:ph type="body" sz="quarter" idx="13" hasCustomPrompt="1"/>
          </p:nvPr>
        </p:nvSpPr>
        <p:spPr>
          <a:xfrm>
            <a:off x="695325" y="2208180"/>
            <a:ext cx="5256213" cy="4029108"/>
          </a:xfrm>
        </p:spPr>
        <p:txBody>
          <a:body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40193308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_1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extLst>
                <a:ext uri="{96DAC541-7B7A-43D3-8B79-37D633B846F1}">
                  <asvg:svgBlip xmlns:asvg="http://schemas.microsoft.com/office/drawing/2016/SVG/main" r:embed="rId3"/>
                </a:ext>
              </a:extLst>
            </a:blip>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2955F9C9-6989-B541-ABA1-FB213DDEB30E}" type="datetime1">
              <a:rPr lang="fi-FI" smtClean="0"/>
              <a:t>9.12.2025</a:t>
            </a:fld>
            <a:endParaRPr lang="fi-FI" dirty="0"/>
          </a:p>
        </p:txBody>
      </p:sp>
    </p:spTree>
    <p:extLst>
      <p:ext uri="{BB962C8B-B14F-4D97-AF65-F5344CB8AC3E}">
        <p14:creationId xmlns:p14="http://schemas.microsoft.com/office/powerpoint/2010/main" val="2236403150"/>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495610"/>
            <a:ext cx="5822165" cy="579212"/>
          </a:xfrm>
        </p:spPr>
        <p:txBody>
          <a:bodyPr anchor="t"/>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A961DE90-BB77-384C-A426-B1721FCCCBE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300528B8-D324-9AEA-685F-7FC7D31773CF}"/>
              </a:ext>
            </a:extLst>
          </p:cNvPr>
          <p:cNvSpPr>
            <a:spLocks noGrp="1"/>
          </p:cNvSpPr>
          <p:nvPr>
            <p:ph type="body" sz="quarter" idx="15"/>
          </p:nvPr>
        </p:nvSpPr>
        <p:spPr>
          <a:xfrm>
            <a:off x="514351" y="2849033"/>
            <a:ext cx="7031567" cy="322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9983385"/>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4693357" y="1046389"/>
            <a:ext cx="5640648"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4693584" y="1656253"/>
            <a:ext cx="5643400" cy="404545"/>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4658628"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F69FEC7-EE6A-7343-BEC0-F1D219B54229}" type="datetime1">
              <a:rPr lang="fi-FI" noProof="0" smtClean="0"/>
              <a:t>9.12.2025</a:t>
            </a:fld>
            <a:endParaRPr lang="fi-FI" noProof="0"/>
          </a:p>
        </p:txBody>
      </p:sp>
      <p:sp>
        <p:nvSpPr>
          <p:cNvPr id="6" name="Text Placeholder 4">
            <a:extLst>
              <a:ext uri="{FF2B5EF4-FFF2-40B4-BE49-F238E27FC236}">
                <a16:creationId xmlns:a16="http://schemas.microsoft.com/office/drawing/2014/main" id="{7D40A370-E63B-D417-ABCA-2114399AED1C}"/>
              </a:ext>
            </a:extLst>
          </p:cNvPr>
          <p:cNvSpPr>
            <a:spLocks noGrp="1"/>
          </p:cNvSpPr>
          <p:nvPr>
            <p:ph type="body" sz="quarter" idx="16"/>
          </p:nvPr>
        </p:nvSpPr>
        <p:spPr>
          <a:xfrm>
            <a:off x="4658784" y="3562352"/>
            <a:ext cx="7052733"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90083197"/>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Content_8">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12118"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a:t>
            </a: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516D422D-5223-6C41-B26E-39DFC7676906}"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7EC97C2F-5403-C619-D894-DBB3E6B1B8B8}"/>
              </a:ext>
            </a:extLst>
          </p:cNvPr>
          <p:cNvSpPr>
            <a:spLocks noGrp="1"/>
          </p:cNvSpPr>
          <p:nvPr>
            <p:ph type="body" sz="quarter" idx="16"/>
          </p:nvPr>
        </p:nvSpPr>
        <p:spPr>
          <a:xfrm>
            <a:off x="514351" y="3562352"/>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94963534"/>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preserve="1" userDrawn="1">
  <p:cSld name="Content_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235454"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235681"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EF280BD-1C14-DC4F-ACCD-0B25DFF24447}" type="datetime1">
              <a:rPr lang="fi-FI" noProof="0" smtClean="0"/>
              <a:t>9.12.2025</a:t>
            </a:fld>
            <a:endParaRPr lang="fi-FI" noProof="0"/>
          </a:p>
        </p:txBody>
      </p:sp>
      <p:sp>
        <p:nvSpPr>
          <p:cNvPr id="5" name="Text Placeholder 4">
            <a:extLst>
              <a:ext uri="{FF2B5EF4-FFF2-40B4-BE49-F238E27FC236}">
                <a16:creationId xmlns:a16="http://schemas.microsoft.com/office/drawing/2014/main" id="{98B10C12-BDDB-CAB2-0C27-CA0C912216B6}"/>
              </a:ext>
            </a:extLst>
          </p:cNvPr>
          <p:cNvSpPr>
            <a:spLocks noGrp="1"/>
          </p:cNvSpPr>
          <p:nvPr>
            <p:ph type="body" sz="quarter" idx="16"/>
          </p:nvPr>
        </p:nvSpPr>
        <p:spPr>
          <a:xfrm>
            <a:off x="8218185" y="3561349"/>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918654987"/>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Content_10">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856735"/>
            <a:ext cx="6167824"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8B4ECF94-6193-1740-A760-23116E9B107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4" name="Text Placeholder 4">
            <a:extLst>
              <a:ext uri="{FF2B5EF4-FFF2-40B4-BE49-F238E27FC236}">
                <a16:creationId xmlns:a16="http://schemas.microsoft.com/office/drawing/2014/main" id="{C6A39878-4592-DD44-55F7-229F9384399D}"/>
              </a:ext>
            </a:extLst>
          </p:cNvPr>
          <p:cNvSpPr>
            <a:spLocks noGrp="1"/>
          </p:cNvSpPr>
          <p:nvPr>
            <p:ph type="body" sz="quarter" idx="16"/>
          </p:nvPr>
        </p:nvSpPr>
        <p:spPr>
          <a:xfrm>
            <a:off x="514760" y="1435948"/>
            <a:ext cx="11152307" cy="1322981"/>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783970556"/>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preserve="1" userDrawn="1">
  <p:cSld name="Content_11">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917388"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93398" y="0"/>
            <a:ext cx="3864651" cy="3457433"/>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9803"/>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2443"/>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BA96A2D-D1F0-6441-9AAE-23642E4CF84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Picture Placeholder 43">
            <a:extLst>
              <a:ext uri="{FF2B5EF4-FFF2-40B4-BE49-F238E27FC236}">
                <a16:creationId xmlns:a16="http://schemas.microsoft.com/office/drawing/2014/main" id="{F6AF374F-7A6B-1598-AF38-2421902DC01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93398" y="3508755"/>
            <a:ext cx="3864651" cy="3349245"/>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595DF4-CB00-876A-935A-8F0B55D1D4D7}"/>
              </a:ext>
            </a:extLst>
          </p:cNvPr>
          <p:cNvSpPr>
            <a:spLocks noGrp="1"/>
          </p:cNvSpPr>
          <p:nvPr>
            <p:ph type="body" sz="quarter" idx="18"/>
          </p:nvPr>
        </p:nvSpPr>
        <p:spPr>
          <a:xfrm>
            <a:off x="512336" y="3556646"/>
            <a:ext cx="3412349" cy="2636559"/>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095812813"/>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Content_12">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887755"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7755"/>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395"/>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1319AD54-9A4C-9544-9EF0-E9CEB63DD27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Chart Placeholder 4">
            <a:extLst>
              <a:ext uri="{FF2B5EF4-FFF2-40B4-BE49-F238E27FC236}">
                <a16:creationId xmlns:a16="http://schemas.microsoft.com/office/drawing/2014/main" id="{85649BD2-D3A5-C7BB-0511-90C2D99F76E2}"/>
              </a:ext>
              <a:ext uri="{C183D7F6-B498-43B3-948B-1728B52AA6E4}">
                <adec:decorative xmlns:adec="http://schemas.microsoft.com/office/drawing/2017/decorative" val="1"/>
              </a:ext>
            </a:extLst>
          </p:cNvPr>
          <p:cNvSpPr>
            <a:spLocks noGrp="1"/>
          </p:cNvSpPr>
          <p:nvPr>
            <p:ph type="chart" sz="quarter" idx="18"/>
          </p:nvPr>
        </p:nvSpPr>
        <p:spPr>
          <a:xfrm>
            <a:off x="4389967" y="477078"/>
            <a:ext cx="3415564" cy="5738191"/>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AD79FAEB-72CA-7384-4659-9B88C5C49F91}"/>
              </a:ext>
            </a:extLst>
          </p:cNvPr>
          <p:cNvSpPr>
            <a:spLocks noGrp="1"/>
          </p:cNvSpPr>
          <p:nvPr>
            <p:ph type="body" sz="quarter" idx="19"/>
          </p:nvPr>
        </p:nvSpPr>
        <p:spPr>
          <a:xfrm>
            <a:off x="512336" y="3122811"/>
            <a:ext cx="3412349" cy="307039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3441812192"/>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26054"/>
            <a:ext cx="5675816"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35918"/>
            <a:ext cx="5675816" cy="404545"/>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EBD0C6C-AF5B-D645-81D8-C5B81844D2C3}"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E9AFCD4E-AA8F-4EAD-9923-A56C1BE63108}"/>
              </a:ext>
            </a:extLst>
          </p:cNvPr>
          <p:cNvSpPr>
            <a:spLocks noGrp="1"/>
          </p:cNvSpPr>
          <p:nvPr>
            <p:ph type="body" sz="quarter" idx="19"/>
          </p:nvPr>
        </p:nvSpPr>
        <p:spPr>
          <a:xfrm>
            <a:off x="512335" y="3234088"/>
            <a:ext cx="7027452" cy="268309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12375410"/>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Content_14">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186993" cy="2445845"/>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F84829B-12B2-D84D-B2F3-C1E16789E46B}"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511827"/>
            <a:ext cx="3186993" cy="2420984"/>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686CE0B3-335F-A6D3-AD8F-8C33B6EF8BF1}"/>
              </a:ext>
            </a:extLst>
          </p:cNvPr>
          <p:cNvSpPr>
            <a:spLocks noGrp="1"/>
          </p:cNvSpPr>
          <p:nvPr>
            <p:ph type="body" sz="quarter" idx="21"/>
          </p:nvPr>
        </p:nvSpPr>
        <p:spPr>
          <a:xfrm>
            <a:off x="512336" y="3061253"/>
            <a:ext cx="3378803" cy="2855932"/>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687381461"/>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preserve="1" userDrawn="1">
  <p:cSld name="Content_15">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5"/>
            <a:ext cx="3200245" cy="5255308"/>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25659B6-B5A6-E048-9D73-60E6B9B5F9BE}" type="datetime1">
              <a:rPr lang="fi-FI" noProof="0" smtClean="0"/>
              <a:t>9.12.2025</a:t>
            </a:fld>
            <a:endParaRPr lang="fi-FI" noProof="0"/>
          </a:p>
        </p:txBody>
      </p:sp>
      <p:sp>
        <p:nvSpPr>
          <p:cNvPr id="6" name="Picture Placeholder 43">
            <a:extLst>
              <a:ext uri="{FF2B5EF4-FFF2-40B4-BE49-F238E27FC236}">
                <a16:creationId xmlns:a16="http://schemas.microsoft.com/office/drawing/2014/main" id="{BA1631E1-D01F-AEBB-064E-37E7FDEE7D39}"/>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Picture Placeholder 43">
            <a:extLst>
              <a:ext uri="{FF2B5EF4-FFF2-40B4-BE49-F238E27FC236}">
                <a16:creationId xmlns:a16="http://schemas.microsoft.com/office/drawing/2014/main" id="{4D7E719C-07B8-473C-6C94-DD7E08A58CFB}"/>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4191FB-E06A-5F3F-607C-1FBA0EF95729}"/>
              </a:ext>
            </a:extLst>
          </p:cNvPr>
          <p:cNvSpPr>
            <a:spLocks noGrp="1"/>
          </p:cNvSpPr>
          <p:nvPr>
            <p:ph type="body" sz="quarter" idx="21"/>
          </p:nvPr>
        </p:nvSpPr>
        <p:spPr>
          <a:xfrm>
            <a:off x="512336" y="2858460"/>
            <a:ext cx="3378803" cy="305872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242663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_1b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B7AD2153-6147-2A45-B5B2-6688E6CCB05F}" type="datetime1">
              <a:rPr lang="fi-FI" smtClean="0"/>
              <a:t>9.12.2025</a:t>
            </a:fld>
            <a:endParaRPr lang="fi-FI" dirty="0"/>
          </a:p>
        </p:txBody>
      </p:sp>
    </p:spTree>
    <p:extLst>
      <p:ext uri="{BB962C8B-B14F-4D97-AF65-F5344CB8AC3E}">
        <p14:creationId xmlns:p14="http://schemas.microsoft.com/office/powerpoint/2010/main" val="374041840"/>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preserve="1" userDrawn="1">
  <p:cSld name="Content_16">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BB3F41DD-1110-684B-8DED-106C0DD13F97}" type="datetime1">
              <a:rPr lang="fi-FI" noProof="0" smtClean="0"/>
              <a:t>9.12.2025</a:t>
            </a:fld>
            <a:endParaRPr lang="fi-FI" noProof="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4" name="Chart Placeholder 4">
            <a:extLst>
              <a:ext uri="{FF2B5EF4-FFF2-40B4-BE49-F238E27FC236}">
                <a16:creationId xmlns:a16="http://schemas.microsoft.com/office/drawing/2014/main" id="{D290564D-B36D-065D-9623-012DB73222B7}"/>
              </a:ext>
              <a:ext uri="{C183D7F6-B498-43B3-948B-1728B52AA6E4}">
                <adec:decorative xmlns:adec="http://schemas.microsoft.com/office/drawing/2017/decorative" val="1"/>
              </a:ext>
            </a:extLst>
          </p:cNvPr>
          <p:cNvSpPr>
            <a:spLocks noGrp="1"/>
          </p:cNvSpPr>
          <p:nvPr>
            <p:ph type="chart" sz="quarter" idx="21"/>
          </p:nvPr>
        </p:nvSpPr>
        <p:spPr>
          <a:xfrm>
            <a:off x="8112225"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10" name="Chart Placeholder 4">
            <a:extLst>
              <a:ext uri="{FF2B5EF4-FFF2-40B4-BE49-F238E27FC236}">
                <a16:creationId xmlns:a16="http://schemas.microsoft.com/office/drawing/2014/main" id="{D62C765F-9B9E-E390-9D8F-2FB1ECE978D1}"/>
              </a:ext>
              <a:ext uri="{C183D7F6-B498-43B3-948B-1728B52AA6E4}">
                <adec:decorative xmlns:adec="http://schemas.microsoft.com/office/drawing/2017/decorative" val="1"/>
              </a:ext>
            </a:extLst>
          </p:cNvPr>
          <p:cNvSpPr>
            <a:spLocks noGrp="1"/>
          </p:cNvSpPr>
          <p:nvPr>
            <p:ph type="chart" sz="quarter" idx="22"/>
          </p:nvPr>
        </p:nvSpPr>
        <p:spPr>
          <a:xfrm>
            <a:off x="8112225"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D23A0174-A945-8979-754F-E96ADDDC8266}"/>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868589804"/>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userDrawn="1">
  <p:cSld name="Content_17">
    <p:spTree>
      <p:nvGrpSpPr>
        <p:cNvPr id="1" name=""/>
        <p:cNvGrpSpPr/>
        <p:nvPr/>
      </p:nvGrpSpPr>
      <p:grpSpPr>
        <a:xfrm>
          <a:off x="0" y="0"/>
          <a:ext cx="0" cy="0"/>
          <a:chOff x="0" y="0"/>
          <a:chExt cx="0" cy="0"/>
        </a:xfrm>
      </p:grpSpPr>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F50BDE90-9A30-6C4C-8A79-1F0A68C140E7}"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67809"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0" name="Text Placeholder 4">
            <a:extLst>
              <a:ext uri="{FF2B5EF4-FFF2-40B4-BE49-F238E27FC236}">
                <a16:creationId xmlns:a16="http://schemas.microsoft.com/office/drawing/2014/main" id="{8D8A5817-EBDC-30C1-AD87-34B93F7F48BC}"/>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271416357"/>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Content_18">
    <p:spTree>
      <p:nvGrpSpPr>
        <p:cNvPr id="1" name=""/>
        <p:cNvGrpSpPr/>
        <p:nvPr/>
      </p:nvGrpSpPr>
      <p:grpSpPr>
        <a:xfrm>
          <a:off x="0" y="0"/>
          <a:ext cx="0" cy="0"/>
          <a:chOff x="0" y="0"/>
          <a:chExt cx="0" cy="0"/>
        </a:xfrm>
      </p:grpSpPr>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138405"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501204"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069839"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07006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7"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ACC931C-C18D-C84B-89C9-7437D3868FC3}" type="datetime1">
              <a:rPr lang="fi-FI" noProof="0" smtClean="0"/>
              <a:t>9.12.2025</a:t>
            </a:fld>
            <a:endParaRPr lang="fi-FI" noProof="0"/>
          </a:p>
        </p:txBody>
      </p:sp>
      <p:sp>
        <p:nvSpPr>
          <p:cNvPr id="10" name="Text Placeholder 4">
            <a:extLst>
              <a:ext uri="{FF2B5EF4-FFF2-40B4-BE49-F238E27FC236}">
                <a16:creationId xmlns:a16="http://schemas.microsoft.com/office/drawing/2014/main" id="{C250A45A-B42E-79DD-8D49-5D94B01938E6}"/>
              </a:ext>
            </a:extLst>
          </p:cNvPr>
          <p:cNvSpPr>
            <a:spLocks noGrp="1"/>
          </p:cNvSpPr>
          <p:nvPr>
            <p:ph type="body" sz="quarter" idx="23"/>
          </p:nvPr>
        </p:nvSpPr>
        <p:spPr>
          <a:xfrm>
            <a:off x="8070067"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0145705"/>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preserve="1" userDrawn="1">
  <p:cSld name="Content_1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214451"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768025"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C58D028-C3BB-D448-A1BB-9CC82F165E6E}"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7917544" y="2544863"/>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4" name="Picture Placeholder 43">
            <a:extLst>
              <a:ext uri="{FF2B5EF4-FFF2-40B4-BE49-F238E27FC236}">
                <a16:creationId xmlns:a16="http://schemas.microsoft.com/office/drawing/2014/main" id="{34B44915-EADB-096E-9C23-E70596F01692}"/>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514129"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Text Placeholder 4">
            <a:extLst>
              <a:ext uri="{FF2B5EF4-FFF2-40B4-BE49-F238E27FC236}">
                <a16:creationId xmlns:a16="http://schemas.microsoft.com/office/drawing/2014/main" id="{CD0CB978-2BAA-3C88-5F47-68989C3D49A3}"/>
              </a:ext>
            </a:extLst>
          </p:cNvPr>
          <p:cNvSpPr>
            <a:spLocks noGrp="1"/>
          </p:cNvSpPr>
          <p:nvPr>
            <p:ph type="body" sz="quarter" idx="23"/>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2156363386"/>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preserve="1" userDrawn="1">
  <p:cSld name="Content_20">
    <p:spTree>
      <p:nvGrpSpPr>
        <p:cNvPr id="1" name=""/>
        <p:cNvGrpSpPr/>
        <p:nvPr/>
      </p:nvGrpSpPr>
      <p:grpSpPr>
        <a:xfrm>
          <a:off x="0" y="0"/>
          <a:ext cx="0" cy="0"/>
          <a:chOff x="0" y="0"/>
          <a:chExt cx="0" cy="0"/>
        </a:xfrm>
      </p:grpSpPr>
      <p:sp>
        <p:nvSpPr>
          <p:cNvPr id="2" name="Title 1"/>
          <p:cNvSpPr>
            <a:spLocks noGrp="1"/>
          </p:cNvSpPr>
          <p:nvPr>
            <p:ph type="title"/>
          </p:nvPr>
        </p:nvSpPr>
        <p:spPr>
          <a:xfrm>
            <a:off x="522410" y="1049158"/>
            <a:ext cx="6256612"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CA4CD7F-FF71-034A-A15C-B6605C6621C5}"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273562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4943872"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715211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1" name="Text Placeholder 21">
            <a:extLst>
              <a:ext uri="{FF2B5EF4-FFF2-40B4-BE49-F238E27FC236}">
                <a16:creationId xmlns:a16="http://schemas.microsoft.com/office/drawing/2014/main" id="{C55FD976-E1FC-55D2-F690-0E4D1702240F}"/>
              </a:ext>
            </a:extLst>
          </p:cNvPr>
          <p:cNvSpPr>
            <a:spLocks noGrp="1"/>
          </p:cNvSpPr>
          <p:nvPr>
            <p:ph type="body" sz="quarter" idx="25" hasCustomPrompt="1"/>
          </p:nvPr>
        </p:nvSpPr>
        <p:spPr>
          <a:xfrm>
            <a:off x="9364760"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 name="Text Placeholder 4">
            <a:extLst>
              <a:ext uri="{FF2B5EF4-FFF2-40B4-BE49-F238E27FC236}">
                <a16:creationId xmlns:a16="http://schemas.microsoft.com/office/drawing/2014/main" id="{A59D9924-F708-6081-B40C-C09127AAF14C}"/>
              </a:ext>
            </a:extLst>
          </p:cNvPr>
          <p:cNvSpPr>
            <a:spLocks noGrp="1"/>
          </p:cNvSpPr>
          <p:nvPr>
            <p:ph type="body" sz="quarter" idx="26"/>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
        <p:nvSpPr>
          <p:cNvPr id="10" name="Text Placeholder 5">
            <a:extLst>
              <a:ext uri="{FF2B5EF4-FFF2-40B4-BE49-F238E27FC236}">
                <a16:creationId xmlns:a16="http://schemas.microsoft.com/office/drawing/2014/main" id="{1AE6072E-53A5-649D-94A4-91AC073B875C}"/>
              </a:ext>
            </a:extLst>
          </p:cNvPr>
          <p:cNvSpPr>
            <a:spLocks noGrp="1"/>
          </p:cNvSpPr>
          <p:nvPr>
            <p:ph type="body" sz="quarter" idx="27"/>
          </p:nvPr>
        </p:nvSpPr>
        <p:spPr>
          <a:xfrm>
            <a:off x="527321"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2" name="Text Placeholder 5">
            <a:extLst>
              <a:ext uri="{FF2B5EF4-FFF2-40B4-BE49-F238E27FC236}">
                <a16:creationId xmlns:a16="http://schemas.microsoft.com/office/drawing/2014/main" id="{EED3FD24-FA6D-D5A3-F584-9D415A51506E}"/>
              </a:ext>
            </a:extLst>
          </p:cNvPr>
          <p:cNvSpPr>
            <a:spLocks noGrp="1"/>
          </p:cNvSpPr>
          <p:nvPr>
            <p:ph type="body" sz="quarter" idx="28"/>
          </p:nvPr>
        </p:nvSpPr>
        <p:spPr>
          <a:xfrm>
            <a:off x="273573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3" name="Text Placeholder 5">
            <a:extLst>
              <a:ext uri="{FF2B5EF4-FFF2-40B4-BE49-F238E27FC236}">
                <a16:creationId xmlns:a16="http://schemas.microsoft.com/office/drawing/2014/main" id="{47634718-1E7C-CEF8-696A-00872A8DA197}"/>
              </a:ext>
            </a:extLst>
          </p:cNvPr>
          <p:cNvSpPr>
            <a:spLocks noGrp="1"/>
          </p:cNvSpPr>
          <p:nvPr>
            <p:ph type="body" sz="quarter" idx="29"/>
          </p:nvPr>
        </p:nvSpPr>
        <p:spPr>
          <a:xfrm>
            <a:off x="4950164"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5EDDDF8B-F64D-47E8-5B55-60E990C0D472}"/>
              </a:ext>
            </a:extLst>
          </p:cNvPr>
          <p:cNvSpPr>
            <a:spLocks noGrp="1"/>
          </p:cNvSpPr>
          <p:nvPr>
            <p:ph type="body" sz="quarter" idx="30"/>
          </p:nvPr>
        </p:nvSpPr>
        <p:spPr>
          <a:xfrm>
            <a:off x="7158576"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5" name="Text Placeholder 5">
            <a:extLst>
              <a:ext uri="{FF2B5EF4-FFF2-40B4-BE49-F238E27FC236}">
                <a16:creationId xmlns:a16="http://schemas.microsoft.com/office/drawing/2014/main" id="{889CF884-5399-2B34-C70B-175A87102CD6}"/>
              </a:ext>
            </a:extLst>
          </p:cNvPr>
          <p:cNvSpPr>
            <a:spLocks noGrp="1"/>
          </p:cNvSpPr>
          <p:nvPr>
            <p:ph type="body" sz="quarter" idx="31"/>
          </p:nvPr>
        </p:nvSpPr>
        <p:spPr>
          <a:xfrm>
            <a:off x="937648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1871929902"/>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preserve="1" userDrawn="1">
  <p:cSld name="Content_21">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1E34F910-81CE-DC4F-5974-EE3B458ADEDF}"/>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38638"/>
            <a:ext cx="7988115"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7697"/>
            <a:ext cx="11100403" cy="1089152"/>
          </a:xfrm>
          <a:effectLst/>
        </p:spPr>
        <p:txBody>
          <a:bodyPr>
            <a:noAutofit/>
          </a:bodyPr>
          <a:lstStyle>
            <a:lvl1pPr marL="0" indent="0" algn="l">
              <a:buNone/>
              <a:defRPr sz="2133" spc="-27"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5D3D2CE-0EAD-4149-805D-2ABB4B49B146}"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6" y="3638400"/>
            <a:ext cx="2413913" cy="710400"/>
          </a:xfrm>
        </p:spPr>
        <p:txBody>
          <a:bodyPr anchor="b"/>
          <a:lstStyle>
            <a:lvl1pPr marL="0" indent="0">
              <a:buNone/>
              <a:defRPr sz="4000">
                <a:solidFill>
                  <a:schemeClr val="bg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3321227" y="3638400"/>
            <a:ext cx="2419573" cy="710400"/>
          </a:xfrm>
        </p:spPr>
        <p:txBody>
          <a:bodyPr anchor="b"/>
          <a:lstStyle>
            <a:lvl1pPr marL="0" indent="0">
              <a:buNone/>
              <a:defRPr sz="4000">
                <a:solidFill>
                  <a:schemeClr val="bg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6115072" y="3638400"/>
            <a:ext cx="2409728" cy="710400"/>
          </a:xfrm>
        </p:spPr>
        <p:txBody>
          <a:bodyPr anchor="b"/>
          <a:lstStyle>
            <a:lvl1pPr marL="0" indent="0">
              <a:buNone/>
              <a:defRPr sz="4000">
                <a:solidFill>
                  <a:schemeClr val="bg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8889717" y="3638400"/>
            <a:ext cx="2419083" cy="710400"/>
          </a:xfrm>
        </p:spPr>
        <p:txBody>
          <a:bodyPr anchor="b"/>
          <a:lstStyle>
            <a:lvl1pPr marL="0" indent="0">
              <a:buNone/>
              <a:defRPr sz="4000">
                <a:solidFill>
                  <a:schemeClr val="bg1"/>
                </a:solidFill>
              </a:defRPr>
            </a:lvl1pPr>
          </a:lstStyle>
          <a:p>
            <a:pPr lvl="0"/>
            <a:r>
              <a:rPr lang="fi-FI" noProof="0"/>
              <a:t>X.</a:t>
            </a:r>
          </a:p>
        </p:txBody>
      </p:sp>
      <p:sp>
        <p:nvSpPr>
          <p:cNvPr id="4" name="Kuvan paikkamerkki 5">
            <a:extLst>
              <a:ext uri="{FF2B5EF4-FFF2-40B4-BE49-F238E27FC236}">
                <a16:creationId xmlns:a16="http://schemas.microsoft.com/office/drawing/2014/main" id="{5EABC868-5AB8-4293-F17C-50FF8C39D95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Text Placeholder 4">
            <a:extLst>
              <a:ext uri="{FF2B5EF4-FFF2-40B4-BE49-F238E27FC236}">
                <a16:creationId xmlns:a16="http://schemas.microsoft.com/office/drawing/2014/main" id="{F191EAF8-5F54-7070-3A66-2E551DCA7A65}"/>
              </a:ext>
            </a:extLst>
          </p:cNvPr>
          <p:cNvSpPr>
            <a:spLocks noGrp="1"/>
          </p:cNvSpPr>
          <p:nvPr>
            <p:ph type="body" sz="quarter" idx="31"/>
          </p:nvPr>
        </p:nvSpPr>
        <p:spPr>
          <a:xfrm>
            <a:off x="527050"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58289316-D809-D219-34BE-A3FCE0EFF3ED}"/>
              </a:ext>
            </a:extLst>
          </p:cNvPr>
          <p:cNvSpPr>
            <a:spLocks noGrp="1"/>
          </p:cNvSpPr>
          <p:nvPr>
            <p:ph type="body" sz="quarter" idx="32"/>
          </p:nvPr>
        </p:nvSpPr>
        <p:spPr>
          <a:xfrm>
            <a:off x="3324038"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F02CB69B-9DBA-A2BE-74F0-D42B81C6555E}"/>
              </a:ext>
            </a:extLst>
          </p:cNvPr>
          <p:cNvSpPr>
            <a:spLocks noGrp="1"/>
          </p:cNvSpPr>
          <p:nvPr>
            <p:ph type="body" sz="quarter" idx="33"/>
          </p:nvPr>
        </p:nvSpPr>
        <p:spPr>
          <a:xfrm>
            <a:off x="6103097"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A77DE138-6655-E9D1-026B-87582C63F503}"/>
              </a:ext>
            </a:extLst>
          </p:cNvPr>
          <p:cNvSpPr>
            <a:spLocks noGrp="1"/>
          </p:cNvSpPr>
          <p:nvPr>
            <p:ph type="body" sz="quarter" idx="34"/>
          </p:nvPr>
        </p:nvSpPr>
        <p:spPr>
          <a:xfrm>
            <a:off x="8882156"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Tree>
    <p:extLst>
      <p:ext uri="{BB962C8B-B14F-4D97-AF65-F5344CB8AC3E}">
        <p14:creationId xmlns:p14="http://schemas.microsoft.com/office/powerpoint/2010/main" val="430238448"/>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preserve="1" userDrawn="1">
  <p:cSld name="Content_22">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4" name="Text Placeholder 4">
            <a:extLst>
              <a:ext uri="{FF2B5EF4-FFF2-40B4-BE49-F238E27FC236}">
                <a16:creationId xmlns:a16="http://schemas.microsoft.com/office/drawing/2014/main" id="{5AC4C26D-F637-7A19-3FEA-E862DCDDA7B9}"/>
              </a:ext>
              <a:ext uri="{C183D7F6-B498-43B3-948B-1728B52AA6E4}">
                <adec:decorative xmlns:adec="http://schemas.microsoft.com/office/drawing/2017/decorative" val="1"/>
              </a:ext>
            </a:extLst>
          </p:cNvPr>
          <p:cNvSpPr>
            <a:spLocks noGrp="1"/>
          </p:cNvSpPr>
          <p:nvPr>
            <p:ph type="body" sz="quarter" idx="25"/>
          </p:nvPr>
        </p:nvSpPr>
        <p:spPr>
          <a:xfrm flipV="1">
            <a:off x="596865" y="542084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E0FF5BED-2FEB-CC4A-9BFC-BFF78509E036}" type="datetime1">
              <a:rPr lang="fi-FI" noProof="0" smtClean="0"/>
              <a:t>9.12.2025</a:t>
            </a:fld>
            <a:endParaRPr lang="fi-FI" noProof="0"/>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4">
              <a:extLst>
                <a:ext uri="{96DAC541-7B7A-43D3-8B79-37D633B846F1}">
                  <asvg:svgBlip xmlns:asvg="http://schemas.microsoft.com/office/drawing/2016/SVG/main" r:embed="rId5"/>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303801987"/>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preserve="1" userDrawn="1">
  <p:cSld name="Content_23">
    <p:spTree>
      <p:nvGrpSpPr>
        <p:cNvPr id="1" name=""/>
        <p:cNvGrpSpPr/>
        <p:nvPr/>
      </p:nvGrpSpPr>
      <p:grpSpPr>
        <a:xfrm>
          <a:off x="0" y="0"/>
          <a:ext cx="0" cy="0"/>
          <a:chOff x="0" y="0"/>
          <a:chExt cx="0" cy="0"/>
        </a:xfrm>
      </p:grpSpPr>
      <p:sp>
        <p:nvSpPr>
          <p:cNvPr id="2" name="Title 1"/>
          <p:cNvSpPr>
            <a:spLocks noGrp="1"/>
          </p:cNvSpPr>
          <p:nvPr>
            <p:ph type="title"/>
          </p:nvPr>
        </p:nvSpPr>
        <p:spPr>
          <a:xfrm>
            <a:off x="522409" y="1037422"/>
            <a:ext cx="5107888" cy="579212"/>
          </a:xfrm>
        </p:spPr>
        <p:txBody>
          <a:bodyPr anchor="b"/>
          <a:lstStyle>
            <a:lvl1pPr>
              <a:defRPr spc="-67" baseline="0">
                <a:solidFill>
                  <a:schemeClr val="tx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3" name="Text Placeholder 4">
            <a:extLst>
              <a:ext uri="{FF2B5EF4-FFF2-40B4-BE49-F238E27FC236}">
                <a16:creationId xmlns:a16="http://schemas.microsoft.com/office/drawing/2014/main" id="{8B9CAE91-979C-31FB-5E99-6C4EE17681A7}"/>
              </a:ext>
              <a:ext uri="{C183D7F6-B498-43B3-948B-1728B52AA6E4}">
                <adec:decorative xmlns:adec="http://schemas.microsoft.com/office/drawing/2017/decorative" val="1"/>
              </a:ext>
            </a:extLst>
          </p:cNvPr>
          <p:cNvSpPr>
            <a:spLocks noGrp="1"/>
          </p:cNvSpPr>
          <p:nvPr>
            <p:ph type="body" sz="quarter" idx="25"/>
          </p:nvPr>
        </p:nvSpPr>
        <p:spPr>
          <a:xfrm flipV="1">
            <a:off x="596865" y="544522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5656405-D83B-F046-AF29-9A4B3E80E92E}" type="datetime1">
              <a:rPr lang="fi-FI" noProof="0" smtClean="0"/>
              <a:t>9.12.2025</a:t>
            </a:fld>
            <a:endParaRPr lang="fi-FI" noProof="0"/>
          </a:p>
        </p:txBody>
      </p:sp>
    </p:spTree>
    <p:extLst>
      <p:ext uri="{BB962C8B-B14F-4D97-AF65-F5344CB8AC3E}">
        <p14:creationId xmlns:p14="http://schemas.microsoft.com/office/powerpoint/2010/main" val="1544684603"/>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preserve="1" userDrawn="1">
  <p:cSld name="Content_24">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dirty="0"/>
              <a:t>2023</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98138"/>
            <a:ext cx="10858536" cy="60959"/>
          </a:xfrm>
          <a:blipFill dpi="0" rotWithShape="1">
            <a:blip r:embed="rId2">
              <a:extLst>
                <a:ext uri="{96DAC541-7B7A-43D3-8B79-37D633B846F1}">
                  <asvg:svgBlip xmlns:asvg="http://schemas.microsoft.com/office/drawing/2016/SVG/main" r:embed="rId3"/>
                </a:ext>
              </a:extLst>
            </a:blip>
            <a:srcRect/>
            <a:stretch>
              <a:fillRect t="15312" r="-798" b="28755"/>
            </a:stretch>
          </a:blipFill>
          <a:ln>
            <a:noFill/>
          </a:ln>
        </p:spPr>
        <p:txBody>
          <a:bodyPr anchor="b"/>
          <a:lstStyle>
            <a:lvl1pPr marL="0" indent="0">
              <a:buNone/>
              <a:defRPr sz="1067">
                <a:noFill/>
              </a:defRPr>
            </a:lvl1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rot="5400000" flipV="1">
            <a:off x="-794582"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6">
              <a:extLst>
                <a:ext uri="{96DAC541-7B7A-43D3-8B79-37D633B846F1}">
                  <asvg:svgBlip xmlns:asvg="http://schemas.microsoft.com/office/drawing/2016/SVG/main" r:embed="rId7"/>
                </a:ext>
              </a:extLst>
            </a:blip>
            <a:srcRect/>
            <a:stretch>
              <a:fillRect l="24666" r="24666"/>
            </a:stretch>
          </a:blipFill>
        </p:spPr>
        <p:txBody>
          <a:bodyPr>
            <a:normAutofit/>
          </a:bodyPr>
          <a:lstStyle>
            <a:lvl1pPr marL="0" indent="0">
              <a:buNone/>
              <a:defRPr sz="667"/>
            </a:lvl1pPr>
          </a:lstStyle>
          <a:p>
            <a:r>
              <a:rPr lang="fi-FI" noProof="0"/>
              <a:t> </a:t>
            </a:r>
          </a:p>
        </p:txBody>
      </p:sp>
      <p:sp>
        <p:nvSpPr>
          <p:cNvPr id="29" name="Text Placeholder 4">
            <a:extLst>
              <a:ext uri="{FF2B5EF4-FFF2-40B4-BE49-F238E27FC236}">
                <a16:creationId xmlns:a16="http://schemas.microsoft.com/office/drawing/2014/main" id="{0DB611E4-4777-EE68-CD8A-394CB7AE2B54}"/>
              </a:ext>
              <a:ext uri="{C183D7F6-B498-43B3-948B-1728B52AA6E4}">
                <adec:decorative xmlns:adec="http://schemas.microsoft.com/office/drawing/2017/decorative" val="1"/>
              </a:ext>
            </a:extLst>
          </p:cNvPr>
          <p:cNvSpPr>
            <a:spLocks noGrp="1"/>
          </p:cNvSpPr>
          <p:nvPr>
            <p:ph type="body" sz="quarter" idx="32"/>
          </p:nvPr>
        </p:nvSpPr>
        <p:spPr>
          <a:xfrm rot="5400000" flipV="1">
            <a:off x="1942787"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0" name="Text Placeholder 4">
            <a:extLst>
              <a:ext uri="{FF2B5EF4-FFF2-40B4-BE49-F238E27FC236}">
                <a16:creationId xmlns:a16="http://schemas.microsoft.com/office/drawing/2014/main" id="{433E90D6-4E2D-03E5-2D20-D0ADCFC9D114}"/>
              </a:ext>
              <a:ext uri="{C183D7F6-B498-43B3-948B-1728B52AA6E4}">
                <adec:decorative xmlns:adec="http://schemas.microsoft.com/office/drawing/2017/decorative" val="1"/>
              </a:ext>
            </a:extLst>
          </p:cNvPr>
          <p:cNvSpPr>
            <a:spLocks noGrp="1"/>
          </p:cNvSpPr>
          <p:nvPr>
            <p:ph type="body" sz="quarter" idx="33"/>
          </p:nvPr>
        </p:nvSpPr>
        <p:spPr>
          <a:xfrm rot="5400000" flipV="1">
            <a:off x="4793371"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1" name="Text Placeholder 4">
            <a:extLst>
              <a:ext uri="{FF2B5EF4-FFF2-40B4-BE49-F238E27FC236}">
                <a16:creationId xmlns:a16="http://schemas.microsoft.com/office/drawing/2014/main" id="{B0837EC7-1363-9D1C-ADE9-80FE584EFE6D}"/>
              </a:ext>
              <a:ext uri="{C183D7F6-B498-43B3-948B-1728B52AA6E4}">
                <adec:decorative xmlns:adec="http://schemas.microsoft.com/office/drawing/2017/decorative" val="1"/>
              </a:ext>
            </a:extLst>
          </p:cNvPr>
          <p:cNvSpPr>
            <a:spLocks noGrp="1"/>
          </p:cNvSpPr>
          <p:nvPr>
            <p:ph type="body" sz="quarter" idx="34"/>
          </p:nvPr>
        </p:nvSpPr>
        <p:spPr>
          <a:xfrm rot="5400000" flipV="1">
            <a:off x="7587593"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44CFE64-F2DE-4241-80D0-E89D2BAC3CE3}" type="datetime1">
              <a:rPr lang="fi-FI" noProof="0" smtClean="0"/>
              <a:t>9.12.2025</a:t>
            </a:fld>
            <a:endParaRPr lang="fi-FI" noProof="0"/>
          </a:p>
        </p:txBody>
      </p:sp>
      <p:sp>
        <p:nvSpPr>
          <p:cNvPr id="4" name="Title 1">
            <a:extLst>
              <a:ext uri="{FF2B5EF4-FFF2-40B4-BE49-F238E27FC236}">
                <a16:creationId xmlns:a16="http://schemas.microsoft.com/office/drawing/2014/main" id="{44E4297C-275F-F5D6-4A88-36B71B4250D8}"/>
              </a:ext>
            </a:extLst>
          </p:cNvPr>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6" name="Text Placeholder 5">
            <a:extLst>
              <a:ext uri="{FF2B5EF4-FFF2-40B4-BE49-F238E27FC236}">
                <a16:creationId xmlns:a16="http://schemas.microsoft.com/office/drawing/2014/main" id="{BDADD783-4C45-00DA-AF8E-B8E76F5DB339}"/>
              </a:ext>
            </a:extLst>
          </p:cNvPr>
          <p:cNvSpPr>
            <a:spLocks noGrp="1"/>
          </p:cNvSpPr>
          <p:nvPr>
            <p:ph type="body" sz="quarter" idx="35"/>
          </p:nvPr>
        </p:nvSpPr>
        <p:spPr>
          <a:xfrm>
            <a:off x="753534" y="3103033"/>
            <a:ext cx="2338917"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5">
            <a:extLst>
              <a:ext uri="{FF2B5EF4-FFF2-40B4-BE49-F238E27FC236}">
                <a16:creationId xmlns:a16="http://schemas.microsoft.com/office/drawing/2014/main" id="{CDC926C2-F0D4-F088-0A70-C77946166895}"/>
              </a:ext>
            </a:extLst>
          </p:cNvPr>
          <p:cNvSpPr>
            <a:spLocks noGrp="1"/>
          </p:cNvSpPr>
          <p:nvPr>
            <p:ph type="body" sz="quarter" idx="36"/>
          </p:nvPr>
        </p:nvSpPr>
        <p:spPr>
          <a:xfrm>
            <a:off x="3492316"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5">
            <a:extLst>
              <a:ext uri="{FF2B5EF4-FFF2-40B4-BE49-F238E27FC236}">
                <a16:creationId xmlns:a16="http://schemas.microsoft.com/office/drawing/2014/main" id="{104A8B0F-2343-D7F3-C14C-004A0C5A6DA1}"/>
              </a:ext>
            </a:extLst>
          </p:cNvPr>
          <p:cNvSpPr>
            <a:spLocks noGrp="1"/>
          </p:cNvSpPr>
          <p:nvPr>
            <p:ph type="body" sz="quarter" idx="37"/>
          </p:nvPr>
        </p:nvSpPr>
        <p:spPr>
          <a:xfrm>
            <a:off x="631061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55B4939-8B4C-A450-53CF-4778CED75EF6}"/>
              </a:ext>
            </a:extLst>
          </p:cNvPr>
          <p:cNvSpPr>
            <a:spLocks noGrp="1"/>
          </p:cNvSpPr>
          <p:nvPr>
            <p:ph type="body" sz="quarter" idx="38"/>
          </p:nvPr>
        </p:nvSpPr>
        <p:spPr>
          <a:xfrm>
            <a:off x="910240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77695276"/>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Content_25">
    <p:spTree>
      <p:nvGrpSpPr>
        <p:cNvPr id="1" name=""/>
        <p:cNvGrpSpPr/>
        <p:nvPr/>
      </p:nvGrpSpPr>
      <p:grpSpPr>
        <a:xfrm>
          <a:off x="0" y="0"/>
          <a:ext cx="0" cy="0"/>
          <a:chOff x="0" y="0"/>
          <a:chExt cx="0" cy="0"/>
        </a:xfrm>
      </p:grpSpPr>
      <p:sp>
        <p:nvSpPr>
          <p:cNvPr id="2" name="Title 1"/>
          <p:cNvSpPr>
            <a:spLocks noGrp="1"/>
          </p:cNvSpPr>
          <p:nvPr>
            <p:ph type="title"/>
          </p:nvPr>
        </p:nvSpPr>
        <p:spPr>
          <a:xfrm>
            <a:off x="522409" y="962533"/>
            <a:ext cx="8148864" cy="668064"/>
          </a:xfrm>
        </p:spPr>
        <p:txBody>
          <a:bodyPr anchor="t"/>
          <a:lstStyle>
            <a:lvl1pPr>
              <a:defRPr spc="-67" baseline="0">
                <a:solidFill>
                  <a:schemeClr val="tx1"/>
                </a:solidFill>
              </a:defRPr>
            </a:lvl1pPr>
          </a:lstStyle>
          <a:p>
            <a:r>
              <a:rPr lang="en-US" noProof="0"/>
              <a:t>Click to edit Master title style</a:t>
            </a:r>
            <a:endParaRPr lang="fi-FI" noProof="0" dirty="0"/>
          </a:p>
        </p:txBody>
      </p:sp>
      <p:cxnSp>
        <p:nvCxnSpPr>
          <p:cNvPr id="28" name="Straight Connector 27">
            <a:extLst>
              <a:ext uri="{FF2B5EF4-FFF2-40B4-BE49-F238E27FC236}">
                <a16:creationId xmlns:a16="http://schemas.microsoft.com/office/drawing/2014/main" id="{7C729C3F-8599-17B9-5EF0-3965CFF96E73}"/>
              </a:ext>
              <a:ext uri="{C183D7F6-B498-43B3-948B-1728B52AA6E4}">
                <adec:decorative xmlns:adec="http://schemas.microsoft.com/office/drawing/2017/decorative" val="1"/>
              </a:ext>
            </a:extLst>
          </p:cNvPr>
          <p:cNvCxnSpPr>
            <a:cxnSpLocks/>
          </p:cNvCxnSpPr>
          <p:nvPr userDrawn="1"/>
        </p:nvCxnSpPr>
        <p:spPr>
          <a:xfrm>
            <a:off x="624468" y="2943921"/>
            <a:ext cx="10834029" cy="0"/>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D7C32C9-C8E8-CC83-844B-825F3385FC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2985" y="4262166"/>
            <a:ext cx="2768272" cy="70981"/>
          </a:xfrm>
          <a:prstGeom prst="rect">
            <a:avLst/>
          </a:prstGeom>
        </p:spPr>
      </p:pic>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dirty="0"/>
              <a:t>2023</a:t>
            </a:r>
          </a:p>
        </p:txBody>
      </p:sp>
      <p:pic>
        <p:nvPicPr>
          <p:cNvPr id="11" name="Graphic 10">
            <a:extLst>
              <a:ext uri="{FF2B5EF4-FFF2-40B4-BE49-F238E27FC236}">
                <a16:creationId xmlns:a16="http://schemas.microsoft.com/office/drawing/2014/main" id="{97299A94-7D41-1CE8-B381-33D36BE8C0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990545" y="4262166"/>
            <a:ext cx="2768272" cy="70981"/>
          </a:xfrm>
          <a:prstGeom prst="rect">
            <a:avLst/>
          </a:prstGeom>
        </p:spPr>
      </p:pic>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3" name="Graphic 12">
            <a:extLst>
              <a:ext uri="{FF2B5EF4-FFF2-40B4-BE49-F238E27FC236}">
                <a16:creationId xmlns:a16="http://schemas.microsoft.com/office/drawing/2014/main" id="{073241B7-3114-8BAD-D81A-366522E80D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825032" y="4262166"/>
            <a:ext cx="2768272" cy="70981"/>
          </a:xfrm>
          <a:prstGeom prst="rect">
            <a:avLst/>
          </a:prstGeom>
        </p:spPr>
      </p:pic>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4" name="Graphic 13">
            <a:extLst>
              <a:ext uri="{FF2B5EF4-FFF2-40B4-BE49-F238E27FC236}">
                <a16:creationId xmlns:a16="http://schemas.microsoft.com/office/drawing/2014/main" id="{E7B78BAF-E482-14A4-F868-CA6B928A01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09341" y="4262166"/>
            <a:ext cx="2768272" cy="70981"/>
          </a:xfrm>
          <a:prstGeom prst="rect">
            <a:avLst/>
          </a:prstGeom>
        </p:spPr>
      </p:pic>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0FEDE82-73FA-2D45-933A-85555DD2FC61}" type="datetime1">
              <a:rPr lang="fi-FI" noProof="0" smtClean="0"/>
              <a:t>9.12.2025</a:t>
            </a:fld>
            <a:endParaRPr lang="fi-FI" noProof="0"/>
          </a:p>
        </p:txBody>
      </p:sp>
      <p:sp>
        <p:nvSpPr>
          <p:cNvPr id="3" name="Text Placeholder 3">
            <a:extLst>
              <a:ext uri="{FF2B5EF4-FFF2-40B4-BE49-F238E27FC236}">
                <a16:creationId xmlns:a16="http://schemas.microsoft.com/office/drawing/2014/main" id="{E9A64B4C-8E72-359F-3BDC-0B9F05AFE3DA}"/>
              </a:ext>
            </a:extLst>
          </p:cNvPr>
          <p:cNvSpPr>
            <a:spLocks noGrp="1"/>
          </p:cNvSpPr>
          <p:nvPr>
            <p:ph type="body" sz="quarter" idx="32"/>
          </p:nvPr>
        </p:nvSpPr>
        <p:spPr>
          <a:xfrm>
            <a:off x="753534" y="3103033"/>
            <a:ext cx="2338917" cy="2626784"/>
          </a:xfrm>
        </p:spPr>
        <p:txBody>
          <a:bodyPr/>
          <a:lstStyle>
            <a:lvl1pPr>
              <a:defRPr sz="2133"/>
            </a:lvl1pPr>
            <a:lvl4pPr marL="731382" indent="0">
              <a:buNone/>
              <a:defRPr/>
            </a:lvl4pPr>
          </a:lstStyle>
          <a:p>
            <a:pPr lvl="0"/>
            <a:r>
              <a:rPr lang="en-US"/>
              <a:t>Click to edit Master text styles</a:t>
            </a:r>
          </a:p>
        </p:txBody>
      </p:sp>
      <p:sp>
        <p:nvSpPr>
          <p:cNvPr id="4" name="Text Placeholder 3">
            <a:extLst>
              <a:ext uri="{FF2B5EF4-FFF2-40B4-BE49-F238E27FC236}">
                <a16:creationId xmlns:a16="http://schemas.microsoft.com/office/drawing/2014/main" id="{3379217F-8F87-CCB2-7951-EEF4184B9E6F}"/>
              </a:ext>
            </a:extLst>
          </p:cNvPr>
          <p:cNvSpPr>
            <a:spLocks noGrp="1"/>
          </p:cNvSpPr>
          <p:nvPr>
            <p:ph type="body" sz="quarter" idx="33"/>
          </p:nvPr>
        </p:nvSpPr>
        <p:spPr>
          <a:xfrm>
            <a:off x="3501151" y="3103033"/>
            <a:ext cx="2338917" cy="2626784"/>
          </a:xfrm>
        </p:spPr>
        <p:txBody>
          <a:bodyPr/>
          <a:lstStyle>
            <a:lvl1pPr>
              <a:defRPr sz="2133"/>
            </a:lvl1pPr>
          </a:lstStyle>
          <a:p>
            <a:pPr lvl="0"/>
            <a:r>
              <a:rPr lang="en-US"/>
              <a:t>Click to edit Master text styles</a:t>
            </a:r>
          </a:p>
        </p:txBody>
      </p:sp>
      <p:sp>
        <p:nvSpPr>
          <p:cNvPr id="10" name="Text Placeholder 3">
            <a:extLst>
              <a:ext uri="{FF2B5EF4-FFF2-40B4-BE49-F238E27FC236}">
                <a16:creationId xmlns:a16="http://schemas.microsoft.com/office/drawing/2014/main" id="{B646DBE0-9EB8-A50F-BB0E-F78B71A9876A}"/>
              </a:ext>
            </a:extLst>
          </p:cNvPr>
          <p:cNvSpPr>
            <a:spLocks noGrp="1"/>
          </p:cNvSpPr>
          <p:nvPr>
            <p:ph type="body" sz="quarter" idx="34"/>
          </p:nvPr>
        </p:nvSpPr>
        <p:spPr>
          <a:xfrm>
            <a:off x="6328280" y="3103033"/>
            <a:ext cx="2338917" cy="2626784"/>
          </a:xfrm>
        </p:spPr>
        <p:txBody>
          <a:bodyPr/>
          <a:lstStyle>
            <a:lvl1pPr>
              <a:defRPr sz="2133"/>
            </a:lvl1pPr>
            <a:lvl2pPr>
              <a:defRPr/>
            </a:lvl2pPr>
          </a:lstStyle>
          <a:p>
            <a:pPr lvl="0"/>
            <a:r>
              <a:rPr lang="en-US"/>
              <a:t>Click to edit Master text styles</a:t>
            </a:r>
          </a:p>
        </p:txBody>
      </p:sp>
      <p:sp>
        <p:nvSpPr>
          <p:cNvPr id="12" name="Text Placeholder 3">
            <a:extLst>
              <a:ext uri="{FF2B5EF4-FFF2-40B4-BE49-F238E27FC236}">
                <a16:creationId xmlns:a16="http://schemas.microsoft.com/office/drawing/2014/main" id="{6139A9B1-CF69-645F-593F-78EDF57D7D43}"/>
              </a:ext>
            </a:extLst>
          </p:cNvPr>
          <p:cNvSpPr>
            <a:spLocks noGrp="1"/>
          </p:cNvSpPr>
          <p:nvPr>
            <p:ph type="body" sz="quarter" idx="35"/>
          </p:nvPr>
        </p:nvSpPr>
        <p:spPr>
          <a:xfrm>
            <a:off x="9111238" y="3103033"/>
            <a:ext cx="2338917" cy="2626784"/>
          </a:xfrm>
        </p:spPr>
        <p:txBody>
          <a:bodyPr/>
          <a:lstStyle>
            <a:lvl1pPr>
              <a:defRPr sz="2133"/>
            </a:lvl1pPr>
          </a:lstStyle>
          <a:p>
            <a:pPr lvl="0"/>
            <a:r>
              <a:rPr lang="en-US"/>
              <a:t>Click to edit Master text styles</a:t>
            </a:r>
          </a:p>
        </p:txBody>
      </p:sp>
    </p:spTree>
    <p:extLst>
      <p:ext uri="{BB962C8B-B14F-4D97-AF65-F5344CB8AC3E}">
        <p14:creationId xmlns:p14="http://schemas.microsoft.com/office/powerpoint/2010/main" val="20702123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_2_OP-Pohjol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8EE67C3-884D-148B-1ADB-F015D1244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287" y="495627"/>
            <a:ext cx="1036189" cy="1036189"/>
          </a:xfrm>
          <a:prstGeom prst="rect">
            <a:avLst/>
          </a:prstGeom>
        </p:spPr>
      </p:pic>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64B752E9-E2A3-E141-BE41-D9DEDCABCBA8}" type="datetime1">
              <a:rPr lang="fi-FI" smtClean="0"/>
              <a:t>9.12.2025</a:t>
            </a:fld>
            <a:endParaRPr lang="fi-FI" dirty="0"/>
          </a:p>
        </p:txBody>
      </p:sp>
    </p:spTree>
    <p:extLst>
      <p:ext uri="{BB962C8B-B14F-4D97-AF65-F5344CB8AC3E}">
        <p14:creationId xmlns:p14="http://schemas.microsoft.com/office/powerpoint/2010/main" val="4191955290"/>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preserve="1" userDrawn="1">
  <p:cSld name="Content_26">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2409" y="1661029"/>
            <a:ext cx="5266184" cy="4512000"/>
          </a:xfrm>
        </p:spPr>
        <p:txBody>
          <a:bodyPr>
            <a:noAutofit/>
          </a:bodyPr>
          <a:lstStyle/>
          <a:p>
            <a:pPr lvl="0"/>
            <a:r>
              <a:rPr lang="en-US" noProof="0"/>
              <a:t>Click to edit Master text styles</a:t>
            </a:r>
          </a:p>
        </p:txBody>
      </p:sp>
      <p:sp>
        <p:nvSpPr>
          <p:cNvPr id="4" name="Content Placeholder 3"/>
          <p:cNvSpPr>
            <a:spLocks noGrp="1"/>
          </p:cNvSpPr>
          <p:nvPr>
            <p:ph sz="half" idx="2"/>
          </p:nvPr>
        </p:nvSpPr>
        <p:spPr>
          <a:xfrm>
            <a:off x="5910888" y="1661029"/>
            <a:ext cx="5280000" cy="4512000"/>
          </a:xfrm>
        </p:spPr>
        <p:txBody>
          <a:bodyPr>
            <a:noAutofit/>
          </a:bodyPr>
          <a:lstStyle/>
          <a:p>
            <a:pPr lvl="0"/>
            <a:r>
              <a:rPr lang="en-US" noProof="0"/>
              <a:t>Click to edit Master text styles</a:t>
            </a:r>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a:lstStyle/>
          <a:p>
            <a:r>
              <a:rPr lang="fi-FI" noProof="0"/>
              <a:t>© OP Pohjola / OP-Konfidentiell</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a:xfrm>
            <a:off x="10386484" y="6356352"/>
            <a:ext cx="990600" cy="314177"/>
          </a:xfrm>
          <a:prstGeom prst="rect">
            <a:avLst/>
          </a:prstGeom>
        </p:spPr>
        <p:txBody>
          <a:bodyPr/>
          <a:lstStyle/>
          <a:p>
            <a:fld id="{F9E16626-9667-074C-8D44-FD4D4BE7FCBB}" type="datetime1">
              <a:rPr lang="fi-FI" noProof="0" smtClean="0"/>
              <a:t>9.12.2025</a:t>
            </a:fld>
            <a:endParaRPr lang="fi-FI" noProof="0"/>
          </a:p>
        </p:txBody>
      </p:sp>
      <p:sp>
        <p:nvSpPr>
          <p:cNvPr id="5" name="Title 1">
            <a:extLst>
              <a:ext uri="{FF2B5EF4-FFF2-40B4-BE49-F238E27FC236}">
                <a16:creationId xmlns:a16="http://schemas.microsoft.com/office/drawing/2014/main" id="{7993C273-1241-1DCD-A95E-708103B768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Content_27">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518346" y="1661029"/>
            <a:ext cx="5280001" cy="2208000"/>
          </a:xfrm>
        </p:spPr>
        <p:txBody>
          <a:bodyPr>
            <a:noAutofit/>
          </a:bodyPr>
          <a:lstStyle/>
          <a:p>
            <a:pPr lvl="0"/>
            <a:r>
              <a:rPr lang="en-US" noProof="0"/>
              <a:t>Click to edit Master text styles</a:t>
            </a:r>
          </a:p>
        </p:txBody>
      </p:sp>
      <p:sp>
        <p:nvSpPr>
          <p:cNvPr id="14" name="Content Placeholder 3"/>
          <p:cNvSpPr>
            <a:spLocks noGrp="1"/>
          </p:cNvSpPr>
          <p:nvPr>
            <p:ph sz="half" idx="2"/>
          </p:nvPr>
        </p:nvSpPr>
        <p:spPr>
          <a:xfrm>
            <a:off x="5910888" y="1661029"/>
            <a:ext cx="5280000" cy="2208000"/>
          </a:xfrm>
        </p:spPr>
        <p:txBody>
          <a:bodyPr>
            <a:noAutofit/>
          </a:bodyPr>
          <a:lstStyle/>
          <a:p>
            <a:pPr lvl="0"/>
            <a:r>
              <a:rPr lang="en-US" noProof="0"/>
              <a:t>Click to edit Master text styles</a:t>
            </a:r>
          </a:p>
        </p:txBody>
      </p:sp>
      <p:sp>
        <p:nvSpPr>
          <p:cNvPr id="15" name="Content Placeholder 2"/>
          <p:cNvSpPr>
            <a:spLocks noGrp="1"/>
          </p:cNvSpPr>
          <p:nvPr>
            <p:ph sz="half" idx="13"/>
          </p:nvPr>
        </p:nvSpPr>
        <p:spPr>
          <a:xfrm>
            <a:off x="518346" y="3949475"/>
            <a:ext cx="5280001" cy="2208000"/>
          </a:xfrm>
        </p:spPr>
        <p:txBody>
          <a:bodyPr>
            <a:noAutofit/>
          </a:bodyPr>
          <a:lstStyle/>
          <a:p>
            <a:pPr lvl="0"/>
            <a:r>
              <a:rPr lang="en-US" noProof="0"/>
              <a:t>Click to edit Master text styles</a:t>
            </a:r>
          </a:p>
        </p:txBody>
      </p:sp>
      <p:sp>
        <p:nvSpPr>
          <p:cNvPr id="16" name="Content Placeholder 3"/>
          <p:cNvSpPr>
            <a:spLocks noGrp="1"/>
          </p:cNvSpPr>
          <p:nvPr>
            <p:ph sz="half" idx="14"/>
          </p:nvPr>
        </p:nvSpPr>
        <p:spPr>
          <a:xfrm>
            <a:off x="5910888" y="3949475"/>
            <a:ext cx="5280000" cy="2208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a:xfrm>
            <a:off x="10386484" y="6356352"/>
            <a:ext cx="990600" cy="314177"/>
          </a:xfrm>
          <a:prstGeom prst="rect">
            <a:avLst/>
          </a:prstGeom>
        </p:spPr>
        <p:txBody>
          <a:bodyPr/>
          <a:lstStyle/>
          <a:p>
            <a:fld id="{73160B7B-D8FC-484C-9AE1-D83DBEFA6D3A}" type="datetime1">
              <a:rPr lang="fi-FI" noProof="0" smtClean="0"/>
              <a:t>9.12.2025</a:t>
            </a:fld>
            <a:endParaRPr lang="fi-FI" noProof="0"/>
          </a:p>
        </p:txBody>
      </p:sp>
      <p:sp>
        <p:nvSpPr>
          <p:cNvPr id="5" name="Title 1">
            <a:extLst>
              <a:ext uri="{FF2B5EF4-FFF2-40B4-BE49-F238E27FC236}">
                <a16:creationId xmlns:a16="http://schemas.microsoft.com/office/drawing/2014/main" id="{86C57694-0134-FB3B-BBAA-A093D8F618B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2946108"/>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preserve="1" userDrawn="1">
  <p:cSld name="Content_28">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20911"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2" name="Content Placeholder 3"/>
          <p:cNvSpPr>
            <a:spLocks noGrp="1"/>
          </p:cNvSpPr>
          <p:nvPr>
            <p:ph sz="half" idx="2"/>
          </p:nvPr>
        </p:nvSpPr>
        <p:spPr>
          <a:xfrm>
            <a:off x="520911" y="2499270"/>
            <a:ext cx="5280000" cy="3684588"/>
          </a:xfrm>
        </p:spPr>
        <p:txBody>
          <a:bodyPr>
            <a:noAutofit/>
          </a:bodyPr>
          <a:lstStyle/>
          <a:p>
            <a:pPr lvl="0"/>
            <a:r>
              <a:rPr lang="en-US" noProof="0"/>
              <a:t>Click to edit Master text styles</a:t>
            </a:r>
          </a:p>
        </p:txBody>
      </p:sp>
      <p:sp>
        <p:nvSpPr>
          <p:cNvPr id="13" name="Text Placeholder 4"/>
          <p:cNvSpPr>
            <a:spLocks noGrp="1"/>
          </p:cNvSpPr>
          <p:nvPr>
            <p:ph type="body" sz="quarter" idx="3"/>
          </p:nvPr>
        </p:nvSpPr>
        <p:spPr>
          <a:xfrm>
            <a:off x="5921503"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5"/>
          <p:cNvSpPr>
            <a:spLocks noGrp="1"/>
          </p:cNvSpPr>
          <p:nvPr>
            <p:ph sz="quarter" idx="4"/>
          </p:nvPr>
        </p:nvSpPr>
        <p:spPr>
          <a:xfrm>
            <a:off x="5921503" y="2499270"/>
            <a:ext cx="5280000" cy="3684588"/>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a:xfrm>
            <a:off x="10386484" y="6356352"/>
            <a:ext cx="990600" cy="314177"/>
          </a:xfrm>
          <a:prstGeom prst="rect">
            <a:avLst/>
          </a:prstGeom>
        </p:spPr>
        <p:txBody>
          <a:bodyPr/>
          <a:lstStyle/>
          <a:p>
            <a:fld id="{B066508B-79DD-D241-BF4B-1F98386A40E4}" type="datetime1">
              <a:rPr lang="fi-FI" noProof="0" smtClean="0"/>
              <a:t>9.12.2025</a:t>
            </a:fld>
            <a:endParaRPr lang="fi-FI" noProof="0"/>
          </a:p>
        </p:txBody>
      </p:sp>
      <p:sp>
        <p:nvSpPr>
          <p:cNvPr id="5" name="Title 1">
            <a:extLst>
              <a:ext uri="{FF2B5EF4-FFF2-40B4-BE49-F238E27FC236}">
                <a16:creationId xmlns:a16="http://schemas.microsoft.com/office/drawing/2014/main" id="{F9CA6EF4-B182-EEE8-390E-3ABC39B8986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646560184"/>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preserve="1" userDrawn="1">
  <p:cSld name="Content_29">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20909"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3"/>
          <p:cNvSpPr>
            <a:spLocks noGrp="1"/>
          </p:cNvSpPr>
          <p:nvPr>
            <p:ph sz="half" idx="2"/>
          </p:nvPr>
        </p:nvSpPr>
        <p:spPr>
          <a:xfrm>
            <a:off x="520909" y="2501029"/>
            <a:ext cx="3408000" cy="3696000"/>
          </a:xfrm>
        </p:spPr>
        <p:txBody>
          <a:bodyPr>
            <a:noAutofit/>
          </a:bodyPr>
          <a:lstStyle/>
          <a:p>
            <a:pPr lvl="0"/>
            <a:r>
              <a:rPr lang="en-US" noProof="0"/>
              <a:t>Click to edit Master text styles</a:t>
            </a:r>
          </a:p>
        </p:txBody>
      </p:sp>
      <p:sp>
        <p:nvSpPr>
          <p:cNvPr id="15" name="Text Placeholder 4"/>
          <p:cNvSpPr>
            <a:spLocks noGrp="1"/>
          </p:cNvSpPr>
          <p:nvPr>
            <p:ph type="body" sz="quarter" idx="3" hasCustomPrompt="1"/>
          </p:nvPr>
        </p:nvSpPr>
        <p:spPr>
          <a:xfrm>
            <a:off x="4159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noProof="0" dirty="0"/>
              <a:t>Kirjoita väliotsikko</a:t>
            </a:r>
          </a:p>
        </p:txBody>
      </p:sp>
      <p:sp>
        <p:nvSpPr>
          <p:cNvPr id="16" name="Content Placeholder 5"/>
          <p:cNvSpPr>
            <a:spLocks noGrp="1"/>
          </p:cNvSpPr>
          <p:nvPr>
            <p:ph sz="quarter" idx="4"/>
          </p:nvPr>
        </p:nvSpPr>
        <p:spPr>
          <a:xfrm>
            <a:off x="4159903" y="2501029"/>
            <a:ext cx="3408000" cy="3696000"/>
          </a:xfrm>
        </p:spPr>
        <p:txBody>
          <a:bodyPr>
            <a:noAutofit/>
          </a:bodyPr>
          <a:lstStyle/>
          <a:p>
            <a:pPr lvl="0"/>
            <a:r>
              <a:rPr lang="en-US" noProof="0"/>
              <a:t>Click to edit Master text styles</a:t>
            </a:r>
          </a:p>
        </p:txBody>
      </p:sp>
      <p:sp>
        <p:nvSpPr>
          <p:cNvPr id="17" name="Text Placeholder 4"/>
          <p:cNvSpPr>
            <a:spLocks noGrp="1"/>
          </p:cNvSpPr>
          <p:nvPr>
            <p:ph type="body" sz="quarter" idx="13"/>
          </p:nvPr>
        </p:nvSpPr>
        <p:spPr>
          <a:xfrm>
            <a:off x="7783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8" name="Content Placeholder 5"/>
          <p:cNvSpPr>
            <a:spLocks noGrp="1"/>
          </p:cNvSpPr>
          <p:nvPr>
            <p:ph sz="quarter" idx="14"/>
          </p:nvPr>
        </p:nvSpPr>
        <p:spPr>
          <a:xfrm>
            <a:off x="7783903" y="2501029"/>
            <a:ext cx="3408000" cy="3696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a:xfrm>
            <a:off x="10386484" y="6356352"/>
            <a:ext cx="990600" cy="314177"/>
          </a:xfrm>
          <a:prstGeom prst="rect">
            <a:avLst/>
          </a:prstGeom>
        </p:spPr>
        <p:txBody>
          <a:bodyPr/>
          <a:lstStyle/>
          <a:p>
            <a:fld id="{05022105-9F4C-5747-95F7-2D9A0BC78434}" type="datetime1">
              <a:rPr lang="fi-FI" noProof="0" smtClean="0"/>
              <a:t>9.12.2025</a:t>
            </a:fld>
            <a:endParaRPr lang="fi-FI" noProof="0"/>
          </a:p>
        </p:txBody>
      </p:sp>
      <p:sp>
        <p:nvSpPr>
          <p:cNvPr id="5" name="Title 1">
            <a:extLst>
              <a:ext uri="{FF2B5EF4-FFF2-40B4-BE49-F238E27FC236}">
                <a16:creationId xmlns:a16="http://schemas.microsoft.com/office/drawing/2014/main" id="{CC376717-38BF-82C5-E832-560B155AC7D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61264830"/>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preserve="1" userDrawn="1">
  <p:cSld name="Content_30">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521503"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1" name="Content Placeholder 3"/>
          <p:cNvSpPr>
            <a:spLocks noGrp="1"/>
          </p:cNvSpPr>
          <p:nvPr>
            <p:ph sz="half" idx="2"/>
          </p:nvPr>
        </p:nvSpPr>
        <p:spPr>
          <a:xfrm>
            <a:off x="4157877"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2" name="Content Placeholder 3"/>
          <p:cNvSpPr>
            <a:spLocks noGrp="1"/>
          </p:cNvSpPr>
          <p:nvPr>
            <p:ph sz="half" idx="13"/>
          </p:nvPr>
        </p:nvSpPr>
        <p:spPr>
          <a:xfrm>
            <a:off x="7781585"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a:xfrm>
            <a:off x="10386484" y="6356352"/>
            <a:ext cx="990600" cy="314177"/>
          </a:xfrm>
          <a:prstGeom prst="rect">
            <a:avLst/>
          </a:prstGeom>
        </p:spPr>
        <p:txBody>
          <a:bodyPr/>
          <a:lstStyle/>
          <a:p>
            <a:fld id="{FCA19004-EE4C-E141-9E22-ABAB2BB1BC8F}" type="datetime1">
              <a:rPr lang="fi-FI" noProof="0" smtClean="0"/>
              <a:t>9.12.2025</a:t>
            </a:fld>
            <a:endParaRPr lang="fi-FI" noProof="0"/>
          </a:p>
        </p:txBody>
      </p:sp>
      <p:sp>
        <p:nvSpPr>
          <p:cNvPr id="5" name="Title 1">
            <a:extLst>
              <a:ext uri="{FF2B5EF4-FFF2-40B4-BE49-F238E27FC236}">
                <a16:creationId xmlns:a16="http://schemas.microsoft.com/office/drawing/2014/main" id="{23DF7B82-D717-4FDB-2E51-34DA55E50F67}"/>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3464541"/>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Content_31">
    <p:spTree>
      <p:nvGrpSpPr>
        <p:cNvPr id="1" name=""/>
        <p:cNvGrpSpPr/>
        <p:nvPr/>
      </p:nvGrpSpPr>
      <p:grpSpPr>
        <a:xfrm>
          <a:off x="0" y="0"/>
          <a:ext cx="0" cy="0"/>
          <a:chOff x="0" y="0"/>
          <a:chExt cx="0" cy="0"/>
        </a:xfrm>
      </p:grpSpPr>
      <p:sp>
        <p:nvSpPr>
          <p:cNvPr id="10" name="Content Placeholder 2"/>
          <p:cNvSpPr>
            <a:spLocks noGrp="1"/>
          </p:cNvSpPr>
          <p:nvPr>
            <p:ph idx="1"/>
          </p:nvPr>
        </p:nvSpPr>
        <p:spPr>
          <a:xfrm>
            <a:off x="520908" y="1662121"/>
            <a:ext cx="10672795" cy="1440000"/>
          </a:xfrm>
        </p:spPr>
        <p:txBody>
          <a:bodyPr>
            <a:noAutofit/>
          </a:bodyPr>
          <a:lstStyle>
            <a:lvl1pPr>
              <a:buClr>
                <a:schemeClr val="accent1"/>
              </a:buClr>
              <a:defRPr spc="-27" baseline="0"/>
            </a:lvl1pPr>
            <a:lvl2pPr>
              <a:defRPr spc="-27" baseline="0"/>
            </a:lvl2pPr>
            <a:lvl3pPr>
              <a:defRPr spc="-27" baseline="0"/>
            </a:lvl3pPr>
            <a:lvl4pPr marL="1075240" indent="0">
              <a:buNone/>
              <a:defRPr/>
            </a:lvl4pPr>
          </a:lstStyle>
          <a:p>
            <a:pPr lvl="0"/>
            <a:r>
              <a:rPr lang="en-US" noProof="0"/>
              <a:t>Click to edit Master text styles</a:t>
            </a:r>
          </a:p>
        </p:txBody>
      </p:sp>
      <p:sp>
        <p:nvSpPr>
          <p:cNvPr id="11" name="Content Placeholder 2"/>
          <p:cNvSpPr>
            <a:spLocks noGrp="1"/>
          </p:cNvSpPr>
          <p:nvPr>
            <p:ph idx="13"/>
          </p:nvPr>
        </p:nvSpPr>
        <p:spPr>
          <a:xfrm>
            <a:off x="520908" y="3182148"/>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12" name="Content Placeholder 2"/>
          <p:cNvSpPr>
            <a:spLocks noGrp="1"/>
          </p:cNvSpPr>
          <p:nvPr>
            <p:ph idx="14"/>
          </p:nvPr>
        </p:nvSpPr>
        <p:spPr>
          <a:xfrm>
            <a:off x="520908" y="4702175"/>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a:xfrm>
            <a:off x="10386484" y="6356352"/>
            <a:ext cx="990600" cy="314177"/>
          </a:xfrm>
          <a:prstGeom prst="rect">
            <a:avLst/>
          </a:prstGeom>
        </p:spPr>
        <p:txBody>
          <a:bodyPr/>
          <a:lstStyle/>
          <a:p>
            <a:fld id="{330B8315-1175-5C48-A879-815F717B680B}" type="datetime1">
              <a:rPr lang="fi-FI" noProof="0" smtClean="0"/>
              <a:t>9.12.2025</a:t>
            </a:fld>
            <a:endParaRPr lang="fi-FI" noProof="0"/>
          </a:p>
        </p:txBody>
      </p:sp>
      <p:sp>
        <p:nvSpPr>
          <p:cNvPr id="4" name="Title 1">
            <a:extLst>
              <a:ext uri="{FF2B5EF4-FFF2-40B4-BE49-F238E27FC236}">
                <a16:creationId xmlns:a16="http://schemas.microsoft.com/office/drawing/2014/main" id="{8CD0EC4F-6CE3-7EEB-322B-7AF233EE9609}"/>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409002067"/>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preserve="1" userDrawn="1">
  <p:cSld name="Content_32">
    <p:spTree>
      <p:nvGrpSpPr>
        <p:cNvPr id="1" name=""/>
        <p:cNvGrpSpPr/>
        <p:nvPr/>
      </p:nvGrpSpPr>
      <p:grpSpPr>
        <a:xfrm>
          <a:off x="0" y="0"/>
          <a:ext cx="0" cy="0"/>
          <a:chOff x="0" y="0"/>
          <a:chExt cx="0" cy="0"/>
        </a:xfrm>
      </p:grpSpPr>
      <p:sp>
        <p:nvSpPr>
          <p:cNvPr id="19" name="Tekstin paikkamerkki 9"/>
          <p:cNvSpPr>
            <a:spLocks noGrp="1"/>
          </p:cNvSpPr>
          <p:nvPr>
            <p:ph type="body" sz="quarter" idx="13"/>
          </p:nvPr>
        </p:nvSpPr>
        <p:spPr>
          <a:xfrm>
            <a:off x="522409" y="1663096"/>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0" name="Content Placeholder 2"/>
          <p:cNvSpPr>
            <a:spLocks noGrp="1"/>
          </p:cNvSpPr>
          <p:nvPr>
            <p:ph idx="1"/>
          </p:nvPr>
        </p:nvSpPr>
        <p:spPr>
          <a:xfrm>
            <a:off x="2613892" y="1662121"/>
            <a:ext cx="8555181" cy="1440000"/>
          </a:xfrm>
        </p:spPr>
        <p:txBody>
          <a:bodyPr anchor="t" anchorCtr="0">
            <a:noAutofit/>
          </a:bodyPr>
          <a:lstStyle>
            <a:lvl1pPr>
              <a:buClr>
                <a:schemeClr val="accent1"/>
              </a:buClr>
              <a:defRPr spc="-27" baseline="0">
                <a:solidFill>
                  <a:schemeClr val="tx1"/>
                </a:solidFill>
              </a:defRPr>
            </a:lvl1pPr>
            <a:lvl2pPr>
              <a:defRPr spc="-27" baseline="0"/>
            </a:lvl2pPr>
            <a:lvl3pPr>
              <a:defRPr spc="-27" baseline="0"/>
            </a:lvl3pPr>
          </a:lstStyle>
          <a:p>
            <a:pPr lvl="0"/>
            <a:r>
              <a:rPr lang="en-US" noProof="0"/>
              <a:t>Click to edit Master text styles</a:t>
            </a:r>
          </a:p>
        </p:txBody>
      </p:sp>
      <p:sp>
        <p:nvSpPr>
          <p:cNvPr id="21" name="Tekstin paikkamerkki 9"/>
          <p:cNvSpPr>
            <a:spLocks noGrp="1"/>
          </p:cNvSpPr>
          <p:nvPr>
            <p:ph type="body" sz="quarter" idx="14"/>
          </p:nvPr>
        </p:nvSpPr>
        <p:spPr>
          <a:xfrm>
            <a:off x="522409" y="3182970"/>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2" name="Content Placeholder 2"/>
          <p:cNvSpPr>
            <a:spLocks noGrp="1"/>
          </p:cNvSpPr>
          <p:nvPr>
            <p:ph idx="15"/>
          </p:nvPr>
        </p:nvSpPr>
        <p:spPr>
          <a:xfrm>
            <a:off x="2613892" y="3181995"/>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23" name="Tekstin paikkamerkki 9"/>
          <p:cNvSpPr>
            <a:spLocks noGrp="1"/>
          </p:cNvSpPr>
          <p:nvPr>
            <p:ph type="body" sz="quarter" idx="16"/>
          </p:nvPr>
        </p:nvSpPr>
        <p:spPr>
          <a:xfrm>
            <a:off x="522409" y="4702843"/>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4" name="Content Placeholder 2"/>
          <p:cNvSpPr>
            <a:spLocks noGrp="1"/>
          </p:cNvSpPr>
          <p:nvPr>
            <p:ph idx="17"/>
          </p:nvPr>
        </p:nvSpPr>
        <p:spPr>
          <a:xfrm>
            <a:off x="2613892" y="4701868"/>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a:xfrm>
            <a:off x="10386484" y="6356352"/>
            <a:ext cx="990600" cy="314177"/>
          </a:xfrm>
          <a:prstGeom prst="rect">
            <a:avLst/>
          </a:prstGeom>
        </p:spPr>
        <p:txBody>
          <a:bodyPr/>
          <a:lstStyle/>
          <a:p>
            <a:fld id="{367D8E74-E954-2547-B4F7-580107513588}" type="datetime1">
              <a:rPr lang="fi-FI" noProof="0" smtClean="0"/>
              <a:t>9.12.2025</a:t>
            </a:fld>
            <a:endParaRPr lang="fi-FI" noProof="0"/>
          </a:p>
        </p:txBody>
      </p:sp>
      <p:sp>
        <p:nvSpPr>
          <p:cNvPr id="4" name="Title 1">
            <a:extLst>
              <a:ext uri="{FF2B5EF4-FFF2-40B4-BE49-F238E27FC236}">
                <a16:creationId xmlns:a16="http://schemas.microsoft.com/office/drawing/2014/main" id="{D22359FA-783F-DFF1-3CA4-E81275019D3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733537492"/>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Content_33">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a:xfrm>
            <a:off x="10386484" y="6356352"/>
            <a:ext cx="990600" cy="314177"/>
          </a:xfrm>
          <a:prstGeom prst="rect">
            <a:avLst/>
          </a:prstGeom>
        </p:spPr>
        <p:txBody>
          <a:bodyPr/>
          <a:lstStyle/>
          <a:p>
            <a:fld id="{65A077DC-6BC4-DA4A-AFEB-2CB3D13C2CD9}" type="datetime1">
              <a:rPr lang="fi-FI" noProof="0" smtClean="0"/>
              <a:t>9.12.2025</a:t>
            </a:fld>
            <a:endParaRPr lang="fi-FI" noProof="0"/>
          </a:p>
        </p:txBody>
      </p:sp>
      <p:sp>
        <p:nvSpPr>
          <p:cNvPr id="6" name="Text Placeholder 4">
            <a:extLst>
              <a:ext uri="{FF2B5EF4-FFF2-40B4-BE49-F238E27FC236}">
                <a16:creationId xmlns:a16="http://schemas.microsoft.com/office/drawing/2014/main" id="{57304C0D-E9DC-95D7-EA44-76DBAA7098D5}"/>
              </a:ext>
            </a:extLst>
          </p:cNvPr>
          <p:cNvSpPr>
            <a:spLocks noGrp="1"/>
          </p:cNvSpPr>
          <p:nvPr>
            <p:ph type="body" sz="quarter" idx="13"/>
          </p:nvPr>
        </p:nvSpPr>
        <p:spPr>
          <a:xfrm>
            <a:off x="514759" y="620185"/>
            <a:ext cx="10862325" cy="5547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preserve="1" userDrawn="1">
  <p:cSld name="Content_34">
    <p:spTree>
      <p:nvGrpSpPr>
        <p:cNvPr id="1" name=""/>
        <p:cNvGrpSpPr/>
        <p:nvPr/>
      </p:nvGrpSpPr>
      <p:grpSpPr>
        <a:xfrm>
          <a:off x="0" y="0"/>
          <a:ext cx="0" cy="0"/>
          <a:chOff x="0" y="0"/>
          <a:chExt cx="0" cy="0"/>
        </a:xfrm>
      </p:grpSpPr>
      <p:cxnSp>
        <p:nvCxnSpPr>
          <p:cNvPr id="7" name="Straight Connector 9">
            <a:extLst>
              <a:ext uri="{C183D7F6-B498-43B3-948B-1728B52AA6E4}">
                <adec:decorative xmlns:adec="http://schemas.microsoft.com/office/drawing/2017/decorative" val="1"/>
              </a:ext>
            </a:extLst>
          </p:cNvPr>
          <p:cNvCxnSpPr/>
          <p:nvPr userDrawn="1"/>
        </p:nvCxnSpPr>
        <p:spPr>
          <a:xfrm rot="5400000">
            <a:off x="4975600" y="3041724"/>
            <a:ext cx="2412208" cy="2181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a:extLst>
              <a:ext uri="{C183D7F6-B498-43B3-948B-1728B52AA6E4}">
                <adec:decorative xmlns:adec="http://schemas.microsoft.com/office/drawing/2017/decorative" val="1"/>
              </a:ext>
            </a:extLst>
          </p:cNvPr>
          <p:cNvCxnSpPr/>
          <p:nvPr userDrawn="1"/>
        </p:nvCxnSpPr>
        <p:spPr>
          <a:xfrm rot="10800000">
            <a:off x="1127271" y="3166536"/>
            <a:ext cx="1042051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kstiruutu 16"/>
          <p:cNvSpPr txBox="1"/>
          <p:nvPr userDrawn="1"/>
        </p:nvSpPr>
        <p:spPr>
          <a:xfrm>
            <a:off x="924131"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1</a:t>
            </a:r>
          </a:p>
        </p:txBody>
      </p:sp>
      <p:sp>
        <p:nvSpPr>
          <p:cNvPr id="14" name="Tekstiruutu 13"/>
          <p:cNvSpPr txBox="1"/>
          <p:nvPr userDrawn="1"/>
        </p:nvSpPr>
        <p:spPr>
          <a:xfrm>
            <a:off x="6627753"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2</a:t>
            </a:r>
          </a:p>
        </p:txBody>
      </p:sp>
      <p:sp>
        <p:nvSpPr>
          <p:cNvPr id="16" name="Tekstiruutu 15"/>
          <p:cNvSpPr txBox="1"/>
          <p:nvPr userDrawn="1"/>
        </p:nvSpPr>
        <p:spPr>
          <a:xfrm>
            <a:off x="924131" y="3068960"/>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3</a:t>
            </a:r>
          </a:p>
        </p:txBody>
      </p:sp>
      <p:sp>
        <p:nvSpPr>
          <p:cNvPr id="15" name="Tekstiruutu 14"/>
          <p:cNvSpPr txBox="1"/>
          <p:nvPr userDrawn="1"/>
        </p:nvSpPr>
        <p:spPr>
          <a:xfrm>
            <a:off x="6612338" y="3075513"/>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4</a:t>
            </a:r>
          </a:p>
        </p:txBody>
      </p:sp>
      <p:sp>
        <p:nvSpPr>
          <p:cNvPr id="29" name="Tekstin paikkamerkki 19"/>
          <p:cNvSpPr>
            <a:spLocks noGrp="1"/>
          </p:cNvSpPr>
          <p:nvPr>
            <p:ph type="body" sz="quarter" idx="17"/>
          </p:nvPr>
        </p:nvSpPr>
        <p:spPr>
          <a:xfrm>
            <a:off x="1033202" y="5084763"/>
            <a:ext cx="10396799" cy="1008063"/>
          </a:xfrm>
          <a:prstGeom prst="rect">
            <a:avLst/>
          </a:prstGeom>
        </p:spPr>
        <p:txBody>
          <a:bodyPr/>
          <a:lstStyle>
            <a:lvl1pPr marL="0" indent="0">
              <a:buNone/>
              <a:defRPr sz="1600"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a:xfrm>
            <a:off x="10386484" y="6356352"/>
            <a:ext cx="990600" cy="314177"/>
          </a:xfrm>
          <a:prstGeom prst="rect">
            <a:avLst/>
          </a:prstGeom>
        </p:spPr>
        <p:txBody>
          <a:bodyPr/>
          <a:lstStyle/>
          <a:p>
            <a:fld id="{9339651B-F110-C443-BD4F-E59E2F55105A}" type="datetime1">
              <a:rPr lang="fi-FI" noProof="0" smtClean="0"/>
              <a:t>9.12.2025</a:t>
            </a:fld>
            <a:endParaRPr lang="fi-FI" noProof="0"/>
          </a:p>
        </p:txBody>
      </p:sp>
      <p:sp>
        <p:nvSpPr>
          <p:cNvPr id="4" name="Title 1">
            <a:extLst>
              <a:ext uri="{FF2B5EF4-FFF2-40B4-BE49-F238E27FC236}">
                <a16:creationId xmlns:a16="http://schemas.microsoft.com/office/drawing/2014/main" id="{C0A7AE3E-222B-D4CF-E6FE-0555A576D44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10" name="Text Placeholder 8">
            <a:extLst>
              <a:ext uri="{FF2B5EF4-FFF2-40B4-BE49-F238E27FC236}">
                <a16:creationId xmlns:a16="http://schemas.microsoft.com/office/drawing/2014/main" id="{25B85A10-42EE-3C0F-484B-91B6F5D0F99D}"/>
              </a:ext>
            </a:extLst>
          </p:cNvPr>
          <p:cNvSpPr>
            <a:spLocks noGrp="1"/>
          </p:cNvSpPr>
          <p:nvPr>
            <p:ph type="body" sz="quarter" idx="21"/>
          </p:nvPr>
        </p:nvSpPr>
        <p:spPr>
          <a:xfrm>
            <a:off x="1839384" y="1881300"/>
            <a:ext cx="3920067" cy="900000"/>
          </a:xfrm>
        </p:spPr>
        <p:txBody>
          <a:bodyPr/>
          <a:lstStyle/>
          <a:p>
            <a:pPr lvl="0"/>
            <a:r>
              <a:rPr lang="en-US"/>
              <a:t>Click to edit Master text styles</a:t>
            </a:r>
          </a:p>
        </p:txBody>
      </p:sp>
      <p:sp>
        <p:nvSpPr>
          <p:cNvPr id="12" name="Text Placeholder 8">
            <a:extLst>
              <a:ext uri="{FF2B5EF4-FFF2-40B4-BE49-F238E27FC236}">
                <a16:creationId xmlns:a16="http://schemas.microsoft.com/office/drawing/2014/main" id="{17B1B1DC-5B1A-AEE9-9810-68A4316FCEA1}"/>
              </a:ext>
            </a:extLst>
          </p:cNvPr>
          <p:cNvSpPr>
            <a:spLocks noGrp="1"/>
          </p:cNvSpPr>
          <p:nvPr>
            <p:ph type="body" sz="quarter" idx="22"/>
          </p:nvPr>
        </p:nvSpPr>
        <p:spPr>
          <a:xfrm>
            <a:off x="7512051" y="1881300"/>
            <a:ext cx="3920067" cy="900000"/>
          </a:xfrm>
        </p:spPr>
        <p:txBody>
          <a:bodyPr/>
          <a:lstStyle/>
          <a:p>
            <a:pPr lvl="0"/>
            <a:r>
              <a:rPr lang="en-US"/>
              <a:t>Click to edit Master text styles</a:t>
            </a:r>
          </a:p>
        </p:txBody>
      </p:sp>
      <p:sp>
        <p:nvSpPr>
          <p:cNvPr id="19" name="Text Placeholder 8">
            <a:extLst>
              <a:ext uri="{FF2B5EF4-FFF2-40B4-BE49-F238E27FC236}">
                <a16:creationId xmlns:a16="http://schemas.microsoft.com/office/drawing/2014/main" id="{B19ECD3D-E5E1-4C59-1975-1984319FB3E5}"/>
              </a:ext>
            </a:extLst>
          </p:cNvPr>
          <p:cNvSpPr>
            <a:spLocks noGrp="1"/>
          </p:cNvSpPr>
          <p:nvPr>
            <p:ph type="body" sz="quarter" idx="23"/>
          </p:nvPr>
        </p:nvSpPr>
        <p:spPr>
          <a:xfrm>
            <a:off x="1839384" y="3413767"/>
            <a:ext cx="3920067" cy="900000"/>
          </a:xfrm>
        </p:spPr>
        <p:txBody>
          <a:bodyPr/>
          <a:lstStyle/>
          <a:p>
            <a:pPr lvl="0"/>
            <a:r>
              <a:rPr lang="en-US"/>
              <a:t>Click to edit Master text styles</a:t>
            </a:r>
          </a:p>
        </p:txBody>
      </p:sp>
      <p:sp>
        <p:nvSpPr>
          <p:cNvPr id="20" name="Text Placeholder 8">
            <a:extLst>
              <a:ext uri="{FF2B5EF4-FFF2-40B4-BE49-F238E27FC236}">
                <a16:creationId xmlns:a16="http://schemas.microsoft.com/office/drawing/2014/main" id="{12D9C0CC-F4B2-D60D-8FE4-9E7A31C07D57}"/>
              </a:ext>
            </a:extLst>
          </p:cNvPr>
          <p:cNvSpPr>
            <a:spLocks noGrp="1"/>
          </p:cNvSpPr>
          <p:nvPr>
            <p:ph type="body" sz="quarter" idx="24"/>
          </p:nvPr>
        </p:nvSpPr>
        <p:spPr>
          <a:xfrm>
            <a:off x="7512051" y="3413767"/>
            <a:ext cx="3920067" cy="900000"/>
          </a:xfrm>
        </p:spPr>
        <p:txBody>
          <a:bodyPr/>
          <a:lstStyle/>
          <a:p>
            <a:pPr lvl="0"/>
            <a:r>
              <a:rPr lang="en-US"/>
              <a:t>Click to edit Master text styles</a:t>
            </a:r>
          </a:p>
        </p:txBody>
      </p:sp>
    </p:spTree>
    <p:extLst>
      <p:ext uri="{BB962C8B-B14F-4D97-AF65-F5344CB8AC3E}">
        <p14:creationId xmlns:p14="http://schemas.microsoft.com/office/powerpoint/2010/main" val="3292620533"/>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Content_35">
    <p:spTree>
      <p:nvGrpSpPr>
        <p:cNvPr id="1" name=""/>
        <p:cNvGrpSpPr/>
        <p:nvPr/>
      </p:nvGrpSpPr>
      <p:grpSpPr>
        <a:xfrm>
          <a:off x="0" y="0"/>
          <a:ext cx="0" cy="0"/>
          <a:chOff x="0" y="0"/>
          <a:chExt cx="0" cy="0"/>
        </a:xfrm>
      </p:grpSpPr>
      <p:cxnSp>
        <p:nvCxnSpPr>
          <p:cNvPr id="18" name="Straight Connector 9">
            <a:extLst>
              <a:ext uri="{C183D7F6-B498-43B3-948B-1728B52AA6E4}">
                <adec:decorative xmlns:adec="http://schemas.microsoft.com/office/drawing/2017/decorative" val="1"/>
              </a:ext>
            </a:extLst>
          </p:cNvPr>
          <p:cNvCxnSpPr/>
          <p:nvPr userDrawn="1"/>
        </p:nvCxnSpPr>
        <p:spPr>
          <a:xfrm>
            <a:off x="5999989" y="1761416"/>
            <a:ext cx="0" cy="4163861"/>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a:extLst>
              <a:ext uri="{C183D7F6-B498-43B3-948B-1728B52AA6E4}">
                <adec:decorative xmlns:adec="http://schemas.microsoft.com/office/drawing/2017/decorative" val="1"/>
              </a:ext>
            </a:extLst>
          </p:cNvPr>
          <p:cNvCxnSpPr/>
          <p:nvPr userDrawn="1"/>
        </p:nvCxnSpPr>
        <p:spPr>
          <a:xfrm rot="10800000">
            <a:off x="755031" y="3683164"/>
            <a:ext cx="1095206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Tekstiruutu 32"/>
          <p:cNvSpPr txBox="1"/>
          <p:nvPr userDrawn="1"/>
        </p:nvSpPr>
        <p:spPr>
          <a:xfrm>
            <a:off x="457282"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1</a:t>
            </a:r>
          </a:p>
        </p:txBody>
      </p:sp>
      <p:sp>
        <p:nvSpPr>
          <p:cNvPr id="30" name="Tekstiruutu 29"/>
          <p:cNvSpPr txBox="1"/>
          <p:nvPr userDrawn="1"/>
        </p:nvSpPr>
        <p:spPr>
          <a:xfrm>
            <a:off x="6059734"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2</a:t>
            </a:r>
          </a:p>
        </p:txBody>
      </p:sp>
      <p:sp>
        <p:nvSpPr>
          <p:cNvPr id="32" name="Tekstiruutu 31"/>
          <p:cNvSpPr txBox="1"/>
          <p:nvPr userDrawn="1"/>
        </p:nvSpPr>
        <p:spPr>
          <a:xfrm>
            <a:off x="457282" y="3675937"/>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3</a:t>
            </a:r>
          </a:p>
        </p:txBody>
      </p:sp>
      <p:sp>
        <p:nvSpPr>
          <p:cNvPr id="31" name="Tekstiruutu 30"/>
          <p:cNvSpPr txBox="1"/>
          <p:nvPr userDrawn="1"/>
        </p:nvSpPr>
        <p:spPr>
          <a:xfrm>
            <a:off x="6044318" y="3610954"/>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4</a:t>
            </a:r>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a:xfrm>
            <a:off x="10386484" y="6356352"/>
            <a:ext cx="990600" cy="314177"/>
          </a:xfrm>
          <a:prstGeom prst="rect">
            <a:avLst/>
          </a:prstGeom>
        </p:spPr>
        <p:txBody>
          <a:bodyPr/>
          <a:lstStyle/>
          <a:p>
            <a:fld id="{8344E1AD-CD0B-2A43-AE0C-6C75453D022F}" type="datetime1">
              <a:rPr lang="fi-FI" noProof="0" smtClean="0"/>
              <a:t>9.12.2025</a:t>
            </a:fld>
            <a:endParaRPr lang="fi-FI" noProof="0"/>
          </a:p>
        </p:txBody>
      </p:sp>
      <p:sp>
        <p:nvSpPr>
          <p:cNvPr id="4" name="Title 1">
            <a:extLst>
              <a:ext uri="{FF2B5EF4-FFF2-40B4-BE49-F238E27FC236}">
                <a16:creationId xmlns:a16="http://schemas.microsoft.com/office/drawing/2014/main" id="{41BE2399-21E3-9594-E712-825098A7F2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8" name="Text Placeholder 6">
            <a:extLst>
              <a:ext uri="{FF2B5EF4-FFF2-40B4-BE49-F238E27FC236}">
                <a16:creationId xmlns:a16="http://schemas.microsoft.com/office/drawing/2014/main" id="{CFD2D87F-01B6-887E-07FA-E9C4D8C4540E}"/>
              </a:ext>
            </a:extLst>
          </p:cNvPr>
          <p:cNvSpPr>
            <a:spLocks noGrp="1"/>
          </p:cNvSpPr>
          <p:nvPr>
            <p:ph type="body" sz="quarter" idx="20"/>
          </p:nvPr>
        </p:nvSpPr>
        <p:spPr>
          <a:xfrm>
            <a:off x="1225551" y="1784351"/>
            <a:ext cx="4595283" cy="1595967"/>
          </a:xfrm>
        </p:spPr>
        <p:txBody>
          <a:body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A4E6A959-B387-7BF0-A889-E6BD2E14B761}"/>
              </a:ext>
            </a:extLst>
          </p:cNvPr>
          <p:cNvSpPr>
            <a:spLocks noGrp="1"/>
          </p:cNvSpPr>
          <p:nvPr>
            <p:ph type="body" sz="quarter" idx="21"/>
          </p:nvPr>
        </p:nvSpPr>
        <p:spPr>
          <a:xfrm>
            <a:off x="6889751" y="1784351"/>
            <a:ext cx="4595283" cy="1595967"/>
          </a:xfrm>
        </p:spPr>
        <p:txBody>
          <a:bodyPr/>
          <a:lstStyle/>
          <a:p>
            <a:pPr lvl="0"/>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B0561B2B-686C-C86B-43CD-CF655EF621F7}"/>
              </a:ext>
            </a:extLst>
          </p:cNvPr>
          <p:cNvSpPr>
            <a:spLocks noGrp="1"/>
          </p:cNvSpPr>
          <p:nvPr>
            <p:ph type="body" sz="quarter" idx="22"/>
          </p:nvPr>
        </p:nvSpPr>
        <p:spPr>
          <a:xfrm>
            <a:off x="6889751" y="3943351"/>
            <a:ext cx="4595283" cy="1595967"/>
          </a:xfrm>
        </p:spPr>
        <p:txBody>
          <a:body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89906099-D552-1244-C78B-DEB4DF4D6649}"/>
              </a:ext>
            </a:extLst>
          </p:cNvPr>
          <p:cNvSpPr>
            <a:spLocks noGrp="1"/>
          </p:cNvSpPr>
          <p:nvPr>
            <p:ph type="body" sz="quarter" idx="23"/>
          </p:nvPr>
        </p:nvSpPr>
        <p:spPr>
          <a:xfrm>
            <a:off x="1225551" y="3943351"/>
            <a:ext cx="4595283" cy="159596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472924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_2b_OP-Pohjola">
    <p:spTree>
      <p:nvGrpSpPr>
        <p:cNvPr id="1" name=""/>
        <p:cNvGrpSpPr/>
        <p:nvPr/>
      </p:nvGrpSpPr>
      <p:grpSpPr>
        <a:xfrm>
          <a:off x="0" y="0"/>
          <a:ext cx="0" cy="0"/>
          <a:chOff x="0" y="0"/>
          <a:chExt cx="0" cy="0"/>
        </a:xfrm>
      </p:grpSpPr>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E341C7E2-9421-4548-B286-70B42377D2C3}" type="datetime1">
              <a:rPr lang="fi-FI" smtClean="0"/>
              <a:t>9.12.2025</a:t>
            </a:fld>
            <a:endParaRPr lang="fi-FI" dirty="0"/>
          </a:p>
        </p:txBody>
      </p:sp>
      <p:pic>
        <p:nvPicPr>
          <p:cNvPr id="5" name="Graphic 4">
            <a:extLst>
              <a:ext uri="{FF2B5EF4-FFF2-40B4-BE49-F238E27FC236}">
                <a16:creationId xmlns:a16="http://schemas.microsoft.com/office/drawing/2014/main" id="{D52D9107-E0DE-0248-59F0-682B8E558B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758" y="495627"/>
            <a:ext cx="3142841" cy="751677"/>
          </a:xfrm>
          <a:prstGeom prst="rect">
            <a:avLst/>
          </a:prstGeom>
        </p:spPr>
      </p:pic>
    </p:spTree>
    <p:extLst>
      <p:ext uri="{BB962C8B-B14F-4D97-AF65-F5344CB8AC3E}">
        <p14:creationId xmlns:p14="http://schemas.microsoft.com/office/powerpoint/2010/main" val="2688706140"/>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preserve="1" userDrawn="1">
  <p:cSld name="Content_36">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45539" y="1661029"/>
            <a:ext cx="6041528" cy="4357008"/>
          </a:xfrm>
          <a:prstGeom prst="rect">
            <a:avLst/>
          </a:prstGeo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852357" y="1661029"/>
            <a:ext cx="4510587" cy="4510587"/>
          </a:xfrm>
          <a:prstGeom prst="ellipse">
            <a:avLst/>
          </a:prstGeom>
          <a:solidFill>
            <a:schemeClr val="accent2"/>
          </a:solidFill>
          <a:effectLst/>
        </p:spPr>
        <p:txBody>
          <a:bodyPr/>
          <a:lstStyle>
            <a:lvl1pPr marL="0" indent="0" algn="ctr">
              <a:buFontTx/>
              <a:buNone/>
              <a:defRPr sz="1867" spc="-67"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a:xfrm>
            <a:off x="10386484" y="6356352"/>
            <a:ext cx="990600" cy="314177"/>
          </a:xfrm>
          <a:prstGeom prst="rect">
            <a:avLst/>
          </a:prstGeom>
        </p:spPr>
        <p:txBody>
          <a:bodyPr/>
          <a:lstStyle/>
          <a:p>
            <a:fld id="{0C48B7BB-B7ED-CB41-AFE1-917B8567CB97}" type="datetime1">
              <a:rPr lang="fi-FI" noProof="0" smtClean="0"/>
              <a:t>9.12.2025</a:t>
            </a:fld>
            <a:endParaRPr lang="fi-FI" noProof="0"/>
          </a:p>
        </p:txBody>
      </p:sp>
      <p:sp>
        <p:nvSpPr>
          <p:cNvPr id="4" name="Title 1">
            <a:extLst>
              <a:ext uri="{FF2B5EF4-FFF2-40B4-BE49-F238E27FC236}">
                <a16:creationId xmlns:a16="http://schemas.microsoft.com/office/drawing/2014/main" id="{45443350-0EDE-36C8-EAB0-675FC6D1872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74052681"/>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preserve="1" userDrawn="1">
  <p:cSld name="Content_37">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1170644" y="1656204"/>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713536" y="4221075"/>
            <a:ext cx="3314216" cy="1745659"/>
          </a:xfrm>
          <a:prstGeom prst="rect">
            <a:avLst/>
          </a:prstGeom>
        </p:spPr>
        <p:txBody>
          <a:bodyPr lIns="0">
            <a:noAutofit/>
          </a:bodyPr>
          <a:lstStyle>
            <a:lvl1pPr marL="0" indent="0" algn="ctr">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889396" y="1633165"/>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432288"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608149" y="1598609"/>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151041"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a:xfrm>
            <a:off x="10386484" y="6356352"/>
            <a:ext cx="990600" cy="314177"/>
          </a:xfrm>
          <a:prstGeom prst="rect">
            <a:avLst/>
          </a:prstGeom>
        </p:spPr>
        <p:txBody>
          <a:bodyPr/>
          <a:lstStyle/>
          <a:p>
            <a:fld id="{97DC7485-E0D2-8D48-B336-55A9C192ABED}" type="datetime1">
              <a:rPr lang="fi-FI" noProof="0" smtClean="0"/>
              <a:t>9.12.2025</a:t>
            </a:fld>
            <a:endParaRPr lang="fi-FI" noProof="0"/>
          </a:p>
        </p:txBody>
      </p:sp>
      <p:sp>
        <p:nvSpPr>
          <p:cNvPr id="4" name="Title 1">
            <a:extLst>
              <a:ext uri="{FF2B5EF4-FFF2-40B4-BE49-F238E27FC236}">
                <a16:creationId xmlns:a16="http://schemas.microsoft.com/office/drawing/2014/main" id="{349A28DA-3DED-5937-922C-64487E02F5E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507448005"/>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preserve="1" userDrawn="1">
  <p:cSld name="Content_38">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2063789"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dirty="0"/>
              <a:t>Lähin konttori / konttorit</a:t>
            </a:r>
            <a:br>
              <a:rPr lang="fi-FI" noProof="0" dirty="0"/>
            </a:br>
            <a:r>
              <a:rPr lang="fi-FI" noProof="0" dirty="0"/>
              <a:t>Yhteystiedot</a:t>
            </a:r>
            <a:br>
              <a:rPr lang="fi-FI" noProof="0" dirty="0"/>
            </a:br>
            <a:r>
              <a:rPr lang="fi-FI" noProof="0" dirty="0"/>
              <a:t>Aukioloajat</a:t>
            </a:r>
            <a:br>
              <a:rPr lang="fi-FI" noProof="0" dirty="0"/>
            </a:br>
            <a:r>
              <a:rPr lang="fi-FI" noProof="0" dirty="0"/>
              <a:t>Verkkosivu</a:t>
            </a:r>
            <a:br>
              <a:rPr lang="fi-FI" noProof="0" dirty="0"/>
            </a:br>
            <a:r>
              <a:rPr lang="fi-FI" noProof="0" dirty="0"/>
              <a:t>Muu tieto</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7335383" y="1884149"/>
            <a:ext cx="1746100" cy="17461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1" name="Text Placeholder 12"/>
          <p:cNvSpPr>
            <a:spLocks noGrp="1"/>
          </p:cNvSpPr>
          <p:nvPr>
            <p:ph type="body" sz="quarter" idx="15" hasCustomPrompt="1"/>
          </p:nvPr>
        </p:nvSpPr>
        <p:spPr>
          <a:xfrm>
            <a:off x="6288341"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a:xfrm>
            <a:off x="10386484" y="6356352"/>
            <a:ext cx="990600" cy="314177"/>
          </a:xfrm>
          <a:prstGeom prst="rect">
            <a:avLst/>
          </a:prstGeom>
        </p:spPr>
        <p:txBody>
          <a:bodyPr/>
          <a:lstStyle/>
          <a:p>
            <a:fld id="{CB1C7CB7-F8B2-6E4F-9799-8C3B0AC9DFAF}" type="datetime1">
              <a:rPr lang="fi-FI" noProof="0" smtClean="0"/>
              <a:t>9.12.2025</a:t>
            </a:fld>
            <a:endParaRPr lang="fi-FI" noProof="0"/>
          </a:p>
        </p:txBody>
      </p:sp>
      <p:pic>
        <p:nvPicPr>
          <p:cNvPr id="18" name="Kuva 17">
            <a:extLst>
              <a:ext uri="{FF2B5EF4-FFF2-40B4-BE49-F238E27FC236}">
                <a16:creationId xmlns:a16="http://schemas.microsoft.com/office/drawing/2014/main" id="{69A85528-7428-434C-B70E-40C08182C3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5633" y="2022006"/>
            <a:ext cx="2851851" cy="1450093"/>
          </a:xfrm>
          <a:prstGeom prst="rect">
            <a:avLst/>
          </a:prstGeom>
        </p:spPr>
      </p:pic>
      <p:sp>
        <p:nvSpPr>
          <p:cNvPr id="2" name="Title 1">
            <a:extLst>
              <a:ext uri="{FF2B5EF4-FFF2-40B4-BE49-F238E27FC236}">
                <a16:creationId xmlns:a16="http://schemas.microsoft.com/office/drawing/2014/main" id="{4AE36CD9-C447-38B1-44B5-B819ACE84784}"/>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574076512"/>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Content_39">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404961" y="3926642"/>
            <a:ext cx="3168440" cy="1919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Lähin konttori / konttorit</a:t>
            </a:r>
            <a:br>
              <a:rPr lang="fi-FI" noProof="0"/>
            </a:br>
            <a:r>
              <a:rPr lang="fi-FI" noProof="0"/>
              <a:t>Yhteystiedot</a:t>
            </a:r>
            <a:br>
              <a:rPr lang="fi-FI" noProof="0"/>
            </a:br>
            <a:r>
              <a:rPr lang="fi-FI" noProof="0"/>
              <a:t>Aukioloajat</a:t>
            </a:r>
            <a:br>
              <a:rPr lang="fi-FI" noProof="0"/>
            </a:br>
            <a:r>
              <a:rPr lang="fi-FI" noProof="0"/>
              <a:t>Verkkosivu</a:t>
            </a:r>
            <a:br>
              <a:rPr lang="fi-FI" noProof="0"/>
            </a:br>
            <a:r>
              <a:rPr lang="fi-FI" noProof="0"/>
              <a:t>Muu tieto</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288214" y="150883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3" name="Text Placeholder 12"/>
          <p:cNvSpPr>
            <a:spLocks noGrp="1"/>
          </p:cNvSpPr>
          <p:nvPr>
            <p:ph type="body" sz="quarter" idx="15" hasCustomPrompt="1"/>
          </p:nvPr>
        </p:nvSpPr>
        <p:spPr>
          <a:xfrm>
            <a:off x="8016267" y="1509271"/>
            <a:ext cx="3264453" cy="1535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6288214" y="3236887"/>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5" name="Text Placeholder 12"/>
          <p:cNvSpPr>
            <a:spLocks noGrp="1"/>
          </p:cNvSpPr>
          <p:nvPr>
            <p:ph type="body" sz="quarter" idx="16" hasCustomPrompt="1"/>
          </p:nvPr>
        </p:nvSpPr>
        <p:spPr>
          <a:xfrm>
            <a:off x="8016267" y="3236887"/>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19" hasCustomPrompt="1"/>
          </p:nvPr>
        </p:nvSpPr>
        <p:spPr>
          <a:xfrm>
            <a:off x="6288214" y="496531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7" name="Text Placeholder 12"/>
          <p:cNvSpPr>
            <a:spLocks noGrp="1"/>
          </p:cNvSpPr>
          <p:nvPr>
            <p:ph type="body" sz="quarter" idx="17" hasCustomPrompt="1"/>
          </p:nvPr>
        </p:nvSpPr>
        <p:spPr>
          <a:xfrm>
            <a:off x="8016267" y="4965128"/>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a:xfrm>
            <a:off x="10386484" y="6356352"/>
            <a:ext cx="990600" cy="314177"/>
          </a:xfrm>
          <a:prstGeom prst="rect">
            <a:avLst/>
          </a:prstGeom>
        </p:spPr>
        <p:txBody>
          <a:bodyPr/>
          <a:lstStyle/>
          <a:p>
            <a:fld id="{E536FF8B-00A7-1949-8EDC-DCE78C064929}" type="datetime1">
              <a:rPr lang="fi-FI" noProof="0" smtClean="0"/>
              <a:t>9.12.2025</a:t>
            </a:fld>
            <a:endParaRPr lang="fi-FI" noProof="0"/>
          </a:p>
        </p:txBody>
      </p:sp>
      <p:pic>
        <p:nvPicPr>
          <p:cNvPr id="30" name="Kuva 29">
            <a:extLst>
              <a:ext uri="{FF2B5EF4-FFF2-40B4-BE49-F238E27FC236}">
                <a16:creationId xmlns:a16="http://schemas.microsoft.com/office/drawing/2014/main" id="{1D1C455C-3A11-094D-AA7B-04CAE66889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428" y="2144950"/>
            <a:ext cx="2851851" cy="1450093"/>
          </a:xfrm>
          <a:prstGeom prst="rect">
            <a:avLst/>
          </a:prstGeom>
        </p:spPr>
      </p:pic>
      <p:sp>
        <p:nvSpPr>
          <p:cNvPr id="2" name="Title 1">
            <a:extLst>
              <a:ext uri="{FF2B5EF4-FFF2-40B4-BE49-F238E27FC236}">
                <a16:creationId xmlns:a16="http://schemas.microsoft.com/office/drawing/2014/main" id="{A2226FDB-67F3-3944-5102-E2A9AE8E0EDA}"/>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19999731"/>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preserve="1" userDrawn="1">
  <p:cSld name="Content_40">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608524"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586816" y="3779927"/>
            <a:ext cx="3314216" cy="2160000"/>
          </a:xfrm>
          <a:prstGeom prst="rect">
            <a:avLst/>
          </a:prstGeom>
        </p:spPr>
        <p:txBody>
          <a:bodyPr lIns="0">
            <a:noAutofit/>
          </a:bodyPr>
          <a:lstStyle>
            <a:lvl1pPr marL="0" indent="0">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317772"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317772"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048728"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048728"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a:xfrm>
            <a:off x="10386484" y="6356352"/>
            <a:ext cx="990600" cy="314177"/>
          </a:xfrm>
          <a:prstGeom prst="rect">
            <a:avLst/>
          </a:prstGeom>
        </p:spPr>
        <p:txBody>
          <a:bodyPr/>
          <a:lstStyle/>
          <a:p>
            <a:fld id="{DBA5D60E-04CD-5243-9309-2D00067EF053}" type="datetime1">
              <a:rPr lang="fi-FI" noProof="0" smtClean="0"/>
              <a:t>9.12.2025</a:t>
            </a:fld>
            <a:endParaRPr lang="fi-FI" noProof="0"/>
          </a:p>
        </p:txBody>
      </p:sp>
      <p:sp>
        <p:nvSpPr>
          <p:cNvPr id="4" name="Title 1">
            <a:extLst>
              <a:ext uri="{FF2B5EF4-FFF2-40B4-BE49-F238E27FC236}">
                <a16:creationId xmlns:a16="http://schemas.microsoft.com/office/drawing/2014/main" id="{784FB71E-4D5A-0ED2-E196-B4FB5355F33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231415321"/>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preserve="1" userDrawn="1">
  <p:cSld name="Content_41">
    <p:spTree>
      <p:nvGrpSpPr>
        <p:cNvPr id="1" name=""/>
        <p:cNvGrpSpPr/>
        <p:nvPr/>
      </p:nvGrpSpPr>
      <p:grpSpPr>
        <a:xfrm>
          <a:off x="0" y="0"/>
          <a:ext cx="0" cy="0"/>
          <a:chOff x="0" y="0"/>
          <a:chExt cx="0" cy="0"/>
        </a:xfrm>
      </p:grpSpPr>
      <p:sp>
        <p:nvSpPr>
          <p:cNvPr id="20"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587976"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1" name="Tekstin paikkamerkki 3"/>
          <p:cNvSpPr>
            <a:spLocks noGrp="1"/>
          </p:cNvSpPr>
          <p:nvPr>
            <p:ph type="body" sz="quarter" idx="13"/>
          </p:nvPr>
        </p:nvSpPr>
        <p:spPr>
          <a:xfrm>
            <a:off x="1691977" y="1955251"/>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4443271"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5536694"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8283697"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395130"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25" hasCustomPrompt="1"/>
          </p:nvPr>
        </p:nvSpPr>
        <p:spPr>
          <a:xfrm>
            <a:off x="587976"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7" name="Tekstin paikkamerkki 3"/>
          <p:cNvSpPr>
            <a:spLocks noGrp="1"/>
          </p:cNvSpPr>
          <p:nvPr>
            <p:ph type="body" sz="quarter" idx="20"/>
          </p:nvPr>
        </p:nvSpPr>
        <p:spPr>
          <a:xfrm>
            <a:off x="1691977" y="4028709"/>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8"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4367059"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9" name="Tekstin paikkamerkki 15"/>
          <p:cNvSpPr>
            <a:spLocks noGrp="1"/>
          </p:cNvSpPr>
          <p:nvPr>
            <p:ph type="body" sz="quarter" idx="22"/>
          </p:nvPr>
        </p:nvSpPr>
        <p:spPr>
          <a:xfrm>
            <a:off x="5536694"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8207485"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395130"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a:xfrm>
            <a:off x="10386484" y="6356352"/>
            <a:ext cx="990600" cy="314177"/>
          </a:xfrm>
          <a:prstGeom prst="rect">
            <a:avLst/>
          </a:prstGeom>
        </p:spPr>
        <p:txBody>
          <a:bodyPr/>
          <a:lstStyle/>
          <a:p>
            <a:fld id="{BACE15F1-5C97-6B42-A424-BCAE7BFC922E}" type="datetime1">
              <a:rPr lang="fi-FI" noProof="0" smtClean="0"/>
              <a:t>9.12.2025</a:t>
            </a:fld>
            <a:endParaRPr lang="fi-FI" noProof="0"/>
          </a:p>
        </p:txBody>
      </p:sp>
      <p:sp>
        <p:nvSpPr>
          <p:cNvPr id="4" name="Title 1">
            <a:extLst>
              <a:ext uri="{FF2B5EF4-FFF2-40B4-BE49-F238E27FC236}">
                <a16:creationId xmlns:a16="http://schemas.microsoft.com/office/drawing/2014/main" id="{0D0979BD-B501-040B-9A9D-06FF6F7480C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816532854"/>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preserve="1" userDrawn="1">
  <p:cSld name="Content_42">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400722" y="519486"/>
            <a:ext cx="11266345" cy="1046895"/>
          </a:xfrm>
        </p:spPr>
        <p:txBody>
          <a:bodyPr/>
          <a:lstStyle>
            <a:lvl1pPr algn="ctr">
              <a:defRPr/>
            </a:lvl1pPr>
          </a:lstStyle>
          <a:p>
            <a:r>
              <a:rPr lang="fi-FI" noProof="0"/>
              <a:t>Kirjoita otsikko tähän</a:t>
            </a:r>
          </a:p>
        </p:txBody>
      </p:sp>
      <p:sp>
        <p:nvSpPr>
          <p:cNvPr id="34" name="Picture Placeholder 5">
            <a:extLst>
              <a:ext uri="{C183D7F6-B498-43B3-948B-1728B52AA6E4}">
                <adec:decorative xmlns:adec="http://schemas.microsoft.com/office/drawing/2017/decorative" val="1"/>
              </a:ext>
            </a:extLst>
          </p:cNvPr>
          <p:cNvSpPr>
            <a:spLocks noGrp="1" noChangeAspect="1"/>
          </p:cNvSpPr>
          <p:nvPr>
            <p:ph type="pic" sz="quarter" idx="34" hasCustomPrompt="1"/>
          </p:nvPr>
        </p:nvSpPr>
        <p:spPr>
          <a:xfrm>
            <a:off x="1113440" y="204437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5" name="Tekstin paikkamerkki 13"/>
          <p:cNvSpPr>
            <a:spLocks noGrp="1"/>
          </p:cNvSpPr>
          <p:nvPr>
            <p:ph type="body" sz="quarter" idx="35"/>
          </p:nvPr>
        </p:nvSpPr>
        <p:spPr>
          <a:xfrm>
            <a:off x="400722" y="3164479"/>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18" name="Picture Placeholder 5">
            <a:extLst>
              <a:ext uri="{C183D7F6-B498-43B3-948B-1728B52AA6E4}">
                <adec:decorative xmlns:adec="http://schemas.microsoft.com/office/drawing/2017/decorative" val="1"/>
              </a:ext>
            </a:extLst>
          </p:cNvPr>
          <p:cNvSpPr>
            <a:spLocks noGrp="1" noChangeAspect="1"/>
          </p:cNvSpPr>
          <p:nvPr>
            <p:ph type="pic" sz="quarter" idx="30" hasCustomPrompt="1"/>
          </p:nvPr>
        </p:nvSpPr>
        <p:spPr>
          <a:xfrm>
            <a:off x="4074656" y="205711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1" name="Tekstin paikkamerkki 13"/>
          <p:cNvSpPr>
            <a:spLocks noGrp="1"/>
          </p:cNvSpPr>
          <p:nvPr>
            <p:ph type="body" sz="quarter" idx="31"/>
          </p:nvPr>
        </p:nvSpPr>
        <p:spPr>
          <a:xfrm>
            <a:off x="3361938" y="3177211"/>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8" name="Picture Placeholder 5">
            <a:extLst>
              <a:ext uri="{C183D7F6-B498-43B3-948B-1728B52AA6E4}">
                <adec:decorative xmlns:adec="http://schemas.microsoft.com/office/drawing/2017/decorative" val="1"/>
              </a:ext>
            </a:extLst>
          </p:cNvPr>
          <p:cNvSpPr>
            <a:spLocks noGrp="1" noChangeAspect="1"/>
          </p:cNvSpPr>
          <p:nvPr>
            <p:ph type="pic" sz="quarter" idx="38" hasCustomPrompt="1"/>
          </p:nvPr>
        </p:nvSpPr>
        <p:spPr>
          <a:xfrm>
            <a:off x="7035872" y="204437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9" name="Tekstin paikkamerkki 13"/>
          <p:cNvSpPr>
            <a:spLocks noGrp="1"/>
          </p:cNvSpPr>
          <p:nvPr>
            <p:ph type="body" sz="quarter" idx="39"/>
          </p:nvPr>
        </p:nvSpPr>
        <p:spPr>
          <a:xfrm>
            <a:off x="6323154" y="3164477"/>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9997089" y="2044375"/>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284371" y="3164474"/>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6" name="Picture Placeholder 5">
            <a:extLst>
              <a:ext uri="{C183D7F6-B498-43B3-948B-1728B52AA6E4}">
                <adec:decorative xmlns:adec="http://schemas.microsoft.com/office/drawing/2017/decorative" val="1"/>
              </a:ext>
            </a:extLst>
          </p:cNvPr>
          <p:cNvSpPr>
            <a:spLocks noGrp="1" noChangeAspect="1"/>
          </p:cNvSpPr>
          <p:nvPr>
            <p:ph type="pic" sz="quarter" idx="36" hasCustomPrompt="1"/>
          </p:nvPr>
        </p:nvSpPr>
        <p:spPr>
          <a:xfrm>
            <a:off x="1113440" y="411107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7" name="Tekstin paikkamerkki 13"/>
          <p:cNvSpPr>
            <a:spLocks noGrp="1"/>
          </p:cNvSpPr>
          <p:nvPr>
            <p:ph type="body" sz="quarter" idx="37"/>
          </p:nvPr>
        </p:nvSpPr>
        <p:spPr>
          <a:xfrm>
            <a:off x="400722"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2" name="Picture Placeholder 5">
            <a:extLst>
              <a:ext uri="{C183D7F6-B498-43B3-948B-1728B52AA6E4}">
                <adec:decorative xmlns:adec="http://schemas.microsoft.com/office/drawing/2017/decorative" val="1"/>
              </a:ext>
            </a:extLst>
          </p:cNvPr>
          <p:cNvSpPr>
            <a:spLocks noGrp="1" noChangeAspect="1"/>
          </p:cNvSpPr>
          <p:nvPr>
            <p:ph type="pic" sz="quarter" idx="32" hasCustomPrompt="1"/>
          </p:nvPr>
        </p:nvSpPr>
        <p:spPr>
          <a:xfrm>
            <a:off x="4074656" y="4123803"/>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3" name="Tekstin paikkamerkki 13"/>
          <p:cNvSpPr>
            <a:spLocks noGrp="1"/>
          </p:cNvSpPr>
          <p:nvPr>
            <p:ph type="body" sz="quarter" idx="33"/>
          </p:nvPr>
        </p:nvSpPr>
        <p:spPr>
          <a:xfrm>
            <a:off x="3361938"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40" name="Picture Placeholder 5">
            <a:extLst>
              <a:ext uri="{C183D7F6-B498-43B3-948B-1728B52AA6E4}">
                <adec:decorative xmlns:adec="http://schemas.microsoft.com/office/drawing/2017/decorative" val="1"/>
              </a:ext>
            </a:extLst>
          </p:cNvPr>
          <p:cNvSpPr>
            <a:spLocks noGrp="1" noChangeAspect="1"/>
          </p:cNvSpPr>
          <p:nvPr>
            <p:ph type="pic" sz="quarter" idx="40" hasCustomPrompt="1"/>
          </p:nvPr>
        </p:nvSpPr>
        <p:spPr>
          <a:xfrm>
            <a:off x="7035872" y="411106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1" name="Tekstin paikkamerkki 13"/>
          <p:cNvSpPr>
            <a:spLocks noGrp="1"/>
          </p:cNvSpPr>
          <p:nvPr>
            <p:ph type="body" sz="quarter" idx="41"/>
          </p:nvPr>
        </p:nvSpPr>
        <p:spPr>
          <a:xfrm>
            <a:off x="6323154"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9997089" y="411106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284371"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a:xfrm>
            <a:off x="10386484" y="6356352"/>
            <a:ext cx="990600" cy="314177"/>
          </a:xfrm>
          <a:prstGeom prst="rect">
            <a:avLst/>
          </a:prstGeom>
        </p:spPr>
        <p:txBody>
          <a:bodyPr/>
          <a:lstStyle/>
          <a:p>
            <a:fld id="{7DBB1454-0CE1-4046-890D-5187D6A0796C}" type="datetime1">
              <a:rPr lang="fi-FI" noProof="0" smtClean="0"/>
              <a:t>9.12.2025</a:t>
            </a:fld>
            <a:endParaRPr lang="fi-FI" noProof="0"/>
          </a:p>
        </p:txBody>
      </p:sp>
    </p:spTree>
    <p:extLst>
      <p:ext uri="{BB962C8B-B14F-4D97-AF65-F5344CB8AC3E}">
        <p14:creationId xmlns:p14="http://schemas.microsoft.com/office/powerpoint/2010/main" val="529670972"/>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preserve="1" userDrawn="1">
  <p:cSld name="Closing_1_Thank-you">
    <p:bg>
      <p:bgPr>
        <a:solidFill>
          <a:schemeClr val="accent2"/>
        </a:solidFill>
        <a:effectLst/>
      </p:bgPr>
    </p:bg>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ctrTitle"/>
          </p:nvPr>
        </p:nvSpPr>
        <p:spPr>
          <a:xfrm>
            <a:off x="1524000" y="2235669"/>
            <a:ext cx="9144000" cy="1885015"/>
          </a:xfrm>
          <a:effectLst>
            <a:outerShdw blurRad="88900" dist="50800" dir="2700000" algn="tl" rotWithShape="0">
              <a:prstClr val="black">
                <a:alpha val="20000"/>
              </a:prstClr>
            </a:outerShdw>
          </a:effectLst>
        </p:spPr>
        <p:txBody>
          <a:bodyPr anchor="ctr">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16D09E9A-44F4-984F-8F3A-E4B77204A0B7}" type="datetime1">
              <a:rPr lang="fi-FI" noProof="0" smtClean="0"/>
              <a:t>9.12.2025</a:t>
            </a:fld>
            <a:endParaRPr lang="fi-FI" noProof="0"/>
          </a:p>
        </p:txBody>
      </p:sp>
      <p:sp>
        <p:nvSpPr>
          <p:cNvPr id="3" name="Kuvan paikkamerkki 5">
            <a:extLst>
              <a:ext uri="{FF2B5EF4-FFF2-40B4-BE49-F238E27FC236}">
                <a16:creationId xmlns:a16="http://schemas.microsoft.com/office/drawing/2014/main" id="{3DE92150-F248-4E1B-2520-7427003D0A0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Closing_2_Thank-yo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60523"/>
            <a:ext cx="9144000" cy="1891200"/>
          </a:xfrm>
          <a:effectLst/>
        </p:spPr>
        <p:txBody>
          <a:bodyPr anchor="ctr">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E1284B8-7C10-304B-B768-52DA8DF996C2}" type="datetime1">
              <a:rPr lang="fi-FI" noProof="0" smtClean="0"/>
              <a:t>9.12.2025</a:t>
            </a:fld>
            <a:endParaRPr lang="fi-FI" noProof="0"/>
          </a:p>
        </p:txBody>
      </p:sp>
    </p:spTree>
    <p:extLst>
      <p:ext uri="{BB962C8B-B14F-4D97-AF65-F5344CB8AC3E}">
        <p14:creationId xmlns:p14="http://schemas.microsoft.com/office/powerpoint/2010/main" val="537986561"/>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12192000" cy="68580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hasCustomPrompt="1"/>
          </p:nvPr>
        </p:nvSpPr>
        <p:spPr>
          <a:xfrm>
            <a:off x="516209" y="1667197"/>
            <a:ext cx="5520000" cy="768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anchor="t">
            <a:noAutofit/>
          </a:bodyPr>
          <a:lstStyle>
            <a:lvl1pPr algn="l">
              <a:defRPr sz="4667">
                <a:solidFill>
                  <a:schemeClr val="bg1"/>
                </a:solidFill>
                <a:effectLst/>
              </a:defRPr>
            </a:lvl1pPr>
          </a:lstStyle>
          <a:p>
            <a:r>
              <a:rPr lang="fi-FI"/>
              <a:t>Välikansi</a:t>
            </a:r>
            <a:endParaRPr lang="en-US"/>
          </a:p>
        </p:txBody>
      </p:sp>
      <p:sp>
        <p:nvSpPr>
          <p:cNvPr id="5" name="Kuvan paikkamerkki 5"/>
          <p:cNvSpPr>
            <a:spLocks noGrp="1" noChangeAspect="1"/>
          </p:cNvSpPr>
          <p:nvPr>
            <p:ph type="pic" sz="quarter" idx="14" hasCustomPrompt="1"/>
          </p:nvPr>
        </p:nvSpPr>
        <p:spPr>
          <a:xfrm>
            <a:off x="11369535" y="6321426"/>
            <a:ext cx="666663" cy="361524"/>
          </a:xfrm>
          <a:blipFill>
            <a:blip r:embed="rId3"/>
            <a:stretch>
              <a:fillRect/>
            </a:stretch>
          </a:blipFill>
        </p:spPr>
        <p:txBody>
          <a:bodyPr>
            <a:normAutofit/>
          </a:bodyPr>
          <a:lstStyle>
            <a:lvl1pPr marL="0" indent="0">
              <a:buNone/>
              <a:defRPr sz="667">
                <a:solidFill>
                  <a:schemeClr val="bg1"/>
                </a:solidFill>
              </a:defRPr>
            </a:lvl1pPr>
          </a:lstStyle>
          <a:p>
            <a:r>
              <a:rPr lang="fi-FI"/>
              <a:t> </a:t>
            </a:r>
          </a:p>
        </p:txBody>
      </p:sp>
      <p:sp>
        <p:nvSpPr>
          <p:cNvPr id="6" name="Footer Placeholder 4">
            <a:extLst>
              <a:ext uri="{FF2B5EF4-FFF2-40B4-BE49-F238E27FC236}">
                <a16:creationId xmlns:a16="http://schemas.microsoft.com/office/drawing/2014/main" id="{5FD70E1D-5C90-4B84-A45C-8658CCAC73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bg1"/>
                </a:solidFill>
                <a:latin typeface="OP Chevin Pro Light" panose="020F0303030000060003" pitchFamily="34" charset="0"/>
              </a:defRPr>
            </a:lvl1pPr>
          </a:lstStyle>
          <a:p>
            <a:r>
              <a:rPr lang="fi-FI"/>
              <a:t>/  OP-Luottamuksellinen</a:t>
            </a:r>
          </a:p>
        </p:txBody>
      </p:sp>
      <p:sp>
        <p:nvSpPr>
          <p:cNvPr id="8" name="Confidentiality">
            <a:extLst>
              <a:ext uri="{FF2B5EF4-FFF2-40B4-BE49-F238E27FC236}">
                <a16:creationId xmlns:a16="http://schemas.microsoft.com/office/drawing/2014/main" id="{B856D2D8-B610-46D7-B663-490C4766A655}"/>
              </a:ext>
            </a:extLst>
          </p:cNvPr>
          <p:cNvSpPr/>
          <p:nvPr userDrawn="1"/>
        </p:nvSpPr>
        <p:spPr>
          <a:xfrm>
            <a:off x="81005" y="6403984"/>
            <a:ext cx="600001" cy="220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fi-FI" sz="1000" noProof="0">
                <a:solidFill>
                  <a:schemeClr val="bg1"/>
                </a:solidFill>
                <a:latin typeface="OP Chevin Pro Light" pitchFamily="34" charset="0"/>
              </a:rPr>
              <a:t>© OP</a:t>
            </a:r>
          </a:p>
        </p:txBody>
      </p:sp>
    </p:spTree>
    <p:extLst>
      <p:ext uri="{BB962C8B-B14F-4D97-AF65-F5344CB8AC3E}">
        <p14:creationId xmlns:p14="http://schemas.microsoft.com/office/powerpoint/2010/main" val="4452546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_3_OP-Pohjol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7BDBAA8-180A-C247-8384-B6C5446818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219" y="1724823"/>
            <a:ext cx="4715563" cy="1262400"/>
          </a:xfrm>
          <a:prstGeom prst="rect">
            <a:avLst/>
          </a:prstGeom>
        </p:spPr>
      </p:pic>
      <p:sp>
        <p:nvSpPr>
          <p:cNvPr id="2" name="Title 1"/>
          <p:cNvSpPr>
            <a:spLocks noGrp="1"/>
          </p:cNvSpPr>
          <p:nvPr>
            <p:ph type="ctrTitle"/>
          </p:nvPr>
        </p:nvSpPr>
        <p:spPr>
          <a:xfrm>
            <a:off x="1524000" y="3201726"/>
            <a:ext cx="9144000" cy="1706879"/>
          </a:xfrm>
          <a:effectLst/>
        </p:spPr>
        <p:txBody>
          <a:bodyPr anchor="b" anchorCtr="0">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4289"/>
            <a:ext cx="9144000" cy="598475"/>
          </a:xfrm>
          <a:effectLst/>
        </p:spPr>
        <p:txBody>
          <a:bodyPr>
            <a:normAutofit/>
          </a:bodyPr>
          <a:lstStyle>
            <a:lvl1pPr marL="0" indent="0" algn="ctr">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noProof="0"/>
              <a:t>© OP Pohjola / OP-Konfidentiell</a:t>
            </a:r>
            <a:endParaRPr lang="fi-FI" noProof="0"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lvl1pPr>
          </a:lstStyle>
          <a:p>
            <a:fld id="{6AEB714A-0618-5742-924B-547278803B50}" type="datetime1">
              <a:rPr lang="fi-FI" noProof="0" smtClean="0"/>
              <a:t>9.12.2025</a:t>
            </a:fld>
            <a:endParaRPr lang="fi-FI" noProof="0" dirty="0"/>
          </a:p>
        </p:txBody>
      </p:sp>
    </p:spTree>
    <p:extLst>
      <p:ext uri="{BB962C8B-B14F-4D97-AF65-F5344CB8AC3E}">
        <p14:creationId xmlns:p14="http://schemas.microsoft.com/office/powerpoint/2010/main" val="1770985247"/>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userDrawn="1">
  <p:cSld name="Vertailu 2">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A83D12-7AF6-4F2B-9C67-45B02D552B88}" type="datetime1">
              <a:rPr lang="fi-FI" smtClean="0"/>
              <a:t>9.12.2025</a:t>
            </a:fld>
            <a:endParaRPr lang="fi-FI"/>
          </a:p>
        </p:txBody>
      </p:sp>
      <p:sp>
        <p:nvSpPr>
          <p:cNvPr id="8" name="Footer Placeholder 7"/>
          <p:cNvSpPr>
            <a:spLocks noGrp="1"/>
          </p:cNvSpPr>
          <p:nvPr>
            <p:ph type="ftr" sz="quarter" idx="11"/>
          </p:nvPr>
        </p:nvSpPr>
        <p:spPr/>
        <p:txBody>
          <a:bodyPr/>
          <a:lstStyle/>
          <a:p>
            <a:r>
              <a:rPr lang="fi-FI"/>
              <a:t>/  OP-Luottamuksellinen</a:t>
            </a:r>
          </a:p>
        </p:txBody>
      </p:sp>
      <p:sp>
        <p:nvSpPr>
          <p:cNvPr id="9" name="Slide Number Placeholder 8"/>
          <p:cNvSpPr>
            <a:spLocks noGrp="1"/>
          </p:cNvSpPr>
          <p:nvPr>
            <p:ph type="sldNum" sz="quarter" idx="12"/>
          </p:nvPr>
        </p:nvSpPr>
        <p:spPr/>
        <p:txBody>
          <a:bodyPr/>
          <a:lstStyle/>
          <a:p>
            <a:fld id="{2CFBC310-412D-4841-958B-3949C676B8F0}" type="slidenum">
              <a:rPr lang="fi-FI" smtClean="0"/>
              <a:t>‹#›</a:t>
            </a:fld>
            <a:endParaRPr lang="fi-FI"/>
          </a:p>
        </p:txBody>
      </p:sp>
      <p:sp>
        <p:nvSpPr>
          <p:cNvPr id="11" name="Text Placeholder 2"/>
          <p:cNvSpPr>
            <a:spLocks noGrp="1"/>
          </p:cNvSpPr>
          <p:nvPr>
            <p:ph type="body" idx="1"/>
          </p:nvPr>
        </p:nvSpPr>
        <p:spPr>
          <a:xfrm>
            <a:off x="681007"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681007"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6081599"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4" name="Content Placeholder 5"/>
          <p:cNvSpPr>
            <a:spLocks noGrp="1"/>
          </p:cNvSpPr>
          <p:nvPr>
            <p:ph sz="quarter" idx="4"/>
          </p:nvPr>
        </p:nvSpPr>
        <p:spPr>
          <a:xfrm>
            <a:off x="6081599"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681005" y="277092"/>
            <a:ext cx="10681939" cy="1292907"/>
          </a:xfrm>
        </p:spPr>
        <p:txBody>
          <a:bodyPr/>
          <a:lstStyle/>
          <a:p>
            <a:r>
              <a:rPr lang="en-US"/>
              <a:t>Click to edit Master title style</a:t>
            </a:r>
          </a:p>
        </p:txBody>
      </p:sp>
    </p:spTree>
    <p:extLst>
      <p:ext uri="{BB962C8B-B14F-4D97-AF65-F5344CB8AC3E}">
        <p14:creationId xmlns:p14="http://schemas.microsoft.com/office/powerpoint/2010/main" val="283799120"/>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type="obj">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a:t>Click to edit Master title style</a:t>
            </a:r>
          </a:p>
        </p:txBody>
      </p:sp>
      <p:sp>
        <p:nvSpPr>
          <p:cNvPr id="3" name="Content Placeholder 2"/>
          <p:cNvSpPr>
            <a:spLocks noGrp="1"/>
          </p:cNvSpPr>
          <p:nvPr>
            <p:ph idx="1"/>
          </p:nvPr>
        </p:nvSpPr>
        <p:spPr>
          <a:xfrm>
            <a:off x="681005" y="1662124"/>
            <a:ext cx="5330328" cy="4535785"/>
          </a:xfrm>
        </p:spPr>
        <p:txBody>
          <a:bodyPr>
            <a:noAutofit/>
          </a:bodyPr>
          <a:lstStyle>
            <a:lvl1pPr>
              <a:defRPr spc="-67" baseline="0"/>
            </a:lvl1pPr>
            <a:lvl2pPr>
              <a:defRPr spc="-67" baseline="0"/>
            </a:lvl2pPr>
            <a:lvl3pPr>
              <a:defRPr spc="-67" baseline="0"/>
            </a:lvl3pPr>
            <a:lvl4pPr>
              <a:defRPr spc="-67" baseline="0"/>
            </a:lvl4pPr>
            <a:lvl5pPr>
              <a:defRPr spc="-67"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pc="-67" baseline="0"/>
            </a:lvl1pPr>
          </a:lstStyle>
          <a:p>
            <a:fld id="{B238053C-C71E-4036-964D-C57183A3E99B}" type="datetime1">
              <a:rPr lang="fi-FI" smtClean="0"/>
              <a:t>9.12.2025</a:t>
            </a:fld>
            <a:endParaRPr lang="fi-FI"/>
          </a:p>
        </p:txBody>
      </p:sp>
      <p:sp>
        <p:nvSpPr>
          <p:cNvPr id="6" name="Slide Number Placeholder 5"/>
          <p:cNvSpPr>
            <a:spLocks noGrp="1"/>
          </p:cNvSpPr>
          <p:nvPr>
            <p:ph type="sldNum" sz="quarter" idx="12"/>
          </p:nvPr>
        </p:nvSpPr>
        <p:spPr/>
        <p:txBody>
          <a:bodyPr/>
          <a:lstStyle>
            <a:lvl1pPr>
              <a:defRPr spc="-67" baseline="0"/>
            </a:lvl1pPr>
          </a:lstStyle>
          <a:p>
            <a:fld id="{2CFBC310-412D-4841-958B-3949C676B8F0}" type="slidenum">
              <a:rPr lang="fi-FI" smtClean="0"/>
              <a:pPr/>
              <a:t>‹#›</a:t>
            </a:fld>
            <a:endParaRPr lang="fi-FI"/>
          </a:p>
        </p:txBody>
      </p:sp>
      <p:sp>
        <p:nvSpPr>
          <p:cNvPr id="8" name="Footer Placeholder 4">
            <a:extLst>
              <a:ext uri="{FF2B5EF4-FFF2-40B4-BE49-F238E27FC236}">
                <a16:creationId xmlns:a16="http://schemas.microsoft.com/office/drawing/2014/main" id="{3BE65326-D5D9-4020-B151-76B1C978AB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a:t>/  OP-Luottamuksellinen</a:t>
            </a:r>
          </a:p>
        </p:txBody>
      </p:sp>
    </p:spTree>
    <p:extLst>
      <p:ext uri="{BB962C8B-B14F-4D97-AF65-F5344CB8AC3E}">
        <p14:creationId xmlns:p14="http://schemas.microsoft.com/office/powerpoint/2010/main" val="472037171"/>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userDrawn="1">
  <p:cSld name="Section_4_Välikansi_kuva_alhaalla">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br>
              <a:rPr lang="fi-FI" noProof="0"/>
            </a:br>
            <a:r>
              <a:rPr lang="fi-FI" noProof="0"/>
              <a:t>Lisää kuva napauttamalla kuvaketta TAI aktivoi kuvakehys ja klikkaa valikosta lisää/</a:t>
            </a:r>
            <a:r>
              <a:rPr lang="fi-FI" noProof="0" err="1"/>
              <a:t>insert</a:t>
            </a:r>
            <a:r>
              <a:rPr lang="fi-FI" noProof="0"/>
              <a:t> &gt; Kuva/</a:t>
            </a:r>
            <a:r>
              <a:rPr lang="fi-FI" noProof="0" err="1"/>
              <a:t>picture</a:t>
            </a:r>
            <a:r>
              <a:rPr lang="fi-FI" noProof="0"/>
              <a:t> &gt; Kuva tiedostosta/Picture </a:t>
            </a:r>
            <a:r>
              <a:rPr lang="fi-FI" noProof="0" err="1"/>
              <a:t>from</a:t>
            </a:r>
            <a:r>
              <a:rPr lang="fi-FI" noProof="0"/>
              <a:t> </a:t>
            </a:r>
            <a:r>
              <a:rPr lang="fi-FI" noProof="0" err="1"/>
              <a:t>file</a:t>
            </a:r>
            <a:endParaRPr lang="fi-FI" noProof="0"/>
          </a:p>
        </p:txBody>
      </p:sp>
      <p:sp>
        <p:nvSpPr>
          <p:cNvPr id="2" name="Title 1"/>
          <p:cNvSpPr>
            <a:spLocks noGrp="1"/>
          </p:cNvSpPr>
          <p:nvPr>
            <p:ph type="title" hasCustomPrompt="1"/>
          </p:nvPr>
        </p:nvSpPr>
        <p:spPr>
          <a:xfrm>
            <a:off x="522408" y="1215815"/>
            <a:ext cx="6167824" cy="579212"/>
          </a:xfrm>
        </p:spPr>
        <p:txBody>
          <a:bodyPr anchor="ctr"/>
          <a:lstStyle>
            <a:lvl1pPr>
              <a:defRPr spc="-67" baseline="0"/>
            </a:lvl1pPr>
          </a:lstStyle>
          <a:p>
            <a:r>
              <a:rPr lang="fi-FI" noProof="0"/>
              <a:t>Kirjoita välikannen otsikko</a:t>
            </a:r>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lvl1pPr>
              <a:defRPr>
                <a:solidFill>
                  <a:schemeClr val="bg1"/>
                </a:solidFill>
              </a:defRPr>
            </a:lvl1pPr>
          </a:lstStyle>
          <a:p>
            <a:fld id="{715A0576-9581-491A-8FA0-DB956551F861}" type="datetime1">
              <a:rPr lang="fi-FI" noProof="0" smtClean="0"/>
              <a:t>9.12.2025</a:t>
            </a:fld>
            <a:endParaRPr lang="fi-FI" noProof="0"/>
          </a:p>
        </p:txBody>
      </p:sp>
    </p:spTree>
    <p:extLst>
      <p:ext uri="{BB962C8B-B14F-4D97-AF65-F5344CB8AC3E}">
        <p14:creationId xmlns:p14="http://schemas.microsoft.com/office/powerpoint/2010/main" val="3437525369"/>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Content_3_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pc="-67" baseline="0"/>
            </a:lvl1pPr>
          </a:lstStyle>
          <a:p>
            <a:r>
              <a:rPr lang="fi-FI" noProof="0"/>
              <a:t>Kirjoita otsikko tähän</a:t>
            </a:r>
          </a:p>
        </p:txBody>
      </p:sp>
      <p:sp>
        <p:nvSpPr>
          <p:cNvPr id="3" name="Content Placeholder 2"/>
          <p:cNvSpPr>
            <a:spLocks noGrp="1"/>
          </p:cNvSpPr>
          <p:nvPr>
            <p:ph idx="1" hasCustomPrompt="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fi-FI" noProof="0"/>
              <a:t>Lisää teksti</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p>
            <a:fld id="{9619B1BF-8E1D-4667-9BEE-79C8D9B3AAEF}" type="datetime1">
              <a:rPr lang="fi-FI" noProof="0" smtClean="0"/>
              <a:t>9.12.2025</a:t>
            </a:fld>
            <a:endParaRPr lang="fi-FI" noProof="0"/>
          </a:p>
        </p:txBody>
      </p:sp>
    </p:spTree>
    <p:extLst>
      <p:ext uri="{BB962C8B-B14F-4D97-AF65-F5344CB8AC3E}">
        <p14:creationId xmlns:p14="http://schemas.microsoft.com/office/powerpoint/2010/main" val="1699245827"/>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1005" y="279796"/>
            <a:ext cx="10681939" cy="1292907"/>
          </a:xfrm>
        </p:spPr>
        <p:txBody>
          <a:bodyPr/>
          <a:lstStyle/>
          <a:p>
            <a:r>
              <a:rPr lang="fi-FI"/>
              <a:t>Muokkaa ots. perustyyl. napsautt.</a:t>
            </a:r>
            <a:endParaRPr lang="en-US" dirty="0"/>
          </a:p>
        </p:txBody>
      </p:sp>
      <p:sp>
        <p:nvSpPr>
          <p:cNvPr id="3" name="Content Placeholder 2"/>
          <p:cNvSpPr>
            <a:spLocks noGrp="1"/>
          </p:cNvSpPr>
          <p:nvPr>
            <p:ph sz="half" idx="1"/>
          </p:nvPr>
        </p:nvSpPr>
        <p:spPr>
          <a:xfrm>
            <a:off x="681005"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083300"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393DDBB-CCEF-4919-8610-957CB0341B87}" type="datetime1">
              <a:rPr lang="fi-FI" smtClean="0"/>
              <a:t>9.12.2025</a:t>
            </a:fld>
            <a:endParaRPr lang="fi-FI"/>
          </a:p>
        </p:txBody>
      </p:sp>
      <p:sp>
        <p:nvSpPr>
          <p:cNvPr id="6" name="Footer Placeholder 5"/>
          <p:cNvSpPr>
            <a:spLocks noGrp="1"/>
          </p:cNvSpPr>
          <p:nvPr>
            <p:ph type="ftr" sz="quarter" idx="11"/>
          </p:nvPr>
        </p:nvSpPr>
        <p:spPr/>
        <p:txBody>
          <a:bodyPr/>
          <a:lstStyle/>
          <a:p>
            <a:r>
              <a:rPr lang="fi-FI" dirty="0"/>
              <a:t>/  OP-Luottamuksellinen</a:t>
            </a:r>
          </a:p>
        </p:txBody>
      </p:sp>
      <p:sp>
        <p:nvSpPr>
          <p:cNvPr id="7" name="Slide Number Placeholder 6"/>
          <p:cNvSpPr>
            <a:spLocks noGrp="1"/>
          </p:cNvSpPr>
          <p:nvPr>
            <p:ph type="sldNum" sz="quarter" idx="12"/>
          </p:nvPr>
        </p:nvSpPr>
        <p:spPr/>
        <p:txBody>
          <a:bodyPr/>
          <a:lstStyle/>
          <a:p>
            <a:fld id="{2CFBC310-412D-4841-958B-3949C676B8F0}" type="slidenum">
              <a:rPr lang="fi-FI" smtClean="0"/>
              <a:t>‹#›</a:t>
            </a:fld>
            <a:endParaRPr lang="fi-FI"/>
          </a:p>
        </p:txBody>
      </p:sp>
    </p:spTree>
    <p:extLst>
      <p:ext uri="{BB962C8B-B14F-4D97-AF65-F5344CB8AC3E}">
        <p14:creationId xmlns:p14="http://schemas.microsoft.com/office/powerpoint/2010/main" val="1912044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45.xml><?xml version="1.0" encoding="utf-8"?>
<p:sldLayout xmlns:a="http://schemas.openxmlformats.org/drawingml/2006/main" xmlns:r="http://schemas.openxmlformats.org/officeDocument/2006/relationships" xmlns:p="http://schemas.openxmlformats.org/presentationml/2006/main" showMasterSp="0" preserve="1" userDrawn="1">
  <p:cSld name="Title_1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extLst>
                <a:ext uri="{96DAC541-7B7A-43D3-8B79-37D633B846F1}">
                  <asvg:svgBlip xmlns:asvg="http://schemas.microsoft.com/office/drawing/2016/SVG/main" r:embed="rId3"/>
                </a:ext>
              </a:extLst>
            </a:blip>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2955F9C9-6989-B541-ABA1-FB213DDEB30E}" type="datetime1">
              <a:rPr lang="fi-FI" smtClean="0"/>
              <a:t>9.12.2025</a:t>
            </a:fld>
            <a:endParaRPr lang="fi-FI" dirty="0"/>
          </a:p>
        </p:txBody>
      </p:sp>
    </p:spTree>
    <p:extLst>
      <p:ext uri="{BB962C8B-B14F-4D97-AF65-F5344CB8AC3E}">
        <p14:creationId xmlns:p14="http://schemas.microsoft.com/office/powerpoint/2010/main" val="2236403150"/>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showMasterSp="0" preserve="1" userDrawn="1">
  <p:cSld name="Title_1b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B7AD2153-6147-2A45-B5B2-6688E6CCB05F}" type="datetime1">
              <a:rPr lang="fi-FI" smtClean="0"/>
              <a:t>9.12.2025</a:t>
            </a:fld>
            <a:endParaRPr lang="fi-FI" dirty="0"/>
          </a:p>
        </p:txBody>
      </p:sp>
    </p:spTree>
    <p:extLst>
      <p:ext uri="{BB962C8B-B14F-4D97-AF65-F5344CB8AC3E}">
        <p14:creationId xmlns:p14="http://schemas.microsoft.com/office/powerpoint/2010/main" val="374041840"/>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showMasterSp="0" preserve="1" userDrawn="1">
  <p:cSld name="Title_2_OP-Pohjol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8EE67C3-884D-148B-1ADB-F015D1244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287" y="495627"/>
            <a:ext cx="1036189" cy="1036189"/>
          </a:xfrm>
          <a:prstGeom prst="rect">
            <a:avLst/>
          </a:prstGeom>
        </p:spPr>
      </p:pic>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64B752E9-E2A3-E141-BE41-D9DEDCABCBA8}" type="datetime1">
              <a:rPr lang="fi-FI" smtClean="0"/>
              <a:t>9.12.2025</a:t>
            </a:fld>
            <a:endParaRPr lang="fi-FI" dirty="0"/>
          </a:p>
        </p:txBody>
      </p:sp>
    </p:spTree>
    <p:extLst>
      <p:ext uri="{BB962C8B-B14F-4D97-AF65-F5344CB8AC3E}">
        <p14:creationId xmlns:p14="http://schemas.microsoft.com/office/powerpoint/2010/main" val="4191955290"/>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showMasterSp="0" preserve="1" userDrawn="1">
  <p:cSld name="Title_2b_OP-Pohjola">
    <p:spTree>
      <p:nvGrpSpPr>
        <p:cNvPr id="1" name=""/>
        <p:cNvGrpSpPr/>
        <p:nvPr/>
      </p:nvGrpSpPr>
      <p:grpSpPr>
        <a:xfrm>
          <a:off x="0" y="0"/>
          <a:ext cx="0" cy="0"/>
          <a:chOff x="0" y="0"/>
          <a:chExt cx="0" cy="0"/>
        </a:xfrm>
      </p:grpSpPr>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E341C7E2-9421-4548-B286-70B42377D2C3}" type="datetime1">
              <a:rPr lang="fi-FI" smtClean="0"/>
              <a:t>9.12.2025</a:t>
            </a:fld>
            <a:endParaRPr lang="fi-FI" dirty="0"/>
          </a:p>
        </p:txBody>
      </p:sp>
      <p:pic>
        <p:nvPicPr>
          <p:cNvPr id="5" name="Graphic 4">
            <a:extLst>
              <a:ext uri="{FF2B5EF4-FFF2-40B4-BE49-F238E27FC236}">
                <a16:creationId xmlns:a16="http://schemas.microsoft.com/office/drawing/2014/main" id="{D52D9107-E0DE-0248-59F0-682B8E558B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758" y="495627"/>
            <a:ext cx="3142841" cy="751677"/>
          </a:xfrm>
          <a:prstGeom prst="rect">
            <a:avLst/>
          </a:prstGeom>
        </p:spPr>
      </p:pic>
    </p:spTree>
    <p:extLst>
      <p:ext uri="{BB962C8B-B14F-4D97-AF65-F5344CB8AC3E}">
        <p14:creationId xmlns:p14="http://schemas.microsoft.com/office/powerpoint/2010/main" val="2688706140"/>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showMasterSp="0" preserve="1" userDrawn="1">
  <p:cSld name="Title_3_OP-Pohjol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7BDBAA8-180A-C247-8384-B6C5446818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219" y="1724823"/>
            <a:ext cx="4715563" cy="1262400"/>
          </a:xfrm>
          <a:prstGeom prst="rect">
            <a:avLst/>
          </a:prstGeom>
        </p:spPr>
      </p:pic>
      <p:sp>
        <p:nvSpPr>
          <p:cNvPr id="2" name="Title 1"/>
          <p:cNvSpPr>
            <a:spLocks noGrp="1"/>
          </p:cNvSpPr>
          <p:nvPr>
            <p:ph type="ctrTitle"/>
          </p:nvPr>
        </p:nvSpPr>
        <p:spPr>
          <a:xfrm>
            <a:off x="1524000" y="3201726"/>
            <a:ext cx="9144000" cy="1706879"/>
          </a:xfrm>
          <a:effectLst/>
        </p:spPr>
        <p:txBody>
          <a:bodyPr anchor="b" anchorCtr="0">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4289"/>
            <a:ext cx="9144000" cy="598475"/>
          </a:xfrm>
          <a:effectLst/>
        </p:spPr>
        <p:txBody>
          <a:bodyPr>
            <a:normAutofit/>
          </a:bodyPr>
          <a:lstStyle>
            <a:lvl1pPr marL="0" indent="0" algn="ctr">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noProof="0"/>
              <a:t>© OP Pohjola / OP-Konfidentiell</a:t>
            </a:r>
            <a:endParaRPr lang="fi-FI" noProof="0"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lvl1pPr>
          </a:lstStyle>
          <a:p>
            <a:fld id="{6AEB714A-0618-5742-924B-547278803B50}" type="datetime1">
              <a:rPr lang="fi-FI" noProof="0" smtClean="0"/>
              <a:t>9.12.2025</a:t>
            </a:fld>
            <a:endParaRPr lang="fi-FI" noProof="0" dirty="0"/>
          </a:p>
        </p:txBody>
      </p:sp>
    </p:spTree>
    <p:extLst>
      <p:ext uri="{BB962C8B-B14F-4D97-AF65-F5344CB8AC3E}">
        <p14:creationId xmlns:p14="http://schemas.microsoft.com/office/powerpoint/2010/main" val="17709852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_4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4" name="Kuvan paikkamerkki 26">
            <a:extLst>
              <a:ext uri="{FF2B5EF4-FFF2-40B4-BE49-F238E27FC236}">
                <a16:creationId xmlns:a16="http://schemas.microsoft.com/office/drawing/2014/main" id="{217FD3E2-566E-E849-879F-3234DAB0855C}"/>
              </a:ext>
              <a:ext uri="{C183D7F6-B498-43B3-948B-1728B52AA6E4}">
                <adec:decorative xmlns:adec="http://schemas.microsoft.com/office/drawing/2017/decorative" val="1"/>
              </a:ext>
            </a:extLst>
          </p:cNvPr>
          <p:cNvSpPr>
            <a:spLocks noGrp="1"/>
          </p:cNvSpPr>
          <p:nvPr>
            <p:ph type="pic" sz="quarter" idx="20" hasCustomPrompt="1"/>
          </p:nvPr>
        </p:nvSpPr>
        <p:spPr>
          <a:xfrm>
            <a:off x="3743086" y="1730647"/>
            <a:ext cx="4668164" cy="1261397"/>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fi-FI" noProof="0" dirty="0"/>
              <a:t> </a:t>
            </a:r>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6352"/>
            <a:ext cx="2400000" cy="314177"/>
          </a:xfrm>
        </p:spPr>
        <p:txBody>
          <a:bodyPr/>
          <a:lstStyle>
            <a:lvl1pPr>
              <a:defRPr>
                <a:solidFill>
                  <a:schemeClr val="bg1"/>
                </a:solidFill>
              </a:defRPr>
            </a:lvl1pPr>
          </a:lstStyle>
          <a:p>
            <a:r>
              <a:rPr lang="fi-FI" noProof="0" dirty="0"/>
              <a:t>© OP Pohjola / OP-</a:t>
            </a:r>
            <a:r>
              <a:rPr lang="fi-FI" noProof="0" dirty="0" err="1"/>
              <a:t>Konfidentiell</a:t>
            </a:r>
            <a:endParaRPr lang="fi-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D7D57094-C61E-5B41-9B96-8576DE674CBB}" type="datetime1">
              <a:rPr lang="fi-FI" noProof="0" smtClean="0"/>
              <a:t>9.12.2025</a:t>
            </a:fld>
            <a:endParaRPr lang="fi-FI" noProof="0" dirty="0"/>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preserve="1" userDrawn="1">
  <p:cSld name="Title_4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4" name="Kuvan paikkamerkki 26">
            <a:extLst>
              <a:ext uri="{FF2B5EF4-FFF2-40B4-BE49-F238E27FC236}">
                <a16:creationId xmlns:a16="http://schemas.microsoft.com/office/drawing/2014/main" id="{217FD3E2-566E-E849-879F-3234DAB0855C}"/>
              </a:ext>
              <a:ext uri="{C183D7F6-B498-43B3-948B-1728B52AA6E4}">
                <adec:decorative xmlns:adec="http://schemas.microsoft.com/office/drawing/2017/decorative" val="1"/>
              </a:ext>
            </a:extLst>
          </p:cNvPr>
          <p:cNvSpPr>
            <a:spLocks noGrp="1"/>
          </p:cNvSpPr>
          <p:nvPr>
            <p:ph type="pic" sz="quarter" idx="20" hasCustomPrompt="1"/>
          </p:nvPr>
        </p:nvSpPr>
        <p:spPr>
          <a:xfrm>
            <a:off x="3743086" y="1730647"/>
            <a:ext cx="4668164" cy="1261397"/>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fi-FI" noProof="0" dirty="0"/>
              <a:t> </a:t>
            </a:r>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6352"/>
            <a:ext cx="2400000" cy="314177"/>
          </a:xfrm>
        </p:spPr>
        <p:txBody>
          <a:bodyPr/>
          <a:lstStyle>
            <a:lvl1pPr>
              <a:defRPr>
                <a:solidFill>
                  <a:schemeClr val="bg1"/>
                </a:solidFill>
              </a:defRPr>
            </a:lvl1pPr>
          </a:lstStyle>
          <a:p>
            <a:r>
              <a:rPr lang="fi-FI" noProof="0" dirty="0"/>
              <a:t>© OP Pohjola / OP-</a:t>
            </a:r>
            <a:r>
              <a:rPr lang="fi-FI" noProof="0" dirty="0" err="1"/>
              <a:t>Konfidentiell</a:t>
            </a:r>
            <a:endParaRPr lang="fi-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D7D57094-C61E-5B41-9B96-8576DE674CBB}" type="datetime1">
              <a:rPr lang="fi-FI" noProof="0" smtClean="0"/>
              <a:t>9.12.2025</a:t>
            </a:fld>
            <a:endParaRPr lang="fi-FI" noProof="0" dirty="0"/>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preserve="1" userDrawn="1">
  <p:cSld name="Title_5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fi-FI" noProof="0"/>
              <a:t>© OP Pohjola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7666"/>
            <a:ext cx="990600" cy="314177"/>
          </a:xfrm>
        </p:spPr>
        <p:txBody>
          <a:bodyPr/>
          <a:lstStyle>
            <a:lvl1pPr algn="r">
              <a:defRPr>
                <a:solidFill>
                  <a:schemeClr val="bg1"/>
                </a:solidFill>
              </a:defRPr>
            </a:lvl1pPr>
          </a:lstStyle>
          <a:p>
            <a:fld id="{B1A32013-A8D6-2E4D-A4B5-B48BCDA52BAC}" type="datetime1">
              <a:rPr lang="fi-FI" noProof="0" smtClean="0"/>
              <a:t>9.12.2025</a:t>
            </a:fld>
            <a:endParaRPr lang="fi-FI" noProof="0" dirty="0"/>
          </a:p>
        </p:txBody>
      </p:sp>
      <p:sp>
        <p:nvSpPr>
          <p:cNvPr id="7" name="Kuvan paikkamerkki 26">
            <a:extLst>
              <a:ext uri="{FF2B5EF4-FFF2-40B4-BE49-F238E27FC236}">
                <a16:creationId xmlns:a16="http://schemas.microsoft.com/office/drawing/2014/main" id="{7D099B86-F557-AEA0-2CC5-2C707EE00299}"/>
              </a:ext>
              <a:ext uri="{C183D7F6-B498-43B3-948B-1728B52AA6E4}">
                <adec:decorative xmlns:adec="http://schemas.microsoft.com/office/drawing/2017/decorative" val="1"/>
              </a:ext>
            </a:extLst>
          </p:cNvPr>
          <p:cNvSpPr>
            <a:spLocks noGrp="1"/>
          </p:cNvSpPr>
          <p:nvPr>
            <p:ph type="pic" sz="quarter" idx="20" hasCustomPrompt="1"/>
          </p:nvPr>
        </p:nvSpPr>
        <p:spPr>
          <a:xfrm>
            <a:off x="3761918" y="1840295"/>
            <a:ext cx="4668164" cy="1101389"/>
          </a:xfrm>
          <a:blipFill dpi="0" rotWithShape="1">
            <a:blip r:embed="rId2"/>
            <a:srcRect/>
            <a:stretch>
              <a:fillRect l="2000" t="2000" r="2000" b="2000"/>
            </a:stretch>
          </a:blipFill>
        </p:spPr>
        <p:txBody>
          <a:bodyPr/>
          <a:lstStyle>
            <a:lvl1pPr marL="0" indent="0">
              <a:buNone/>
              <a:defRPr/>
            </a:lvl1pPr>
          </a:lstStyle>
          <a:p>
            <a:r>
              <a:rPr lang="fi-FI" noProof="0" dirty="0"/>
              <a:t> </a:t>
            </a:r>
          </a:p>
        </p:txBody>
      </p:sp>
    </p:spTree>
    <p:extLst>
      <p:ext uri="{BB962C8B-B14F-4D97-AF65-F5344CB8AC3E}">
        <p14:creationId xmlns:p14="http://schemas.microsoft.com/office/powerpoint/2010/main" val="2044489954"/>
      </p:ext>
    </p:extLst>
  </p:cSld>
  <p:clrMapOvr>
    <a:overrideClrMapping bg1="lt1" tx1="dk1" bg2="lt2" tx2="dk2" accent1="accent1" accent2="accent2" accent3="accent3" accent4="accent4" accent5="accent5" accent6="accent6" hlink="hlink" folHlink="folHlink"/>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preserve="1" userDrawn="1">
  <p:cSld name="Title_6_OP_och_andelsbanken">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2280"/>
            <a:ext cx="2400000" cy="314177"/>
          </a:xfrm>
        </p:spPr>
        <p:txBody>
          <a:bodyPr/>
          <a:lstStyle>
            <a:lvl1pPr>
              <a:defRPr>
                <a:solidFill>
                  <a:schemeClr val="bg1"/>
                </a:solidFill>
              </a:defRPr>
            </a:lvl1pPr>
          </a:lstStyle>
          <a:p>
            <a:r>
              <a:rPr lang="sv-FI" noProof="0"/>
              <a:t>© OP Pohjola / OP-Konfidentiell</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4923692" y="1924421"/>
            <a:ext cx="2266792" cy="1061056"/>
          </a:xfrm>
          <a:blipFill>
            <a:blip r:embed="rId2">
              <a:extLst>
                <a:ext uri="{96DAC541-7B7A-43D3-8B79-37D633B846F1}">
                  <asvg:svgBlip xmlns:asvg="http://schemas.microsoft.com/office/drawing/2016/SVG/main" r:embed="rId3"/>
                </a:ext>
              </a:extLst>
            </a:blip>
            <a:srcRect/>
            <a:stretch>
              <a:fillRect l="3497" r="2884"/>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DB5A26E2-83F1-FC44-CC2D-AFD3C1BF8015}"/>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74371066-6BCC-4A42-A823-8342F5F81775}" type="datetime1">
              <a:rPr lang="fi-FI" noProof="0" smtClean="0"/>
              <a:t>9.12.2025</a:t>
            </a:fld>
            <a:endParaRPr lang="fi-FI" noProof="0" dirty="0"/>
          </a:p>
        </p:txBody>
      </p:sp>
    </p:spTree>
    <p:extLst>
      <p:ext uri="{BB962C8B-B14F-4D97-AF65-F5344CB8AC3E}">
        <p14:creationId xmlns:p14="http://schemas.microsoft.com/office/powerpoint/2010/main" val="2252114249"/>
      </p:ext>
    </p:extLst>
  </p:cSld>
  <p:clrMapOvr>
    <a:overrideClrMapping bg1="lt1" tx1="dk1" bg2="lt2" tx2="dk2" accent1="accent1" accent2="accent2" accent3="accent3" accent4="accent4" accent5="accent5" accent6="accent6" hlink="hlink" folHlink="folHlink"/>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preserve="1" userDrawn="1">
  <p:cSld name="Title_7_Pohjola">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072881" y="1924421"/>
            <a:ext cx="5772539" cy="1061056"/>
          </a:xfrm>
          <a:blipFill>
            <a:blip r:embed="rId2">
              <a:extLst>
                <a:ext uri="{96DAC541-7B7A-43D3-8B79-37D633B846F1}">
                  <asvg:svgBlip xmlns:asvg="http://schemas.microsoft.com/office/drawing/2016/SVG/main" r:embed="rId3"/>
                </a:ext>
              </a:extLst>
            </a:blip>
            <a:srcRect/>
            <a:stretch>
              <a:fillRect l="2156" t="-167" r="1293" b="-167"/>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3C097B11-0570-1C99-CD97-70B502C205DA}"/>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150872EF-9A4B-AF4F-AFF2-3628D9A76FF1}" type="datetime1">
              <a:rPr lang="fi-FI" noProof="0" smtClean="0"/>
              <a:t>9.12.2025</a:t>
            </a:fld>
            <a:endParaRPr lang="fi-FI" noProof="0" dirty="0"/>
          </a:p>
        </p:txBody>
      </p:sp>
    </p:spTree>
    <p:extLst>
      <p:ext uri="{BB962C8B-B14F-4D97-AF65-F5344CB8AC3E}">
        <p14:creationId xmlns:p14="http://schemas.microsoft.com/office/powerpoint/2010/main" val="667819729"/>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preserve="1" userDrawn="1">
  <p:cSld name="Title_8_OP-Hem">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sv-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266832" y="1924421"/>
            <a:ext cx="5455137" cy="1061056"/>
          </a:xfrm>
          <a:blipFill>
            <a:blip r:embed="rId2">
              <a:extLst>
                <a:ext uri="{96DAC541-7B7A-43D3-8B79-37D633B846F1}">
                  <asvg:svgBlip xmlns:asvg="http://schemas.microsoft.com/office/drawing/2016/SVG/main" r:embed="rId3"/>
                </a:ext>
              </a:extLst>
            </a:blip>
            <a:srcRect/>
            <a:stretch>
              <a:fillRect l="21396" r="21396"/>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45C2ABEC-4B4A-EBDD-0401-0BAE4B7196B9}"/>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6629EE68-A034-9E40-83BB-CDD58AA68690}" type="datetime1">
              <a:rPr lang="fi-FI" noProof="0" smtClean="0"/>
              <a:t>9.12.2025</a:t>
            </a:fld>
            <a:endParaRPr lang="fi-FI" noProof="0" dirty="0"/>
          </a:p>
        </p:txBody>
      </p:sp>
    </p:spTree>
    <p:extLst>
      <p:ext uri="{BB962C8B-B14F-4D97-AF65-F5344CB8AC3E}">
        <p14:creationId xmlns:p14="http://schemas.microsoft.com/office/powerpoint/2010/main" val="3885114489"/>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Title_9_OP-Pohjola">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478523"/>
            <a:ext cx="10989733" cy="994979"/>
          </a:xfrm>
          <a:prstGeom prst="rect">
            <a:avLst/>
          </a:prstGeom>
          <a:effectLst>
            <a:outerShdw blurRad="88900" dist="50800" dir="2700000" algn="tl" rotWithShape="0">
              <a:prstClr val="black">
                <a:alpha val="20000"/>
              </a:prstClr>
            </a:outerShdw>
          </a:effectLst>
        </p:spPr>
        <p:txBody>
          <a:bodyPr anchor="b">
            <a:noAutofit/>
          </a:bodyPr>
          <a:lstStyle>
            <a:lvl1pPr algn="ctr">
              <a:defRPr sz="5333"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541418"/>
            <a:ext cx="10984636" cy="640861"/>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3200"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a:extLst>
              <a:ext uri="{FF2B5EF4-FFF2-40B4-BE49-F238E27FC236}">
                <a16:creationId xmlns:a16="http://schemas.microsoft.com/office/drawing/2014/main" id="{A0724917-2977-2CE2-31D3-6DA47CA78C7D}"/>
              </a:ext>
              <a:ext uri="{C183D7F6-B498-43B3-948B-1728B52AA6E4}">
                <adec:decorative xmlns:adec="http://schemas.microsoft.com/office/drawing/2017/decorative" val="1"/>
              </a:ext>
            </a:extLst>
          </p:cNvPr>
          <p:cNvSpPr>
            <a:spLocks noGrp="1"/>
          </p:cNvSpPr>
          <p:nvPr>
            <p:ph type="body" sz="quarter" idx="24"/>
          </p:nvPr>
        </p:nvSpPr>
        <p:spPr>
          <a:xfrm>
            <a:off x="4519149" y="1741185"/>
            <a:ext cx="3153705" cy="2641600"/>
          </a:xfrm>
          <a:blipFill>
            <a:blip r:embed="rId2">
              <a:extLst>
                <a:ext uri="{96DAC541-7B7A-43D3-8B79-37D633B846F1}">
                  <asvg:svgBlip xmlns:asvg="http://schemas.microsoft.com/office/drawing/2016/SVG/main" r:embed="rId3"/>
                </a:ext>
              </a:extLst>
            </a:blip>
            <a:srcRect/>
            <a:stretch>
              <a:fillRect l="8119" r="8119"/>
            </a:stretch>
          </a:blipFill>
        </p:spPr>
        <p:txBody>
          <a:bodyPr/>
          <a:lstStyle>
            <a:lvl1pPr marL="0" indent="0">
              <a:buNone/>
              <a:defRPr>
                <a:no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2" name="Footer Placeholder 10">
            <a:extLst>
              <a:ext uri="{FF2B5EF4-FFF2-40B4-BE49-F238E27FC236}">
                <a16:creationId xmlns:a16="http://schemas.microsoft.com/office/drawing/2014/main" id="{A89EA176-AACF-F032-A460-06DD3910AB77}"/>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3" name="Date Placeholder 9">
            <a:extLst>
              <a:ext uri="{FF2B5EF4-FFF2-40B4-BE49-F238E27FC236}">
                <a16:creationId xmlns:a16="http://schemas.microsoft.com/office/drawing/2014/main" id="{6FF7AB7D-40A7-7CBE-189D-572064B1095E}"/>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CC300F0B-4C2A-394C-805B-28D5655662BA}" type="datetime1">
              <a:rPr lang="fi-FI" noProof="0" smtClean="0"/>
              <a:t>9.12.2025</a:t>
            </a:fld>
            <a:endParaRPr lang="fi-FI" noProof="0" dirty="0"/>
          </a:p>
        </p:txBody>
      </p:sp>
    </p:spTree>
    <p:extLst>
      <p:ext uri="{BB962C8B-B14F-4D97-AF65-F5344CB8AC3E}">
        <p14:creationId xmlns:p14="http://schemas.microsoft.com/office/powerpoint/2010/main" val="1461299178"/>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preserve="1" userDrawn="1">
  <p:cSld name="Title_10_icon">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835739"/>
            <a:ext cx="10989733" cy="1051671"/>
          </a:xfrm>
          <a:prstGeom prst="rect">
            <a:avLst/>
          </a:prstGeom>
          <a:effectLst>
            <a:outerShdw blurRad="88900" dist="50800" dir="2700000" algn="tl" rotWithShape="0">
              <a:prstClr val="black">
                <a:alpha val="20000"/>
              </a:prstClr>
            </a:outerShdw>
          </a:effectLst>
        </p:spPr>
        <p:txBody>
          <a:bodyPr>
            <a:noAutofit/>
          </a:bodyPr>
          <a:lstStyle>
            <a:lvl1pPr algn="ctr">
              <a:defRPr sz="4800"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924551"/>
            <a:ext cx="10984636" cy="721056"/>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2667"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8"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3913" y="1174752"/>
            <a:ext cx="3359996" cy="3360000"/>
          </a:xfrm>
          <a:noFill/>
        </p:spPr>
        <p:txBody>
          <a:bodyPr anchor="ctr"/>
          <a:lstStyle>
            <a:lvl1pPr marL="0" indent="0" algn="ctr">
              <a:buNone/>
              <a:defRPr/>
            </a:lvl1pPr>
          </a:lstStyle>
          <a:p>
            <a:r>
              <a:rPr lang="en-GB" noProof="0" dirty="0"/>
              <a:t>Placeholder for </a:t>
            </a:r>
            <a:br>
              <a:rPr lang="en-GB" noProof="0" dirty="0"/>
            </a:br>
            <a:r>
              <a:rPr lang="en-GB" noProof="0" dirty="0"/>
              <a:t>large circled icon</a:t>
            </a:r>
          </a:p>
        </p:txBody>
      </p:sp>
      <p:sp>
        <p:nvSpPr>
          <p:cNvPr id="3" name="Kuvan paikkamerkki 5">
            <a:extLst>
              <a:ext uri="{FF2B5EF4-FFF2-40B4-BE49-F238E27FC236}">
                <a16:creationId xmlns:a16="http://schemas.microsoft.com/office/drawing/2014/main" id="{C4AE485F-3557-E324-9730-4F50854B838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a:t> </a:t>
            </a:r>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a:lstStyle>
            <a:lvl1pPr>
              <a:defRPr>
                <a:solidFill>
                  <a:schemeClr val="bg1"/>
                </a:solidFill>
              </a:defRPr>
            </a:lvl1pPr>
          </a:lstStyle>
          <a:p>
            <a:r>
              <a:rPr lang="fi-FI"/>
              <a:t>© OP Pohjola / OP-Konfidentiell</a:t>
            </a:r>
            <a:endParaRPr lang="fi-FI" dirty="0"/>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a:xfrm>
            <a:off x="10386484" y="6356352"/>
            <a:ext cx="990600" cy="314177"/>
          </a:xfrm>
          <a:prstGeom prst="rect">
            <a:avLst/>
          </a:prstGeom>
        </p:spPr>
        <p:txBody>
          <a:bodyPr/>
          <a:lstStyle>
            <a:lvl1pPr>
              <a:defRPr>
                <a:solidFill>
                  <a:schemeClr val="bg1"/>
                </a:solidFill>
              </a:defRPr>
            </a:lvl1pPr>
          </a:lstStyle>
          <a:p>
            <a:fld id="{00E7792D-AD59-064B-B66B-89C062414F69}" type="datetime1">
              <a:rPr lang="fi-FI" smtClean="0"/>
              <a:t>9.12.2025</a:t>
            </a:fld>
            <a:endParaRPr lang="fi-FI"/>
          </a:p>
        </p:txBody>
      </p:sp>
    </p:spTree>
    <p:extLst>
      <p:ext uri="{BB962C8B-B14F-4D97-AF65-F5344CB8AC3E}">
        <p14:creationId xmlns:p14="http://schemas.microsoft.com/office/powerpoint/2010/main" val="1630062767"/>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Title_11_icon">
    <p:spTree>
      <p:nvGrpSpPr>
        <p:cNvPr id="1" name=""/>
        <p:cNvGrpSpPr/>
        <p:nvPr/>
      </p:nvGrpSpPr>
      <p:grpSpPr>
        <a:xfrm>
          <a:off x="0" y="0"/>
          <a:ext cx="0" cy="0"/>
          <a:chOff x="0" y="0"/>
          <a:chExt cx="0" cy="0"/>
        </a:xfrm>
      </p:grpSpPr>
      <p:sp>
        <p:nvSpPr>
          <p:cNvPr id="13"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6002" y="1087665"/>
            <a:ext cx="3359996" cy="3360000"/>
          </a:xfrm>
        </p:spPr>
        <p:txBody>
          <a:bodyPr anchor="ct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400"/>
            </a:lvl1pPr>
          </a:lstStyle>
          <a:p>
            <a:r>
              <a:rPr lang="en-GB" noProof="0" dirty="0"/>
              <a:t>Placeholder for </a:t>
            </a:r>
            <a:br>
              <a:rPr lang="en-GB" noProof="0" dirty="0"/>
            </a:br>
            <a:r>
              <a:rPr lang="en-GB" noProof="0" dirty="0"/>
              <a:t>large circled icon</a:t>
            </a:r>
          </a:p>
        </p:txBody>
      </p:sp>
      <p:sp>
        <p:nvSpPr>
          <p:cNvPr id="25" name="Otsikko 1"/>
          <p:cNvSpPr>
            <a:spLocks noGrp="1"/>
          </p:cNvSpPr>
          <p:nvPr>
            <p:ph type="ctrTitle"/>
          </p:nvPr>
        </p:nvSpPr>
        <p:spPr>
          <a:xfrm>
            <a:off x="617035" y="4747704"/>
            <a:ext cx="10989733" cy="801833"/>
          </a:xfrm>
          <a:prstGeom prst="rect">
            <a:avLst/>
          </a:prstGeom>
          <a:effectLst>
            <a:outerShdw blurRad="114300" dist="38100" dir="2700000" algn="tl" rotWithShape="0">
              <a:srgbClr val="000000">
                <a:alpha val="20000"/>
              </a:srgbClr>
            </a:outerShdw>
          </a:effectLst>
        </p:spPr>
        <p:txBody>
          <a:bodyPr>
            <a:noAutofit/>
          </a:bodyPr>
          <a:lstStyle>
            <a:lvl1pPr algn="ctr">
              <a:defRPr sz="4800" b="0" spc="-67">
                <a:solidFill>
                  <a:schemeClr val="bg1"/>
                </a:solidFill>
              </a:defRPr>
            </a:lvl1pPr>
          </a:lstStyle>
          <a:p>
            <a:r>
              <a:rPr lang="en-US" noProof="0"/>
              <a:t>Click to edit Master title style</a:t>
            </a:r>
            <a:endParaRPr lang="fi-FI" noProof="0" dirty="0"/>
          </a:p>
        </p:txBody>
      </p:sp>
      <p:sp>
        <p:nvSpPr>
          <p:cNvPr id="8" name="Tekstin paikkamerkki 3"/>
          <p:cNvSpPr>
            <a:spLocks noGrp="1"/>
          </p:cNvSpPr>
          <p:nvPr>
            <p:ph type="body" sz="quarter" idx="16"/>
          </p:nvPr>
        </p:nvSpPr>
        <p:spPr>
          <a:xfrm>
            <a:off x="62598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10" name="Tekstin paikkamerkki 3"/>
          <p:cNvSpPr>
            <a:spLocks noGrp="1"/>
          </p:cNvSpPr>
          <p:nvPr>
            <p:ph type="body" sz="quarter" idx="17"/>
          </p:nvPr>
        </p:nvSpPr>
        <p:spPr>
          <a:xfrm>
            <a:off x="448132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2" name="Tekstin paikkamerkki 3"/>
          <p:cNvSpPr>
            <a:spLocks noGrp="1"/>
          </p:cNvSpPr>
          <p:nvPr>
            <p:ph type="body" sz="quarter" idx="19"/>
          </p:nvPr>
        </p:nvSpPr>
        <p:spPr>
          <a:xfrm>
            <a:off x="833666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 name="Kuvan paikkamerkki 5">
            <a:extLst>
              <a:ext uri="{FF2B5EF4-FFF2-40B4-BE49-F238E27FC236}">
                <a16:creationId xmlns:a16="http://schemas.microsoft.com/office/drawing/2014/main" id="{9D760F72-F115-B316-CC63-F170329F420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a:lstStyle>
            <a:lvl1pPr>
              <a:defRPr>
                <a:solidFill>
                  <a:schemeClr val="bg1"/>
                </a:solidFill>
              </a:defRPr>
            </a:lvl1pPr>
          </a:lstStyle>
          <a:p>
            <a:r>
              <a:rPr lang="fi-FI" noProof="0"/>
              <a:t>© OP Pohjola / OP-Konfidentiell</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11667067" y="1"/>
            <a:ext cx="524933" cy="317500"/>
          </a:xfrm>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10386484" y="6365453"/>
            <a:ext cx="990600" cy="314177"/>
          </a:xfrm>
          <a:prstGeom prst="rect">
            <a:avLst/>
          </a:prstGeom>
        </p:spPr>
        <p:txBody>
          <a:bodyPr/>
          <a:lstStyle>
            <a:lvl1pPr>
              <a:defRPr>
                <a:solidFill>
                  <a:schemeClr val="bg1"/>
                </a:solidFill>
              </a:defRPr>
            </a:lvl1pPr>
          </a:lstStyle>
          <a:p>
            <a:fld id="{4CAA41C7-ACD6-EE44-BD3E-F3B1CDD52614}" type="datetime1">
              <a:rPr lang="fi-FI" noProof="0" smtClean="0"/>
              <a:t>9.12.2025</a:t>
            </a:fld>
            <a:endParaRPr lang="fi-FI" noProof="0" dirty="0"/>
          </a:p>
        </p:txBody>
      </p:sp>
    </p:spTree>
    <p:extLst>
      <p:ext uri="{BB962C8B-B14F-4D97-AF65-F5344CB8AC3E}">
        <p14:creationId xmlns:p14="http://schemas.microsoft.com/office/powerpoint/2010/main" val="2683746468"/>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preserve="1" userDrawn="1">
  <p:cSld name="Section_1">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2" name="Title 1"/>
          <p:cNvSpPr>
            <a:spLocks noGrp="1"/>
          </p:cNvSpPr>
          <p:nvPr>
            <p:ph type="ctrTitle"/>
          </p:nvPr>
        </p:nvSpPr>
        <p:spPr>
          <a:xfrm>
            <a:off x="1524000" y="1625600"/>
            <a:ext cx="9144000" cy="1825835"/>
          </a:xfrm>
          <a:effectLst>
            <a:outerShdw blurRad="88900" dist="50800" dir="2700000" algn="tl" rotWithShape="0">
              <a:prstClr val="black">
                <a:alpha val="20000"/>
              </a:prst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23392"/>
            <a:ext cx="9144000" cy="591755"/>
          </a:xfrm>
          <a:effectLst>
            <a:outerShdw blurRad="88900" dist="50800" dir="2700000" algn="tl" rotWithShape="0">
              <a:prstClr val="black">
                <a:alpha val="20000"/>
              </a:prstClr>
            </a:outerShdw>
          </a:effectLst>
        </p:spPr>
        <p:txBody>
          <a:bodyPr>
            <a:noAutofit/>
          </a:bodyPr>
          <a:lstStyle>
            <a:lvl1pPr marL="0" indent="0" algn="ctr">
              <a:buNone/>
              <a:defRPr sz="3200" spc="-67">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EA8A6516-DF58-C94D-BC4B-AA42CA41D2C5}" type="datetime1">
              <a:rPr lang="fi-FI" noProof="0" smtClean="0"/>
              <a:t>9.12.2025</a:t>
            </a:fld>
            <a:endParaRPr lang="fi-FI" noProof="0"/>
          </a:p>
        </p:txBody>
      </p:sp>
    </p:spTree>
    <p:extLst>
      <p:ext uri="{BB962C8B-B14F-4D97-AF65-F5344CB8AC3E}">
        <p14:creationId xmlns:p14="http://schemas.microsoft.com/office/powerpoint/2010/main" val="1353544268"/>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preserve="1" userDrawn="1">
  <p:cSld name="Section_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5602"/>
            <a:ext cx="9144000" cy="1978045"/>
          </a:xfrm>
          <a:effectLst/>
        </p:spPr>
        <p:txBody>
          <a:bodyPr anchor="b">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04827"/>
            <a:ext cx="9144000" cy="598475"/>
          </a:xfrm>
          <a:effectLst/>
        </p:spPr>
        <p:txBody>
          <a:bodyPr>
            <a:noAutofit/>
          </a:bodyPr>
          <a:lstStyle>
            <a:lvl1pPr marL="0" indent="0" algn="ctr">
              <a:buNone/>
              <a:defRPr sz="32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8B29C0C-CFC0-E34B-B2DB-A454A4BD4D0E}" type="datetime1">
              <a:rPr lang="fi-FI" noProof="0" smtClean="0"/>
              <a:t>9.12.2025</a:t>
            </a:fld>
            <a:endParaRPr lang="fi-FI" noProof="0"/>
          </a:p>
        </p:txBody>
      </p:sp>
    </p:spTree>
    <p:extLst>
      <p:ext uri="{BB962C8B-B14F-4D97-AF65-F5344CB8AC3E}">
        <p14:creationId xmlns:p14="http://schemas.microsoft.com/office/powerpoint/2010/main" val="34828902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_5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fi-FI" noProof="0"/>
              <a:t>© OP Pohjola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7666"/>
            <a:ext cx="990600" cy="314177"/>
          </a:xfrm>
        </p:spPr>
        <p:txBody>
          <a:bodyPr/>
          <a:lstStyle>
            <a:lvl1pPr algn="r">
              <a:defRPr>
                <a:solidFill>
                  <a:schemeClr val="bg1"/>
                </a:solidFill>
              </a:defRPr>
            </a:lvl1pPr>
          </a:lstStyle>
          <a:p>
            <a:fld id="{B1A32013-A8D6-2E4D-A4B5-B48BCDA52BAC}" type="datetime1">
              <a:rPr lang="fi-FI" noProof="0" smtClean="0"/>
              <a:t>9.12.2025</a:t>
            </a:fld>
            <a:endParaRPr lang="fi-FI" noProof="0" dirty="0"/>
          </a:p>
        </p:txBody>
      </p:sp>
      <p:sp>
        <p:nvSpPr>
          <p:cNvPr id="7" name="Kuvan paikkamerkki 26">
            <a:extLst>
              <a:ext uri="{FF2B5EF4-FFF2-40B4-BE49-F238E27FC236}">
                <a16:creationId xmlns:a16="http://schemas.microsoft.com/office/drawing/2014/main" id="{7D099B86-F557-AEA0-2CC5-2C707EE00299}"/>
              </a:ext>
              <a:ext uri="{C183D7F6-B498-43B3-948B-1728B52AA6E4}">
                <adec:decorative xmlns:adec="http://schemas.microsoft.com/office/drawing/2017/decorative" val="1"/>
              </a:ext>
            </a:extLst>
          </p:cNvPr>
          <p:cNvSpPr>
            <a:spLocks noGrp="1"/>
          </p:cNvSpPr>
          <p:nvPr>
            <p:ph type="pic" sz="quarter" idx="20" hasCustomPrompt="1"/>
          </p:nvPr>
        </p:nvSpPr>
        <p:spPr>
          <a:xfrm>
            <a:off x="3761918" y="1840295"/>
            <a:ext cx="4668164" cy="1101389"/>
          </a:xfrm>
          <a:blipFill dpi="0" rotWithShape="1">
            <a:blip r:embed="rId2"/>
            <a:srcRect/>
            <a:stretch>
              <a:fillRect l="2000" t="2000" r="2000" b="2000"/>
            </a:stretch>
          </a:blipFill>
        </p:spPr>
        <p:txBody>
          <a:bodyPr/>
          <a:lstStyle>
            <a:lvl1pPr marL="0" indent="0">
              <a:buNone/>
              <a:defRPr/>
            </a:lvl1pPr>
          </a:lstStyle>
          <a:p>
            <a:r>
              <a:rPr lang="fi-FI" noProof="0" dirty="0"/>
              <a:t> </a:t>
            </a:r>
          </a:p>
        </p:txBody>
      </p:sp>
    </p:spTree>
    <p:extLst>
      <p:ext uri="{BB962C8B-B14F-4D97-AF65-F5344CB8AC3E}">
        <p14:creationId xmlns:p14="http://schemas.microsoft.com/office/powerpoint/2010/main" val="2044489954"/>
      </p:ext>
    </p:extLst>
  </p:cSld>
  <p:clrMapOvr>
    <a:overrideClrMapping bg1="lt1" tx1="dk1" bg2="lt2" tx2="dk2" accent1="accent1" accent2="accent2" accent3="accent3" accent4="accent4" accent5="accent5" accent6="accent6" hlink="hlink" folHlink="folHlink"/>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showMasterSp="0" preserve="1" userDrawn="1">
  <p:cSld name="Section_3">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US" noProof="0"/>
              <a:t>Click icon to add picture</a:t>
            </a:r>
            <a:endParaRPr lang="fi-FI" noProof="0" dirty="0"/>
          </a:p>
        </p:txBody>
      </p:sp>
      <p:sp>
        <p:nvSpPr>
          <p:cNvPr id="2" name="Title 1"/>
          <p:cNvSpPr>
            <a:spLocks noGrp="1"/>
          </p:cNvSpPr>
          <p:nvPr>
            <p:ph type="ctrTitle"/>
          </p:nvPr>
        </p:nvSpPr>
        <p:spPr>
          <a:xfrm>
            <a:off x="514759" y="1634379"/>
            <a:ext cx="4987272" cy="1485464"/>
          </a:xfrm>
          <a:effectLst/>
        </p:spPr>
        <p:txBody>
          <a:bodyPr anchor="ctr"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4" name="Kuvan paikkamerkki 5">
            <a:extLst>
              <a:ext uri="{FF2B5EF4-FFF2-40B4-BE49-F238E27FC236}">
                <a16:creationId xmlns:a16="http://schemas.microsoft.com/office/drawing/2014/main" id="{E1B147BD-32B4-C4EC-9DEE-7AB3A4B7801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386484" y="6358717"/>
            <a:ext cx="990600" cy="314177"/>
          </a:xfrm>
          <a:prstGeom prst="rect">
            <a:avLst/>
          </a:prstGeom>
        </p:spPr>
        <p:txBody>
          <a:bodyPr/>
          <a:lstStyle>
            <a:lvl1pPr>
              <a:defRPr>
                <a:solidFill>
                  <a:schemeClr val="bg1"/>
                </a:solidFill>
              </a:defRPr>
            </a:lvl1pPr>
          </a:lstStyle>
          <a:p>
            <a:fld id="{54D98A81-B317-4D40-88E4-66026497E1DA}" type="datetime1">
              <a:rPr lang="fi-FI" smtClean="0"/>
              <a:t>9.12.2025</a:t>
            </a:fld>
            <a:endParaRPr lang="fi-FI" dirty="0"/>
          </a:p>
        </p:txBody>
      </p:sp>
    </p:spTree>
    <p:extLst>
      <p:ext uri="{BB962C8B-B14F-4D97-AF65-F5344CB8AC3E}">
        <p14:creationId xmlns:p14="http://schemas.microsoft.com/office/powerpoint/2010/main" val="288211005"/>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Section_4">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1215815"/>
            <a:ext cx="6167824" cy="579212"/>
          </a:xfrm>
        </p:spPr>
        <p:txBody>
          <a:bodyPr anchor="ctr"/>
          <a:lstStyle>
            <a:lvl1pPr>
              <a:defRPr spc="-67" baseline="0"/>
            </a:lvl1pPr>
          </a:lstStyle>
          <a:p>
            <a:r>
              <a:rPr lang="en-US" noProof="0"/>
              <a:t>Click to edit Master title style</a:t>
            </a:r>
            <a:endParaRPr lang="fi-FI" noProof="0" dirty="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7CCAE487-8F22-134F-95BD-1C61EE268774}" type="datetime1">
              <a:rPr lang="fi-FI" noProof="0" smtClean="0"/>
              <a:t>9.12.2025</a:t>
            </a:fld>
            <a:endParaRPr lang="fi-FI" noProof="0"/>
          </a:p>
        </p:txBody>
      </p:sp>
    </p:spTree>
    <p:extLst>
      <p:ext uri="{BB962C8B-B14F-4D97-AF65-F5344CB8AC3E}">
        <p14:creationId xmlns:p14="http://schemas.microsoft.com/office/powerpoint/2010/main" val="1618534931"/>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preserve="1" userDrawn="1">
  <p:cSld name="Section_5">
    <p:spTree>
      <p:nvGrpSpPr>
        <p:cNvPr id="1" name=""/>
        <p:cNvGrpSpPr/>
        <p:nvPr/>
      </p:nvGrpSpPr>
      <p:grpSpPr>
        <a:xfrm>
          <a:off x="0" y="0"/>
          <a:ext cx="0" cy="0"/>
          <a:chOff x="0" y="0"/>
          <a:chExt cx="0" cy="0"/>
        </a:xfrm>
      </p:grpSpPr>
      <p:sp>
        <p:nvSpPr>
          <p:cNvPr id="7"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chemeClr val="bg2"/>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Title 1">
            <a:extLst>
              <a:ext uri="{FF2B5EF4-FFF2-40B4-BE49-F238E27FC236}">
                <a16:creationId xmlns:a16="http://schemas.microsoft.com/office/drawing/2014/main" id="{B6A021AE-6C78-5A46-CCCC-866DA0C76D67}"/>
              </a:ext>
            </a:extLst>
          </p:cNvPr>
          <p:cNvSpPr>
            <a:spLocks noGrp="1"/>
          </p:cNvSpPr>
          <p:nvPr>
            <p:ph type="ctrTitle"/>
          </p:nvPr>
        </p:nvSpPr>
        <p:spPr>
          <a:xfrm>
            <a:off x="510012" y="3971454"/>
            <a:ext cx="9144000" cy="1701097"/>
          </a:xfrm>
          <a:effectLst>
            <a:outerShdw blurRad="88900" dist="50800" dir="2700000" algn="tl" rotWithShape="0">
              <a:prstClr val="black">
                <a:alpha val="20000"/>
              </a:prstClr>
            </a:outerShdw>
          </a:effectLst>
        </p:spPr>
        <p:txBody>
          <a:bodyPr anchor="b">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2FDAA70D-9338-334E-9C49-7EE7CE4BA6D8}" type="datetime1">
              <a:rPr lang="fi-FI" noProof="0" smtClean="0"/>
              <a:t>9.12.2025</a:t>
            </a:fld>
            <a:endParaRPr lang="fi-FI" noProof="0"/>
          </a:p>
        </p:txBody>
      </p:sp>
      <p:sp>
        <p:nvSpPr>
          <p:cNvPr id="3" name="Kuvan paikkamerkki 5">
            <a:extLst>
              <a:ext uri="{FF2B5EF4-FFF2-40B4-BE49-F238E27FC236}">
                <a16:creationId xmlns:a16="http://schemas.microsoft.com/office/drawing/2014/main" id="{2992D068-0CB3-DB3A-192B-E7EADD732026}"/>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637685424"/>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preserve="1" userDrawn="1">
  <p:cSld name="Section_6">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nchor="ctr"/>
          <a:lstStyle>
            <a:lvl1pPr marL="0" indent="0">
              <a:buNone/>
              <a:defRPr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377227" y="636709"/>
            <a:ext cx="9144000" cy="988892"/>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6D0368DD-7A6D-9A41-954F-FCE837EA0895}"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241914975"/>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Section_7">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lIns="90000"/>
          <a:lstStyle>
            <a:lvl1pPr marL="0" indent="0">
              <a:buNone/>
              <a:defRPr sz="2133"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510013" y="1436484"/>
            <a:ext cx="5537703" cy="1701097"/>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 uri="{C183D7F6-B498-43B3-948B-1728B52AA6E4}">
                <adec:decorative xmlns:adec="http://schemas.microsoft.com/office/drawing/2017/decorative" val="0"/>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117768"/>
            <a:ext cx="5033433" cy="759033"/>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endParaRPr lang="fi-FI" noProof="0" dirty="0"/>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F1DF39C7-6243-DF40-B7B2-0B8049C8A824}"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dirty="0"/>
              <a:t> </a:t>
            </a:r>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3" name="Text Placeholder 4">
            <a:extLst>
              <a:ext uri="{FF2B5EF4-FFF2-40B4-BE49-F238E27FC236}">
                <a16:creationId xmlns:a16="http://schemas.microsoft.com/office/drawing/2014/main" id="{59AECD13-77C4-AFD0-3C5B-E0734C4D4711}"/>
              </a:ext>
              <a:ext uri="{C183D7F6-B498-43B3-948B-1728B52AA6E4}">
                <adec:decorative xmlns:adec="http://schemas.microsoft.com/office/drawing/2017/decorative" val="1"/>
              </a:ext>
            </a:extLst>
          </p:cNvPr>
          <p:cNvSpPr>
            <a:spLocks noGrp="1"/>
          </p:cNvSpPr>
          <p:nvPr>
            <p:ph type="body" sz="quarter" idx="25"/>
          </p:nvPr>
        </p:nvSpPr>
        <p:spPr>
          <a:xfrm flipV="1">
            <a:off x="6679612" y="4895070"/>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1583095263"/>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Section_8">
    <p:spTree>
      <p:nvGrpSpPr>
        <p:cNvPr id="1" name=""/>
        <p:cNvGrpSpPr/>
        <p:nvPr/>
      </p:nvGrpSpPr>
      <p:grpSpPr>
        <a:xfrm>
          <a:off x="0" y="0"/>
          <a:ext cx="0" cy="0"/>
          <a:chOff x="0" y="0"/>
          <a:chExt cx="0" cy="0"/>
        </a:xfrm>
      </p:grpSpPr>
      <p:sp>
        <p:nvSpPr>
          <p:cNvPr id="2" name="Title 1"/>
          <p:cNvSpPr>
            <a:spLocks noGrp="1"/>
          </p:cNvSpPr>
          <p:nvPr>
            <p:ph type="ctrTitle"/>
          </p:nvPr>
        </p:nvSpPr>
        <p:spPr>
          <a:xfrm>
            <a:off x="510013" y="1436484"/>
            <a:ext cx="5537703" cy="1701097"/>
          </a:xfrm>
          <a:effectLst/>
        </p:spPr>
        <p:txBody>
          <a:bodyPr anchor="t">
            <a:noAutofit/>
          </a:bodyPr>
          <a:lstStyle>
            <a:lvl1pPr algn="l">
              <a:defRPr sz="5333" spc="-133" baseline="0">
                <a:solidFill>
                  <a:schemeClr val="tx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09454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tx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tx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tx1"/>
                </a:solidFill>
              </a:defRPr>
            </a:lvl1pPr>
          </a:lstStyle>
          <a:p>
            <a:fld id="{AFA3BEBC-5AA8-414F-BC02-FC6645470014}" type="datetime1">
              <a:rPr lang="fi-FI" noProof="0" smtClean="0"/>
              <a:t>9.12.2025</a:t>
            </a:fld>
            <a:endParaRPr lang="fi-FI" noProof="0"/>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8" name="Text Placeholder 4">
            <a:extLst>
              <a:ext uri="{FF2B5EF4-FFF2-40B4-BE49-F238E27FC236}">
                <a16:creationId xmlns:a16="http://schemas.microsoft.com/office/drawing/2014/main" id="{94A65919-FD50-B358-8439-3A7958A5D616}"/>
              </a:ext>
              <a:ext uri="{C183D7F6-B498-43B3-948B-1728B52AA6E4}">
                <adec:decorative xmlns:adec="http://schemas.microsoft.com/office/drawing/2017/decorative" val="1"/>
              </a:ext>
            </a:extLst>
          </p:cNvPr>
          <p:cNvSpPr>
            <a:spLocks noGrp="1"/>
          </p:cNvSpPr>
          <p:nvPr>
            <p:ph type="body" sz="quarter" idx="25"/>
          </p:nvPr>
        </p:nvSpPr>
        <p:spPr>
          <a:xfrm flipV="1">
            <a:off x="6679612" y="486916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3110091077"/>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p>
            <a:fld id="{98924B59-7DAC-C448-90E8-77AB7B5CC573}" type="datetime1">
              <a:rPr lang="fi-FI" noProof="0" smtClean="0"/>
              <a:t>9.12.2025</a:t>
            </a:fld>
            <a:endParaRPr lang="fi-FI" noProof="0"/>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1267.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05A6B9F1-C18D-124F-F87A-845B4E12A44B}"/>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title"/>
          </p:nvPr>
        </p:nvSpPr>
        <p:spPr>
          <a:xfrm>
            <a:off x="522410" y="495610"/>
            <a:ext cx="6013857" cy="1077093"/>
          </a:xfrm>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6015359"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D79C7045-2D9D-2041-BDA4-445A932FAE1C}" type="datetime1">
              <a:rPr lang="fi-FI" noProof="0" smtClean="0"/>
              <a:t>9.12.2025</a:t>
            </a:fld>
            <a:endParaRPr lang="fi-FI" noProof="0"/>
          </a:p>
        </p:txBody>
      </p:sp>
      <p:sp>
        <p:nvSpPr>
          <p:cNvPr id="6" name="Kuvan paikkamerkki 5">
            <a:extLst>
              <a:ext uri="{FF2B5EF4-FFF2-40B4-BE49-F238E27FC236}">
                <a16:creationId xmlns:a16="http://schemas.microsoft.com/office/drawing/2014/main" id="{439A3A17-2E02-3222-EEDE-0AF6482FB0C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2735511111"/>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1268.xml><?xml version="1.0" encoding="utf-8"?>
<p:sldLayout xmlns:a="http://schemas.openxmlformats.org/drawingml/2006/main" xmlns:r="http://schemas.openxmlformats.org/officeDocument/2006/relationships" xmlns:p="http://schemas.openxmlformats.org/presentationml/2006/main" preserve="1" userDrawn="1">
  <p:cSld name="Section_9_event+speaker">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Kuvan paikkamerkki 5">
            <a:extLst>
              <a:ext uri="{FF2B5EF4-FFF2-40B4-BE49-F238E27FC236}">
                <a16:creationId xmlns:a16="http://schemas.microsoft.com/office/drawing/2014/main" id="{45538CD7-8DFA-8F45-E738-DA24DB3F2767}"/>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7" name="Text Placeholder 12">
            <a:extLst>
              <a:ext uri="{FF2B5EF4-FFF2-40B4-BE49-F238E27FC236}">
                <a16:creationId xmlns:a16="http://schemas.microsoft.com/office/drawing/2014/main" id="{829A0B41-C010-F44A-7CDA-11C36853C658}"/>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8" name="Text Placeholder 15">
            <a:extLst>
              <a:ext uri="{FF2B5EF4-FFF2-40B4-BE49-F238E27FC236}">
                <a16:creationId xmlns:a16="http://schemas.microsoft.com/office/drawing/2014/main" id="{014611E6-2957-536B-88B5-0A59C5524ED5}"/>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9" name="Text Placeholder 15">
            <a:extLst>
              <a:ext uri="{FF2B5EF4-FFF2-40B4-BE49-F238E27FC236}">
                <a16:creationId xmlns:a16="http://schemas.microsoft.com/office/drawing/2014/main" id="{D9D7C853-AD5F-1270-A3FB-ABEE18C011E7}"/>
              </a:ext>
            </a:extLst>
          </p:cNvPr>
          <p:cNvSpPr>
            <a:spLocks noGrp="1"/>
          </p:cNvSpPr>
          <p:nvPr>
            <p:ph type="body" sz="quarter" idx="23" hasCustomPrompt="1"/>
          </p:nvPr>
        </p:nvSpPr>
        <p:spPr>
          <a:xfrm>
            <a:off x="530181" y="3891037"/>
            <a:ext cx="6208076"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0" name="Text Placeholder 15">
            <a:extLst>
              <a:ext uri="{FF2B5EF4-FFF2-40B4-BE49-F238E27FC236}">
                <a16:creationId xmlns:a16="http://schemas.microsoft.com/office/drawing/2014/main" id="{DD92767A-A71A-81B3-4CFB-189DFE1F3746}"/>
              </a:ext>
            </a:extLst>
          </p:cNvPr>
          <p:cNvSpPr>
            <a:spLocks noGrp="1"/>
          </p:cNvSpPr>
          <p:nvPr>
            <p:ph type="body" sz="quarter" idx="24" hasCustomPrompt="1"/>
          </p:nvPr>
        </p:nvSpPr>
        <p:spPr>
          <a:xfrm>
            <a:off x="530181" y="4422776"/>
            <a:ext cx="6208076"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6" name="Footer Placeholder 7">
            <a:extLst>
              <a:ext uri="{FF2B5EF4-FFF2-40B4-BE49-F238E27FC236}">
                <a16:creationId xmlns:a16="http://schemas.microsoft.com/office/drawing/2014/main" id="{77FC8346-652F-9AFF-96A4-3615C55B2F5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2" name="Date Placeholder 6">
            <a:extLst>
              <a:ext uri="{FF2B5EF4-FFF2-40B4-BE49-F238E27FC236}">
                <a16:creationId xmlns:a16="http://schemas.microsoft.com/office/drawing/2014/main" id="{3396C2D3-CBC2-5E94-C44D-A3BABADD5B7B}"/>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1CD2C65F-F658-404E-B728-50A4758A0B34}" type="datetime1">
              <a:rPr lang="fi-FI" noProof="0" smtClean="0"/>
              <a:t>9.12.2025</a:t>
            </a:fld>
            <a:endParaRPr lang="fi-FI" noProof="0"/>
          </a:p>
        </p:txBody>
      </p:sp>
    </p:spTree>
    <p:extLst>
      <p:ext uri="{BB962C8B-B14F-4D97-AF65-F5344CB8AC3E}">
        <p14:creationId xmlns:p14="http://schemas.microsoft.com/office/powerpoint/2010/main" val="1087514566"/>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preserve="1" userDrawn="1">
  <p:cSld name="Section_10_event+2_speakers">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314103"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3" name="Kuvan paikkamerkki 17">
            <a:extLst>
              <a:ext uri="{FF2B5EF4-FFF2-40B4-BE49-F238E27FC236}">
                <a16:creationId xmlns:a16="http://schemas.microsoft.com/office/drawing/2014/main" id="{96921717-E1ED-7DD8-9A88-4B9DA43517DA}"/>
              </a:ext>
              <a:ext uri="{C183D7F6-B498-43B3-948B-1728B52AA6E4}">
                <adec:decorative xmlns:adec="http://schemas.microsoft.com/office/drawing/2017/decorative" val="1"/>
              </a:ext>
            </a:extLst>
          </p:cNvPr>
          <p:cNvSpPr>
            <a:spLocks noGrp="1"/>
          </p:cNvSpPr>
          <p:nvPr>
            <p:ph type="pic" sz="quarter" idx="19" hasCustomPrompt="1"/>
          </p:nvPr>
        </p:nvSpPr>
        <p:spPr>
          <a:xfrm>
            <a:off x="10747684" y="6315017"/>
            <a:ext cx="1291200" cy="364800"/>
          </a:xfrm>
          <a:blipFill dpi="0" rotWithShape="0">
            <a:blip r:embed="rId2" cstate="print">
              <a:extLst>
                <a:ext uri="{28A0092B-C50C-407E-A947-70E740481C1C}">
                  <a14:useLocalDpi xmlns:a14="http://schemas.microsoft.com/office/drawing/2010/main"/>
                </a:ext>
              </a:extLst>
            </a:blip>
            <a:srcRect/>
            <a:stretch>
              <a:fillRect r="258"/>
            </a:stretch>
          </a:blipFill>
        </p:spPr>
        <p:txBody>
          <a:bodyPr anchor="ctr" anchorCtr="0">
            <a:normAutofit/>
          </a:bodyPr>
          <a:lstStyle>
            <a:lvl1pPr>
              <a:buNone/>
              <a:defRPr>
                <a:noFill/>
              </a:defRPr>
            </a:lvl1pPr>
          </a:lstStyle>
          <a:p>
            <a:r>
              <a:rPr lang="fi-FI" noProof="0"/>
              <a:t> </a:t>
            </a:r>
          </a:p>
        </p:txBody>
      </p:sp>
      <p:sp>
        <p:nvSpPr>
          <p:cNvPr id="2" name="Kuvan paikkamerkki 3">
            <a:extLst>
              <a:ext uri="{FF2B5EF4-FFF2-40B4-BE49-F238E27FC236}">
                <a16:creationId xmlns:a16="http://schemas.microsoft.com/office/drawing/2014/main" id="{4172E194-6FF0-5F0B-7569-4191538EAC78}"/>
              </a:ext>
              <a:ext uri="{C183D7F6-B498-43B3-948B-1728B52AA6E4}">
                <adec:decorative xmlns:adec="http://schemas.microsoft.com/office/drawing/2017/decorative" val="1"/>
              </a:ext>
            </a:extLst>
          </p:cNvPr>
          <p:cNvSpPr>
            <a:spLocks noGrp="1"/>
          </p:cNvSpPr>
          <p:nvPr>
            <p:ph type="pic" sz="quarter" idx="20" hasCustomPrompt="1"/>
          </p:nvPr>
        </p:nvSpPr>
        <p:spPr>
          <a:xfrm>
            <a:off x="9792000"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6" name="Kuvan paikkamerkki 5">
            <a:extLst>
              <a:ext uri="{FF2B5EF4-FFF2-40B4-BE49-F238E27FC236}">
                <a16:creationId xmlns:a16="http://schemas.microsoft.com/office/drawing/2014/main" id="{3AF110CB-64A7-5A32-6903-845D0EE6CCE8}"/>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3">
              <a:extLst>
                <a:ext uri="{96DAC541-7B7A-43D3-8B79-37D633B846F1}">
                  <asvg:svgBlip xmlns:asvg="http://schemas.microsoft.com/office/drawing/2016/SVG/main" r:embed="rId4"/>
                </a:ext>
              </a:extLst>
            </a:blip>
            <a:srcRect/>
            <a:stretch>
              <a:fillRect l="24666" r="24666"/>
            </a:stretch>
          </a:blipFill>
        </p:spPr>
        <p:txBody>
          <a:bodyPr>
            <a:normAutofit/>
          </a:bodyPr>
          <a:lstStyle>
            <a:lvl1pPr marL="0" indent="0">
              <a:buNone/>
              <a:defRPr sz="667"/>
            </a:lvl1pPr>
          </a:lstStyle>
          <a:p>
            <a:r>
              <a:rPr lang="fi-FI" noProof="0"/>
              <a:t> </a:t>
            </a:r>
          </a:p>
        </p:txBody>
      </p:sp>
      <p:sp>
        <p:nvSpPr>
          <p:cNvPr id="14" name="Text Placeholder 12">
            <a:extLst>
              <a:ext uri="{FF2B5EF4-FFF2-40B4-BE49-F238E27FC236}">
                <a16:creationId xmlns:a16="http://schemas.microsoft.com/office/drawing/2014/main" id="{BC5735FE-0651-3596-4D0D-C4924FCB004C}"/>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16" name="Text Placeholder 15">
            <a:extLst>
              <a:ext uri="{FF2B5EF4-FFF2-40B4-BE49-F238E27FC236}">
                <a16:creationId xmlns:a16="http://schemas.microsoft.com/office/drawing/2014/main" id="{C6D6DECE-9EDB-E046-E32E-9AFFD54EF749}"/>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17" name="Text Placeholder 15">
            <a:extLst>
              <a:ext uri="{FF2B5EF4-FFF2-40B4-BE49-F238E27FC236}">
                <a16:creationId xmlns:a16="http://schemas.microsoft.com/office/drawing/2014/main" id="{2CFF877C-AE19-FA3E-8EED-1D4D32AB2A1C}"/>
              </a:ext>
            </a:extLst>
          </p:cNvPr>
          <p:cNvSpPr>
            <a:spLocks noGrp="1"/>
          </p:cNvSpPr>
          <p:nvPr>
            <p:ph type="body" sz="quarter" idx="23" hasCustomPrompt="1"/>
          </p:nvPr>
        </p:nvSpPr>
        <p:spPr>
          <a:xfrm>
            <a:off x="530181"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8" name="Text Placeholder 15">
            <a:extLst>
              <a:ext uri="{FF2B5EF4-FFF2-40B4-BE49-F238E27FC236}">
                <a16:creationId xmlns:a16="http://schemas.microsoft.com/office/drawing/2014/main" id="{4D0F6346-C2C7-65A6-6699-BCB2923997D2}"/>
              </a:ext>
            </a:extLst>
          </p:cNvPr>
          <p:cNvSpPr>
            <a:spLocks noGrp="1"/>
          </p:cNvSpPr>
          <p:nvPr>
            <p:ph type="body" sz="quarter" idx="24" hasCustomPrompt="1"/>
          </p:nvPr>
        </p:nvSpPr>
        <p:spPr>
          <a:xfrm>
            <a:off x="530181"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19" name="Text Placeholder 15">
            <a:extLst>
              <a:ext uri="{FF2B5EF4-FFF2-40B4-BE49-F238E27FC236}">
                <a16:creationId xmlns:a16="http://schemas.microsoft.com/office/drawing/2014/main" id="{761F6D7F-5526-C974-A7C0-989A7C1A2274}"/>
              </a:ext>
            </a:extLst>
          </p:cNvPr>
          <p:cNvSpPr>
            <a:spLocks noGrp="1"/>
          </p:cNvSpPr>
          <p:nvPr>
            <p:ph type="body" sz="quarter" idx="25" hasCustomPrompt="1"/>
          </p:nvPr>
        </p:nvSpPr>
        <p:spPr>
          <a:xfrm>
            <a:off x="3906397"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20" name="Text Placeholder 15">
            <a:extLst>
              <a:ext uri="{FF2B5EF4-FFF2-40B4-BE49-F238E27FC236}">
                <a16:creationId xmlns:a16="http://schemas.microsoft.com/office/drawing/2014/main" id="{C4921752-2044-5954-2DC5-121C333B7552}"/>
              </a:ext>
            </a:extLst>
          </p:cNvPr>
          <p:cNvSpPr>
            <a:spLocks noGrp="1"/>
          </p:cNvSpPr>
          <p:nvPr>
            <p:ph type="body" sz="quarter" idx="26" hasCustomPrompt="1"/>
          </p:nvPr>
        </p:nvSpPr>
        <p:spPr>
          <a:xfrm>
            <a:off x="3906397"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7" name="Footer Placeholder 7">
            <a:extLst>
              <a:ext uri="{FF2B5EF4-FFF2-40B4-BE49-F238E27FC236}">
                <a16:creationId xmlns:a16="http://schemas.microsoft.com/office/drawing/2014/main" id="{A519A033-CC89-9451-CD21-B030D6C67A51}"/>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5" name="Date Placeholder 6">
            <a:extLst>
              <a:ext uri="{FF2B5EF4-FFF2-40B4-BE49-F238E27FC236}">
                <a16:creationId xmlns:a16="http://schemas.microsoft.com/office/drawing/2014/main" id="{85141E35-7308-04E0-41E6-E7E28C8A165F}"/>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6870C44F-7BFC-1E47-8CF1-248E824FC326}" type="datetime1">
              <a:rPr lang="fi-FI" noProof="0" smtClean="0"/>
              <a:t>9.12.2025</a:t>
            </a:fld>
            <a:endParaRPr lang="fi-FI" noProof="0"/>
          </a:p>
        </p:txBody>
      </p:sp>
    </p:spTree>
    <p:extLst>
      <p:ext uri="{BB962C8B-B14F-4D97-AF65-F5344CB8AC3E}">
        <p14:creationId xmlns:p14="http://schemas.microsoft.com/office/powerpoint/2010/main" val="23803827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_6_OP_och_andelsbanken">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2280"/>
            <a:ext cx="2400000" cy="314177"/>
          </a:xfrm>
        </p:spPr>
        <p:txBody>
          <a:bodyPr/>
          <a:lstStyle>
            <a:lvl1pPr>
              <a:defRPr>
                <a:solidFill>
                  <a:schemeClr val="bg1"/>
                </a:solidFill>
              </a:defRPr>
            </a:lvl1pPr>
          </a:lstStyle>
          <a:p>
            <a:r>
              <a:rPr lang="sv-FI" noProof="0"/>
              <a:t>© OP Pohjola / OP-Konfidentiell</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4923692" y="1924421"/>
            <a:ext cx="2266792" cy="1061056"/>
          </a:xfrm>
          <a:blipFill>
            <a:blip r:embed="rId2">
              <a:extLst>
                <a:ext uri="{96DAC541-7B7A-43D3-8B79-37D633B846F1}">
                  <asvg:svgBlip xmlns:asvg="http://schemas.microsoft.com/office/drawing/2016/SVG/main" r:embed="rId3"/>
                </a:ext>
              </a:extLst>
            </a:blip>
            <a:srcRect/>
            <a:stretch>
              <a:fillRect l="3497" r="2884"/>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DB5A26E2-83F1-FC44-CC2D-AFD3C1BF8015}"/>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74371066-6BCC-4A42-A823-8342F5F81775}" type="datetime1">
              <a:rPr lang="fi-FI" noProof="0" smtClean="0"/>
              <a:t>9.12.2025</a:t>
            </a:fld>
            <a:endParaRPr lang="fi-FI" noProof="0" dirty="0"/>
          </a:p>
        </p:txBody>
      </p:sp>
    </p:spTree>
    <p:extLst>
      <p:ext uri="{BB962C8B-B14F-4D97-AF65-F5344CB8AC3E}">
        <p14:creationId xmlns:p14="http://schemas.microsoft.com/office/powerpoint/2010/main" val="2252114249"/>
      </p:ext>
    </p:extLst>
  </p:cSld>
  <p:clrMapOvr>
    <a:overrideClrMapping bg1="lt1" tx1="dk1" bg2="lt2" tx2="dk2" accent1="accent1" accent2="accent2" accent3="accent3" accent4="accent4" accent5="accent5" accent6="accent6" hlink="hlink" folHlink="folHlink"/>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preserve="1" userDrawn="1">
  <p:cSld name="Content_1_blanco">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a:xfrm>
            <a:off x="10386484" y="6356352"/>
            <a:ext cx="990600" cy="314177"/>
          </a:xfrm>
          <a:prstGeom prst="rect">
            <a:avLst/>
          </a:prstGeom>
        </p:spPr>
        <p:txBody>
          <a:bodyPr/>
          <a:lstStyle/>
          <a:p>
            <a:fld id="{4A80B973-2F1F-A44E-A849-B459E9B19FA8}" type="datetime1">
              <a:rPr lang="fi-FI" noProof="0" smtClean="0"/>
              <a:t>9.12.2025</a:t>
            </a:fld>
            <a:endParaRPr lang="fi-FI" noProof="0"/>
          </a:p>
        </p:txBody>
      </p:sp>
    </p:spTree>
    <p:extLst>
      <p:ext uri="{BB962C8B-B14F-4D97-AF65-F5344CB8AC3E}">
        <p14:creationId xmlns:p14="http://schemas.microsoft.com/office/powerpoint/2010/main" val="2021160264"/>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preserve="1" userDrawn="1">
  <p:cSld name="Content_2_Titl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a:xfrm>
            <a:off x="10386484" y="6356352"/>
            <a:ext cx="990600" cy="314177"/>
          </a:xfrm>
          <a:prstGeom prst="rect">
            <a:avLst/>
          </a:prstGeom>
        </p:spPr>
        <p:txBody>
          <a:bodyPr/>
          <a:lstStyle/>
          <a:p>
            <a:fld id="{5C50143A-9665-194E-AB02-CADEFA824FEA}" type="datetime1">
              <a:rPr lang="fi-FI" noProof="0" smtClean="0"/>
              <a:t>9.12.2025</a:t>
            </a:fld>
            <a:endParaRPr lang="fi-FI" noProof="0"/>
          </a:p>
        </p:txBody>
      </p:sp>
      <p:sp>
        <p:nvSpPr>
          <p:cNvPr id="5" name="Title 1">
            <a:extLst>
              <a:ext uri="{FF2B5EF4-FFF2-40B4-BE49-F238E27FC236}">
                <a16:creationId xmlns:a16="http://schemas.microsoft.com/office/drawing/2014/main" id="{CE7133F9-14A4-62B6-EA62-EE57D89F547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37365518"/>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p>
            <a:fld id="{632D287D-6CB6-BC4A-B871-4292FF9EE15D}" type="datetime1">
              <a:rPr lang="fi-FI" noProof="0" smtClean="0"/>
              <a:t>9.12.2025</a:t>
            </a:fld>
            <a:endParaRPr lang="fi-FI" noProof="0"/>
          </a:p>
        </p:txBody>
      </p:sp>
    </p:spTree>
    <p:extLst>
      <p:ext uri="{BB962C8B-B14F-4D97-AF65-F5344CB8AC3E}">
        <p14:creationId xmlns:p14="http://schemas.microsoft.com/office/powerpoint/2010/main" val="1192045286"/>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5330328"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a:xfrm>
            <a:off x="10386484" y="6356352"/>
            <a:ext cx="990600" cy="314177"/>
          </a:xfrm>
          <a:prstGeom prst="rect">
            <a:avLst/>
          </a:prstGeom>
        </p:spPr>
        <p:txBody>
          <a:bodyPr/>
          <a:lstStyle/>
          <a:p>
            <a:fld id="{457328D0-04A9-8243-AF05-BF5CFCFDDF25}" type="datetime1">
              <a:rPr lang="fi-FI" noProof="0" smtClean="0"/>
              <a:t>9.12.2025</a:t>
            </a:fld>
            <a:endParaRPr lang="fi-FI" noProof="0" dirty="0"/>
          </a:p>
        </p:txBody>
      </p:sp>
    </p:spTree>
    <p:extLst>
      <p:ext uri="{BB962C8B-B14F-4D97-AF65-F5344CB8AC3E}">
        <p14:creationId xmlns:p14="http://schemas.microsoft.com/office/powerpoint/2010/main" val="1690558022"/>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821937"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6253"/>
            <a:ext cx="5821711" cy="5792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0FA3AC1-CFE8-7A47-A488-BEC8C2DBEF3A}"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16240FEB-2496-ADE8-79ED-5AB78A1F6B65}"/>
              </a:ext>
            </a:extLst>
          </p:cNvPr>
          <p:cNvSpPr>
            <a:spLocks noGrp="1"/>
          </p:cNvSpPr>
          <p:nvPr>
            <p:ph type="body" sz="quarter" idx="16"/>
          </p:nvPr>
        </p:nvSpPr>
        <p:spPr>
          <a:xfrm>
            <a:off x="514351" y="3190673"/>
            <a:ext cx="7025216" cy="3006928"/>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626886030"/>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495610"/>
            <a:ext cx="5822165" cy="579212"/>
          </a:xfrm>
        </p:spPr>
        <p:txBody>
          <a:bodyPr anchor="t"/>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A961DE90-BB77-384C-A426-B1721FCCCBE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300528B8-D324-9AEA-685F-7FC7D31773CF}"/>
              </a:ext>
            </a:extLst>
          </p:cNvPr>
          <p:cNvSpPr>
            <a:spLocks noGrp="1"/>
          </p:cNvSpPr>
          <p:nvPr>
            <p:ph type="body" sz="quarter" idx="15"/>
          </p:nvPr>
        </p:nvSpPr>
        <p:spPr>
          <a:xfrm>
            <a:off x="514351" y="2849033"/>
            <a:ext cx="7031567" cy="322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9983385"/>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4693357" y="1046389"/>
            <a:ext cx="5640648"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4693584" y="1656253"/>
            <a:ext cx="5643400" cy="404545"/>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4658628"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F69FEC7-EE6A-7343-BEC0-F1D219B54229}" type="datetime1">
              <a:rPr lang="fi-FI" noProof="0" smtClean="0"/>
              <a:t>9.12.2025</a:t>
            </a:fld>
            <a:endParaRPr lang="fi-FI" noProof="0"/>
          </a:p>
        </p:txBody>
      </p:sp>
      <p:sp>
        <p:nvSpPr>
          <p:cNvPr id="6" name="Text Placeholder 4">
            <a:extLst>
              <a:ext uri="{FF2B5EF4-FFF2-40B4-BE49-F238E27FC236}">
                <a16:creationId xmlns:a16="http://schemas.microsoft.com/office/drawing/2014/main" id="{7D40A370-E63B-D417-ABCA-2114399AED1C}"/>
              </a:ext>
            </a:extLst>
          </p:cNvPr>
          <p:cNvSpPr>
            <a:spLocks noGrp="1"/>
          </p:cNvSpPr>
          <p:nvPr>
            <p:ph type="body" sz="quarter" idx="16"/>
          </p:nvPr>
        </p:nvSpPr>
        <p:spPr>
          <a:xfrm>
            <a:off x="4658784" y="3562352"/>
            <a:ext cx="7052733"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90083197"/>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preserve="1" userDrawn="1">
  <p:cSld name="Content_8">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12118"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a:t>
            </a: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516D422D-5223-6C41-B26E-39DFC7676906}"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7EC97C2F-5403-C619-D894-DBB3E6B1B8B8}"/>
              </a:ext>
            </a:extLst>
          </p:cNvPr>
          <p:cNvSpPr>
            <a:spLocks noGrp="1"/>
          </p:cNvSpPr>
          <p:nvPr>
            <p:ph type="body" sz="quarter" idx="16"/>
          </p:nvPr>
        </p:nvSpPr>
        <p:spPr>
          <a:xfrm>
            <a:off x="514351" y="3562352"/>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94963534"/>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preserve="1" userDrawn="1">
  <p:cSld name="Content_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235454"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235681"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EF280BD-1C14-DC4F-ACCD-0B25DFF24447}" type="datetime1">
              <a:rPr lang="fi-FI" noProof="0" smtClean="0"/>
              <a:t>9.12.2025</a:t>
            </a:fld>
            <a:endParaRPr lang="fi-FI" noProof="0"/>
          </a:p>
        </p:txBody>
      </p:sp>
      <p:sp>
        <p:nvSpPr>
          <p:cNvPr id="5" name="Text Placeholder 4">
            <a:extLst>
              <a:ext uri="{FF2B5EF4-FFF2-40B4-BE49-F238E27FC236}">
                <a16:creationId xmlns:a16="http://schemas.microsoft.com/office/drawing/2014/main" id="{98B10C12-BDDB-CAB2-0C27-CA0C912216B6}"/>
              </a:ext>
            </a:extLst>
          </p:cNvPr>
          <p:cNvSpPr>
            <a:spLocks noGrp="1"/>
          </p:cNvSpPr>
          <p:nvPr>
            <p:ph type="body" sz="quarter" idx="16"/>
          </p:nvPr>
        </p:nvSpPr>
        <p:spPr>
          <a:xfrm>
            <a:off x="8218185" y="3561349"/>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918654987"/>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Content_10">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856735"/>
            <a:ext cx="6167824"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8B4ECF94-6193-1740-A760-23116E9B107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4" name="Text Placeholder 4">
            <a:extLst>
              <a:ext uri="{FF2B5EF4-FFF2-40B4-BE49-F238E27FC236}">
                <a16:creationId xmlns:a16="http://schemas.microsoft.com/office/drawing/2014/main" id="{C6A39878-4592-DD44-55F7-229F9384399D}"/>
              </a:ext>
            </a:extLst>
          </p:cNvPr>
          <p:cNvSpPr>
            <a:spLocks noGrp="1"/>
          </p:cNvSpPr>
          <p:nvPr>
            <p:ph type="body" sz="quarter" idx="16"/>
          </p:nvPr>
        </p:nvSpPr>
        <p:spPr>
          <a:xfrm>
            <a:off x="514760" y="1435948"/>
            <a:ext cx="11152307" cy="1322981"/>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7839705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_7_Pohjola">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072881" y="1924421"/>
            <a:ext cx="5772539" cy="1061056"/>
          </a:xfrm>
          <a:blipFill>
            <a:blip r:embed="rId2">
              <a:extLst>
                <a:ext uri="{96DAC541-7B7A-43D3-8B79-37D633B846F1}">
                  <asvg:svgBlip xmlns:asvg="http://schemas.microsoft.com/office/drawing/2016/SVG/main" r:embed="rId3"/>
                </a:ext>
              </a:extLst>
            </a:blip>
            <a:srcRect/>
            <a:stretch>
              <a:fillRect l="2156" t="-167" r="1293" b="-167"/>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3C097B11-0570-1C99-CD97-70B502C205DA}"/>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150872EF-9A4B-AF4F-AFF2-3628D9A76FF1}" type="datetime1">
              <a:rPr lang="fi-FI" noProof="0" smtClean="0"/>
              <a:t>9.12.2025</a:t>
            </a:fld>
            <a:endParaRPr lang="fi-FI" noProof="0" dirty="0"/>
          </a:p>
        </p:txBody>
      </p:sp>
    </p:spTree>
    <p:extLst>
      <p:ext uri="{BB962C8B-B14F-4D97-AF65-F5344CB8AC3E}">
        <p14:creationId xmlns:p14="http://schemas.microsoft.com/office/powerpoint/2010/main" val="667819729"/>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preserve="1" userDrawn="1">
  <p:cSld name="Content_11">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917388"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93398" y="0"/>
            <a:ext cx="3864651" cy="3457433"/>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9803"/>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2443"/>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BA96A2D-D1F0-6441-9AAE-23642E4CF84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Picture Placeholder 43">
            <a:extLst>
              <a:ext uri="{FF2B5EF4-FFF2-40B4-BE49-F238E27FC236}">
                <a16:creationId xmlns:a16="http://schemas.microsoft.com/office/drawing/2014/main" id="{F6AF374F-7A6B-1598-AF38-2421902DC01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93398" y="3508755"/>
            <a:ext cx="3864651" cy="3349245"/>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595DF4-CB00-876A-935A-8F0B55D1D4D7}"/>
              </a:ext>
            </a:extLst>
          </p:cNvPr>
          <p:cNvSpPr>
            <a:spLocks noGrp="1"/>
          </p:cNvSpPr>
          <p:nvPr>
            <p:ph type="body" sz="quarter" idx="18"/>
          </p:nvPr>
        </p:nvSpPr>
        <p:spPr>
          <a:xfrm>
            <a:off x="512336" y="3556646"/>
            <a:ext cx="3412349" cy="2636559"/>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095812813"/>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Content_12">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887755"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7755"/>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395"/>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1319AD54-9A4C-9544-9EF0-E9CEB63DD27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Chart Placeholder 4">
            <a:extLst>
              <a:ext uri="{FF2B5EF4-FFF2-40B4-BE49-F238E27FC236}">
                <a16:creationId xmlns:a16="http://schemas.microsoft.com/office/drawing/2014/main" id="{85649BD2-D3A5-C7BB-0511-90C2D99F76E2}"/>
              </a:ext>
              <a:ext uri="{C183D7F6-B498-43B3-948B-1728B52AA6E4}">
                <adec:decorative xmlns:adec="http://schemas.microsoft.com/office/drawing/2017/decorative" val="1"/>
              </a:ext>
            </a:extLst>
          </p:cNvPr>
          <p:cNvSpPr>
            <a:spLocks noGrp="1"/>
          </p:cNvSpPr>
          <p:nvPr>
            <p:ph type="chart" sz="quarter" idx="18"/>
          </p:nvPr>
        </p:nvSpPr>
        <p:spPr>
          <a:xfrm>
            <a:off x="4389967" y="477078"/>
            <a:ext cx="3415564" cy="5738191"/>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AD79FAEB-72CA-7384-4659-9B88C5C49F91}"/>
              </a:ext>
            </a:extLst>
          </p:cNvPr>
          <p:cNvSpPr>
            <a:spLocks noGrp="1"/>
          </p:cNvSpPr>
          <p:nvPr>
            <p:ph type="body" sz="quarter" idx="19"/>
          </p:nvPr>
        </p:nvSpPr>
        <p:spPr>
          <a:xfrm>
            <a:off x="512336" y="3122811"/>
            <a:ext cx="3412349" cy="307039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3441812192"/>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26054"/>
            <a:ext cx="5675816"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35918"/>
            <a:ext cx="5675816" cy="404545"/>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EBD0C6C-AF5B-D645-81D8-C5B81844D2C3}"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E9AFCD4E-AA8F-4EAD-9923-A56C1BE63108}"/>
              </a:ext>
            </a:extLst>
          </p:cNvPr>
          <p:cNvSpPr>
            <a:spLocks noGrp="1"/>
          </p:cNvSpPr>
          <p:nvPr>
            <p:ph type="body" sz="quarter" idx="19"/>
          </p:nvPr>
        </p:nvSpPr>
        <p:spPr>
          <a:xfrm>
            <a:off x="512335" y="3234088"/>
            <a:ext cx="7027452" cy="268309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12375410"/>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preserve="1" userDrawn="1">
  <p:cSld name="Content_14">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186993" cy="2445845"/>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F84829B-12B2-D84D-B2F3-C1E16789E46B}"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511827"/>
            <a:ext cx="3186993" cy="2420984"/>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686CE0B3-335F-A6D3-AD8F-8C33B6EF8BF1}"/>
              </a:ext>
            </a:extLst>
          </p:cNvPr>
          <p:cNvSpPr>
            <a:spLocks noGrp="1"/>
          </p:cNvSpPr>
          <p:nvPr>
            <p:ph type="body" sz="quarter" idx="21"/>
          </p:nvPr>
        </p:nvSpPr>
        <p:spPr>
          <a:xfrm>
            <a:off x="512336" y="3061253"/>
            <a:ext cx="3378803" cy="2855932"/>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687381461"/>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preserve="1" userDrawn="1">
  <p:cSld name="Content_15">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5"/>
            <a:ext cx="3200245" cy="5255308"/>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25659B6-B5A6-E048-9D73-60E6B9B5F9BE}" type="datetime1">
              <a:rPr lang="fi-FI" noProof="0" smtClean="0"/>
              <a:t>9.12.2025</a:t>
            </a:fld>
            <a:endParaRPr lang="fi-FI" noProof="0"/>
          </a:p>
        </p:txBody>
      </p:sp>
      <p:sp>
        <p:nvSpPr>
          <p:cNvPr id="6" name="Picture Placeholder 43">
            <a:extLst>
              <a:ext uri="{FF2B5EF4-FFF2-40B4-BE49-F238E27FC236}">
                <a16:creationId xmlns:a16="http://schemas.microsoft.com/office/drawing/2014/main" id="{BA1631E1-D01F-AEBB-064E-37E7FDEE7D39}"/>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Picture Placeholder 43">
            <a:extLst>
              <a:ext uri="{FF2B5EF4-FFF2-40B4-BE49-F238E27FC236}">
                <a16:creationId xmlns:a16="http://schemas.microsoft.com/office/drawing/2014/main" id="{4D7E719C-07B8-473C-6C94-DD7E08A58CFB}"/>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4191FB-E06A-5F3F-607C-1FBA0EF95729}"/>
              </a:ext>
            </a:extLst>
          </p:cNvPr>
          <p:cNvSpPr>
            <a:spLocks noGrp="1"/>
          </p:cNvSpPr>
          <p:nvPr>
            <p:ph type="body" sz="quarter" idx="21"/>
          </p:nvPr>
        </p:nvSpPr>
        <p:spPr>
          <a:xfrm>
            <a:off x="512336" y="2858460"/>
            <a:ext cx="3378803" cy="305872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24266330"/>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Content_16">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BB3F41DD-1110-684B-8DED-106C0DD13F97}" type="datetime1">
              <a:rPr lang="fi-FI" noProof="0" smtClean="0"/>
              <a:t>9.12.2025</a:t>
            </a:fld>
            <a:endParaRPr lang="fi-FI" noProof="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4" name="Chart Placeholder 4">
            <a:extLst>
              <a:ext uri="{FF2B5EF4-FFF2-40B4-BE49-F238E27FC236}">
                <a16:creationId xmlns:a16="http://schemas.microsoft.com/office/drawing/2014/main" id="{D290564D-B36D-065D-9623-012DB73222B7}"/>
              </a:ext>
              <a:ext uri="{C183D7F6-B498-43B3-948B-1728B52AA6E4}">
                <adec:decorative xmlns:adec="http://schemas.microsoft.com/office/drawing/2017/decorative" val="1"/>
              </a:ext>
            </a:extLst>
          </p:cNvPr>
          <p:cNvSpPr>
            <a:spLocks noGrp="1"/>
          </p:cNvSpPr>
          <p:nvPr>
            <p:ph type="chart" sz="quarter" idx="21"/>
          </p:nvPr>
        </p:nvSpPr>
        <p:spPr>
          <a:xfrm>
            <a:off x="8112225"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10" name="Chart Placeholder 4">
            <a:extLst>
              <a:ext uri="{FF2B5EF4-FFF2-40B4-BE49-F238E27FC236}">
                <a16:creationId xmlns:a16="http://schemas.microsoft.com/office/drawing/2014/main" id="{D62C765F-9B9E-E390-9D8F-2FB1ECE978D1}"/>
              </a:ext>
              <a:ext uri="{C183D7F6-B498-43B3-948B-1728B52AA6E4}">
                <adec:decorative xmlns:adec="http://schemas.microsoft.com/office/drawing/2017/decorative" val="1"/>
              </a:ext>
            </a:extLst>
          </p:cNvPr>
          <p:cNvSpPr>
            <a:spLocks noGrp="1"/>
          </p:cNvSpPr>
          <p:nvPr>
            <p:ph type="chart" sz="quarter" idx="22"/>
          </p:nvPr>
        </p:nvSpPr>
        <p:spPr>
          <a:xfrm>
            <a:off x="8112225"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D23A0174-A945-8979-754F-E96ADDDC8266}"/>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868589804"/>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preserve="1" userDrawn="1">
  <p:cSld name="Content_17">
    <p:spTree>
      <p:nvGrpSpPr>
        <p:cNvPr id="1" name=""/>
        <p:cNvGrpSpPr/>
        <p:nvPr/>
      </p:nvGrpSpPr>
      <p:grpSpPr>
        <a:xfrm>
          <a:off x="0" y="0"/>
          <a:ext cx="0" cy="0"/>
          <a:chOff x="0" y="0"/>
          <a:chExt cx="0" cy="0"/>
        </a:xfrm>
      </p:grpSpPr>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F50BDE90-9A30-6C4C-8A79-1F0A68C140E7}"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67809"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0" name="Text Placeholder 4">
            <a:extLst>
              <a:ext uri="{FF2B5EF4-FFF2-40B4-BE49-F238E27FC236}">
                <a16:creationId xmlns:a16="http://schemas.microsoft.com/office/drawing/2014/main" id="{8D8A5817-EBDC-30C1-AD87-34B93F7F48BC}"/>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271416357"/>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Content_18">
    <p:spTree>
      <p:nvGrpSpPr>
        <p:cNvPr id="1" name=""/>
        <p:cNvGrpSpPr/>
        <p:nvPr/>
      </p:nvGrpSpPr>
      <p:grpSpPr>
        <a:xfrm>
          <a:off x="0" y="0"/>
          <a:ext cx="0" cy="0"/>
          <a:chOff x="0" y="0"/>
          <a:chExt cx="0" cy="0"/>
        </a:xfrm>
      </p:grpSpPr>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138405"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501204"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069839"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07006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7"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ACC931C-C18D-C84B-89C9-7437D3868FC3}" type="datetime1">
              <a:rPr lang="fi-FI" noProof="0" smtClean="0"/>
              <a:t>9.12.2025</a:t>
            </a:fld>
            <a:endParaRPr lang="fi-FI" noProof="0"/>
          </a:p>
        </p:txBody>
      </p:sp>
      <p:sp>
        <p:nvSpPr>
          <p:cNvPr id="10" name="Text Placeholder 4">
            <a:extLst>
              <a:ext uri="{FF2B5EF4-FFF2-40B4-BE49-F238E27FC236}">
                <a16:creationId xmlns:a16="http://schemas.microsoft.com/office/drawing/2014/main" id="{C250A45A-B42E-79DD-8D49-5D94B01938E6}"/>
              </a:ext>
            </a:extLst>
          </p:cNvPr>
          <p:cNvSpPr>
            <a:spLocks noGrp="1"/>
          </p:cNvSpPr>
          <p:nvPr>
            <p:ph type="body" sz="quarter" idx="23"/>
          </p:nvPr>
        </p:nvSpPr>
        <p:spPr>
          <a:xfrm>
            <a:off x="8070067"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0145705"/>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preserve="1" userDrawn="1">
  <p:cSld name="Content_1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214451"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768025"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C58D028-C3BB-D448-A1BB-9CC82F165E6E}"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7917544" y="2544863"/>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4" name="Picture Placeholder 43">
            <a:extLst>
              <a:ext uri="{FF2B5EF4-FFF2-40B4-BE49-F238E27FC236}">
                <a16:creationId xmlns:a16="http://schemas.microsoft.com/office/drawing/2014/main" id="{34B44915-EADB-096E-9C23-E70596F01692}"/>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514129"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Text Placeholder 4">
            <a:extLst>
              <a:ext uri="{FF2B5EF4-FFF2-40B4-BE49-F238E27FC236}">
                <a16:creationId xmlns:a16="http://schemas.microsoft.com/office/drawing/2014/main" id="{CD0CB978-2BAA-3C88-5F47-68989C3D49A3}"/>
              </a:ext>
            </a:extLst>
          </p:cNvPr>
          <p:cNvSpPr>
            <a:spLocks noGrp="1"/>
          </p:cNvSpPr>
          <p:nvPr>
            <p:ph type="body" sz="quarter" idx="23"/>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2156363386"/>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Content_20">
    <p:spTree>
      <p:nvGrpSpPr>
        <p:cNvPr id="1" name=""/>
        <p:cNvGrpSpPr/>
        <p:nvPr/>
      </p:nvGrpSpPr>
      <p:grpSpPr>
        <a:xfrm>
          <a:off x="0" y="0"/>
          <a:ext cx="0" cy="0"/>
          <a:chOff x="0" y="0"/>
          <a:chExt cx="0" cy="0"/>
        </a:xfrm>
      </p:grpSpPr>
      <p:sp>
        <p:nvSpPr>
          <p:cNvPr id="2" name="Title 1"/>
          <p:cNvSpPr>
            <a:spLocks noGrp="1"/>
          </p:cNvSpPr>
          <p:nvPr>
            <p:ph type="title"/>
          </p:nvPr>
        </p:nvSpPr>
        <p:spPr>
          <a:xfrm>
            <a:off x="522410" y="1049158"/>
            <a:ext cx="6256612"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CA4CD7F-FF71-034A-A15C-B6605C6621C5}"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273562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4943872"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715211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1" name="Text Placeholder 21">
            <a:extLst>
              <a:ext uri="{FF2B5EF4-FFF2-40B4-BE49-F238E27FC236}">
                <a16:creationId xmlns:a16="http://schemas.microsoft.com/office/drawing/2014/main" id="{C55FD976-E1FC-55D2-F690-0E4D1702240F}"/>
              </a:ext>
            </a:extLst>
          </p:cNvPr>
          <p:cNvSpPr>
            <a:spLocks noGrp="1"/>
          </p:cNvSpPr>
          <p:nvPr>
            <p:ph type="body" sz="quarter" idx="25" hasCustomPrompt="1"/>
          </p:nvPr>
        </p:nvSpPr>
        <p:spPr>
          <a:xfrm>
            <a:off x="9364760"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 name="Text Placeholder 4">
            <a:extLst>
              <a:ext uri="{FF2B5EF4-FFF2-40B4-BE49-F238E27FC236}">
                <a16:creationId xmlns:a16="http://schemas.microsoft.com/office/drawing/2014/main" id="{A59D9924-F708-6081-B40C-C09127AAF14C}"/>
              </a:ext>
            </a:extLst>
          </p:cNvPr>
          <p:cNvSpPr>
            <a:spLocks noGrp="1"/>
          </p:cNvSpPr>
          <p:nvPr>
            <p:ph type="body" sz="quarter" idx="26"/>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
        <p:nvSpPr>
          <p:cNvPr id="10" name="Text Placeholder 5">
            <a:extLst>
              <a:ext uri="{FF2B5EF4-FFF2-40B4-BE49-F238E27FC236}">
                <a16:creationId xmlns:a16="http://schemas.microsoft.com/office/drawing/2014/main" id="{1AE6072E-53A5-649D-94A4-91AC073B875C}"/>
              </a:ext>
            </a:extLst>
          </p:cNvPr>
          <p:cNvSpPr>
            <a:spLocks noGrp="1"/>
          </p:cNvSpPr>
          <p:nvPr>
            <p:ph type="body" sz="quarter" idx="27"/>
          </p:nvPr>
        </p:nvSpPr>
        <p:spPr>
          <a:xfrm>
            <a:off x="527321"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2" name="Text Placeholder 5">
            <a:extLst>
              <a:ext uri="{FF2B5EF4-FFF2-40B4-BE49-F238E27FC236}">
                <a16:creationId xmlns:a16="http://schemas.microsoft.com/office/drawing/2014/main" id="{EED3FD24-FA6D-D5A3-F584-9D415A51506E}"/>
              </a:ext>
            </a:extLst>
          </p:cNvPr>
          <p:cNvSpPr>
            <a:spLocks noGrp="1"/>
          </p:cNvSpPr>
          <p:nvPr>
            <p:ph type="body" sz="quarter" idx="28"/>
          </p:nvPr>
        </p:nvSpPr>
        <p:spPr>
          <a:xfrm>
            <a:off x="273573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3" name="Text Placeholder 5">
            <a:extLst>
              <a:ext uri="{FF2B5EF4-FFF2-40B4-BE49-F238E27FC236}">
                <a16:creationId xmlns:a16="http://schemas.microsoft.com/office/drawing/2014/main" id="{47634718-1E7C-CEF8-696A-00872A8DA197}"/>
              </a:ext>
            </a:extLst>
          </p:cNvPr>
          <p:cNvSpPr>
            <a:spLocks noGrp="1"/>
          </p:cNvSpPr>
          <p:nvPr>
            <p:ph type="body" sz="quarter" idx="29"/>
          </p:nvPr>
        </p:nvSpPr>
        <p:spPr>
          <a:xfrm>
            <a:off x="4950164"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5EDDDF8B-F64D-47E8-5B55-60E990C0D472}"/>
              </a:ext>
            </a:extLst>
          </p:cNvPr>
          <p:cNvSpPr>
            <a:spLocks noGrp="1"/>
          </p:cNvSpPr>
          <p:nvPr>
            <p:ph type="body" sz="quarter" idx="30"/>
          </p:nvPr>
        </p:nvSpPr>
        <p:spPr>
          <a:xfrm>
            <a:off x="7158576"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5" name="Text Placeholder 5">
            <a:extLst>
              <a:ext uri="{FF2B5EF4-FFF2-40B4-BE49-F238E27FC236}">
                <a16:creationId xmlns:a16="http://schemas.microsoft.com/office/drawing/2014/main" id="{889CF884-5399-2B34-C70B-175A87102CD6}"/>
              </a:ext>
            </a:extLst>
          </p:cNvPr>
          <p:cNvSpPr>
            <a:spLocks noGrp="1"/>
          </p:cNvSpPr>
          <p:nvPr>
            <p:ph type="body" sz="quarter" idx="31"/>
          </p:nvPr>
        </p:nvSpPr>
        <p:spPr>
          <a:xfrm>
            <a:off x="937648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18719299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_8_OP-Hem">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sv-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266832" y="1924421"/>
            <a:ext cx="5455137" cy="1061056"/>
          </a:xfrm>
          <a:blipFill>
            <a:blip r:embed="rId2">
              <a:extLst>
                <a:ext uri="{96DAC541-7B7A-43D3-8B79-37D633B846F1}">
                  <asvg:svgBlip xmlns:asvg="http://schemas.microsoft.com/office/drawing/2016/SVG/main" r:embed="rId3"/>
                </a:ext>
              </a:extLst>
            </a:blip>
            <a:srcRect/>
            <a:stretch>
              <a:fillRect l="21396" r="21396"/>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45C2ABEC-4B4A-EBDD-0401-0BAE4B7196B9}"/>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6629EE68-A034-9E40-83BB-CDD58AA68690}" type="datetime1">
              <a:rPr lang="fi-FI" noProof="0" smtClean="0"/>
              <a:t>9.12.2025</a:t>
            </a:fld>
            <a:endParaRPr lang="fi-FI" noProof="0" dirty="0"/>
          </a:p>
        </p:txBody>
      </p:sp>
    </p:spTree>
    <p:extLst>
      <p:ext uri="{BB962C8B-B14F-4D97-AF65-F5344CB8AC3E}">
        <p14:creationId xmlns:p14="http://schemas.microsoft.com/office/powerpoint/2010/main" val="3885114489"/>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Content_21">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1E34F910-81CE-DC4F-5974-EE3B458ADEDF}"/>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38638"/>
            <a:ext cx="7988115"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7697"/>
            <a:ext cx="11100403" cy="1089152"/>
          </a:xfrm>
          <a:effectLst/>
        </p:spPr>
        <p:txBody>
          <a:bodyPr>
            <a:noAutofit/>
          </a:bodyPr>
          <a:lstStyle>
            <a:lvl1pPr marL="0" indent="0" algn="l">
              <a:buNone/>
              <a:defRPr sz="2133" spc="-27"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5D3D2CE-0EAD-4149-805D-2ABB4B49B146}"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6" y="3638400"/>
            <a:ext cx="2413913" cy="710400"/>
          </a:xfrm>
        </p:spPr>
        <p:txBody>
          <a:bodyPr anchor="b"/>
          <a:lstStyle>
            <a:lvl1pPr marL="0" indent="0">
              <a:buNone/>
              <a:defRPr sz="4000">
                <a:solidFill>
                  <a:schemeClr val="bg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3321227" y="3638400"/>
            <a:ext cx="2419573" cy="710400"/>
          </a:xfrm>
        </p:spPr>
        <p:txBody>
          <a:bodyPr anchor="b"/>
          <a:lstStyle>
            <a:lvl1pPr marL="0" indent="0">
              <a:buNone/>
              <a:defRPr sz="4000">
                <a:solidFill>
                  <a:schemeClr val="bg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6115072" y="3638400"/>
            <a:ext cx="2409728" cy="710400"/>
          </a:xfrm>
        </p:spPr>
        <p:txBody>
          <a:bodyPr anchor="b"/>
          <a:lstStyle>
            <a:lvl1pPr marL="0" indent="0">
              <a:buNone/>
              <a:defRPr sz="4000">
                <a:solidFill>
                  <a:schemeClr val="bg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8889717" y="3638400"/>
            <a:ext cx="2419083" cy="710400"/>
          </a:xfrm>
        </p:spPr>
        <p:txBody>
          <a:bodyPr anchor="b"/>
          <a:lstStyle>
            <a:lvl1pPr marL="0" indent="0">
              <a:buNone/>
              <a:defRPr sz="4000">
                <a:solidFill>
                  <a:schemeClr val="bg1"/>
                </a:solidFill>
              </a:defRPr>
            </a:lvl1pPr>
          </a:lstStyle>
          <a:p>
            <a:pPr lvl="0"/>
            <a:r>
              <a:rPr lang="fi-FI" noProof="0"/>
              <a:t>X.</a:t>
            </a:r>
          </a:p>
        </p:txBody>
      </p:sp>
      <p:sp>
        <p:nvSpPr>
          <p:cNvPr id="4" name="Kuvan paikkamerkki 5">
            <a:extLst>
              <a:ext uri="{FF2B5EF4-FFF2-40B4-BE49-F238E27FC236}">
                <a16:creationId xmlns:a16="http://schemas.microsoft.com/office/drawing/2014/main" id="{5EABC868-5AB8-4293-F17C-50FF8C39D95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Text Placeholder 4">
            <a:extLst>
              <a:ext uri="{FF2B5EF4-FFF2-40B4-BE49-F238E27FC236}">
                <a16:creationId xmlns:a16="http://schemas.microsoft.com/office/drawing/2014/main" id="{F191EAF8-5F54-7070-3A66-2E551DCA7A65}"/>
              </a:ext>
            </a:extLst>
          </p:cNvPr>
          <p:cNvSpPr>
            <a:spLocks noGrp="1"/>
          </p:cNvSpPr>
          <p:nvPr>
            <p:ph type="body" sz="quarter" idx="31"/>
          </p:nvPr>
        </p:nvSpPr>
        <p:spPr>
          <a:xfrm>
            <a:off x="527050"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58289316-D809-D219-34BE-A3FCE0EFF3ED}"/>
              </a:ext>
            </a:extLst>
          </p:cNvPr>
          <p:cNvSpPr>
            <a:spLocks noGrp="1"/>
          </p:cNvSpPr>
          <p:nvPr>
            <p:ph type="body" sz="quarter" idx="32"/>
          </p:nvPr>
        </p:nvSpPr>
        <p:spPr>
          <a:xfrm>
            <a:off x="3324038"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F02CB69B-9DBA-A2BE-74F0-D42B81C6555E}"/>
              </a:ext>
            </a:extLst>
          </p:cNvPr>
          <p:cNvSpPr>
            <a:spLocks noGrp="1"/>
          </p:cNvSpPr>
          <p:nvPr>
            <p:ph type="body" sz="quarter" idx="33"/>
          </p:nvPr>
        </p:nvSpPr>
        <p:spPr>
          <a:xfrm>
            <a:off x="6103097"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A77DE138-6655-E9D1-026B-87582C63F503}"/>
              </a:ext>
            </a:extLst>
          </p:cNvPr>
          <p:cNvSpPr>
            <a:spLocks noGrp="1"/>
          </p:cNvSpPr>
          <p:nvPr>
            <p:ph type="body" sz="quarter" idx="34"/>
          </p:nvPr>
        </p:nvSpPr>
        <p:spPr>
          <a:xfrm>
            <a:off x="8882156"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Tree>
    <p:extLst>
      <p:ext uri="{BB962C8B-B14F-4D97-AF65-F5344CB8AC3E}">
        <p14:creationId xmlns:p14="http://schemas.microsoft.com/office/powerpoint/2010/main" val="430238448"/>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Content_22">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4" name="Text Placeholder 4">
            <a:extLst>
              <a:ext uri="{FF2B5EF4-FFF2-40B4-BE49-F238E27FC236}">
                <a16:creationId xmlns:a16="http://schemas.microsoft.com/office/drawing/2014/main" id="{5AC4C26D-F637-7A19-3FEA-E862DCDDA7B9}"/>
              </a:ext>
              <a:ext uri="{C183D7F6-B498-43B3-948B-1728B52AA6E4}">
                <adec:decorative xmlns:adec="http://schemas.microsoft.com/office/drawing/2017/decorative" val="1"/>
              </a:ext>
            </a:extLst>
          </p:cNvPr>
          <p:cNvSpPr>
            <a:spLocks noGrp="1"/>
          </p:cNvSpPr>
          <p:nvPr>
            <p:ph type="body" sz="quarter" idx="25"/>
          </p:nvPr>
        </p:nvSpPr>
        <p:spPr>
          <a:xfrm flipV="1">
            <a:off x="596865" y="542084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E0FF5BED-2FEB-CC4A-9BFC-BFF78509E036}" type="datetime1">
              <a:rPr lang="fi-FI" noProof="0" smtClean="0"/>
              <a:t>9.12.2025</a:t>
            </a:fld>
            <a:endParaRPr lang="fi-FI" noProof="0"/>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4">
              <a:extLst>
                <a:ext uri="{96DAC541-7B7A-43D3-8B79-37D633B846F1}">
                  <asvg:svgBlip xmlns:asvg="http://schemas.microsoft.com/office/drawing/2016/SVG/main" r:embed="rId5"/>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303801987"/>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preserve="1" userDrawn="1">
  <p:cSld name="Content_23">
    <p:spTree>
      <p:nvGrpSpPr>
        <p:cNvPr id="1" name=""/>
        <p:cNvGrpSpPr/>
        <p:nvPr/>
      </p:nvGrpSpPr>
      <p:grpSpPr>
        <a:xfrm>
          <a:off x="0" y="0"/>
          <a:ext cx="0" cy="0"/>
          <a:chOff x="0" y="0"/>
          <a:chExt cx="0" cy="0"/>
        </a:xfrm>
      </p:grpSpPr>
      <p:sp>
        <p:nvSpPr>
          <p:cNvPr id="2" name="Title 1"/>
          <p:cNvSpPr>
            <a:spLocks noGrp="1"/>
          </p:cNvSpPr>
          <p:nvPr>
            <p:ph type="title"/>
          </p:nvPr>
        </p:nvSpPr>
        <p:spPr>
          <a:xfrm>
            <a:off x="522409" y="1037422"/>
            <a:ext cx="5107888" cy="579212"/>
          </a:xfrm>
        </p:spPr>
        <p:txBody>
          <a:bodyPr anchor="b"/>
          <a:lstStyle>
            <a:lvl1pPr>
              <a:defRPr spc="-67" baseline="0">
                <a:solidFill>
                  <a:schemeClr val="tx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3" name="Text Placeholder 4">
            <a:extLst>
              <a:ext uri="{FF2B5EF4-FFF2-40B4-BE49-F238E27FC236}">
                <a16:creationId xmlns:a16="http://schemas.microsoft.com/office/drawing/2014/main" id="{8B9CAE91-979C-31FB-5E99-6C4EE17681A7}"/>
              </a:ext>
              <a:ext uri="{C183D7F6-B498-43B3-948B-1728B52AA6E4}">
                <adec:decorative xmlns:adec="http://schemas.microsoft.com/office/drawing/2017/decorative" val="1"/>
              </a:ext>
            </a:extLst>
          </p:cNvPr>
          <p:cNvSpPr>
            <a:spLocks noGrp="1"/>
          </p:cNvSpPr>
          <p:nvPr>
            <p:ph type="body" sz="quarter" idx="25"/>
          </p:nvPr>
        </p:nvSpPr>
        <p:spPr>
          <a:xfrm flipV="1">
            <a:off x="596865" y="544522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5656405-D83B-F046-AF29-9A4B3E80E92E}" type="datetime1">
              <a:rPr lang="fi-FI" noProof="0" smtClean="0"/>
              <a:t>9.12.2025</a:t>
            </a:fld>
            <a:endParaRPr lang="fi-FI" noProof="0"/>
          </a:p>
        </p:txBody>
      </p:sp>
    </p:spTree>
    <p:extLst>
      <p:ext uri="{BB962C8B-B14F-4D97-AF65-F5344CB8AC3E}">
        <p14:creationId xmlns:p14="http://schemas.microsoft.com/office/powerpoint/2010/main" val="1544684603"/>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preserve="1" userDrawn="1">
  <p:cSld name="Content_24">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dirty="0"/>
              <a:t>2023</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98138"/>
            <a:ext cx="10858536" cy="60959"/>
          </a:xfrm>
          <a:blipFill dpi="0" rotWithShape="1">
            <a:blip r:embed="rId2">
              <a:extLst>
                <a:ext uri="{96DAC541-7B7A-43D3-8B79-37D633B846F1}">
                  <asvg:svgBlip xmlns:asvg="http://schemas.microsoft.com/office/drawing/2016/SVG/main" r:embed="rId3"/>
                </a:ext>
              </a:extLst>
            </a:blip>
            <a:srcRect/>
            <a:stretch>
              <a:fillRect t="15312" r="-798" b="28755"/>
            </a:stretch>
          </a:blipFill>
          <a:ln>
            <a:noFill/>
          </a:ln>
        </p:spPr>
        <p:txBody>
          <a:bodyPr anchor="b"/>
          <a:lstStyle>
            <a:lvl1pPr marL="0" indent="0">
              <a:buNone/>
              <a:defRPr sz="1067">
                <a:noFill/>
              </a:defRPr>
            </a:lvl1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rot="5400000" flipV="1">
            <a:off x="-794582"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6">
              <a:extLst>
                <a:ext uri="{96DAC541-7B7A-43D3-8B79-37D633B846F1}">
                  <asvg:svgBlip xmlns:asvg="http://schemas.microsoft.com/office/drawing/2016/SVG/main" r:embed="rId7"/>
                </a:ext>
              </a:extLst>
            </a:blip>
            <a:srcRect/>
            <a:stretch>
              <a:fillRect l="24666" r="24666"/>
            </a:stretch>
          </a:blipFill>
        </p:spPr>
        <p:txBody>
          <a:bodyPr>
            <a:normAutofit/>
          </a:bodyPr>
          <a:lstStyle>
            <a:lvl1pPr marL="0" indent="0">
              <a:buNone/>
              <a:defRPr sz="667"/>
            </a:lvl1pPr>
          </a:lstStyle>
          <a:p>
            <a:r>
              <a:rPr lang="fi-FI" noProof="0"/>
              <a:t> </a:t>
            </a:r>
          </a:p>
        </p:txBody>
      </p:sp>
      <p:sp>
        <p:nvSpPr>
          <p:cNvPr id="29" name="Text Placeholder 4">
            <a:extLst>
              <a:ext uri="{FF2B5EF4-FFF2-40B4-BE49-F238E27FC236}">
                <a16:creationId xmlns:a16="http://schemas.microsoft.com/office/drawing/2014/main" id="{0DB611E4-4777-EE68-CD8A-394CB7AE2B54}"/>
              </a:ext>
              <a:ext uri="{C183D7F6-B498-43B3-948B-1728B52AA6E4}">
                <adec:decorative xmlns:adec="http://schemas.microsoft.com/office/drawing/2017/decorative" val="1"/>
              </a:ext>
            </a:extLst>
          </p:cNvPr>
          <p:cNvSpPr>
            <a:spLocks noGrp="1"/>
          </p:cNvSpPr>
          <p:nvPr>
            <p:ph type="body" sz="quarter" idx="32"/>
          </p:nvPr>
        </p:nvSpPr>
        <p:spPr>
          <a:xfrm rot="5400000" flipV="1">
            <a:off x="1942787"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0" name="Text Placeholder 4">
            <a:extLst>
              <a:ext uri="{FF2B5EF4-FFF2-40B4-BE49-F238E27FC236}">
                <a16:creationId xmlns:a16="http://schemas.microsoft.com/office/drawing/2014/main" id="{433E90D6-4E2D-03E5-2D20-D0ADCFC9D114}"/>
              </a:ext>
              <a:ext uri="{C183D7F6-B498-43B3-948B-1728B52AA6E4}">
                <adec:decorative xmlns:adec="http://schemas.microsoft.com/office/drawing/2017/decorative" val="1"/>
              </a:ext>
            </a:extLst>
          </p:cNvPr>
          <p:cNvSpPr>
            <a:spLocks noGrp="1"/>
          </p:cNvSpPr>
          <p:nvPr>
            <p:ph type="body" sz="quarter" idx="33"/>
          </p:nvPr>
        </p:nvSpPr>
        <p:spPr>
          <a:xfrm rot="5400000" flipV="1">
            <a:off x="4793371"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1" name="Text Placeholder 4">
            <a:extLst>
              <a:ext uri="{FF2B5EF4-FFF2-40B4-BE49-F238E27FC236}">
                <a16:creationId xmlns:a16="http://schemas.microsoft.com/office/drawing/2014/main" id="{B0837EC7-1363-9D1C-ADE9-80FE584EFE6D}"/>
              </a:ext>
              <a:ext uri="{C183D7F6-B498-43B3-948B-1728B52AA6E4}">
                <adec:decorative xmlns:adec="http://schemas.microsoft.com/office/drawing/2017/decorative" val="1"/>
              </a:ext>
            </a:extLst>
          </p:cNvPr>
          <p:cNvSpPr>
            <a:spLocks noGrp="1"/>
          </p:cNvSpPr>
          <p:nvPr>
            <p:ph type="body" sz="quarter" idx="34"/>
          </p:nvPr>
        </p:nvSpPr>
        <p:spPr>
          <a:xfrm rot="5400000" flipV="1">
            <a:off x="7587593"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44CFE64-F2DE-4241-80D0-E89D2BAC3CE3}" type="datetime1">
              <a:rPr lang="fi-FI" noProof="0" smtClean="0"/>
              <a:t>9.12.2025</a:t>
            </a:fld>
            <a:endParaRPr lang="fi-FI" noProof="0"/>
          </a:p>
        </p:txBody>
      </p:sp>
      <p:sp>
        <p:nvSpPr>
          <p:cNvPr id="4" name="Title 1">
            <a:extLst>
              <a:ext uri="{FF2B5EF4-FFF2-40B4-BE49-F238E27FC236}">
                <a16:creationId xmlns:a16="http://schemas.microsoft.com/office/drawing/2014/main" id="{44E4297C-275F-F5D6-4A88-36B71B4250D8}"/>
              </a:ext>
            </a:extLst>
          </p:cNvPr>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6" name="Text Placeholder 5">
            <a:extLst>
              <a:ext uri="{FF2B5EF4-FFF2-40B4-BE49-F238E27FC236}">
                <a16:creationId xmlns:a16="http://schemas.microsoft.com/office/drawing/2014/main" id="{BDADD783-4C45-00DA-AF8E-B8E76F5DB339}"/>
              </a:ext>
            </a:extLst>
          </p:cNvPr>
          <p:cNvSpPr>
            <a:spLocks noGrp="1"/>
          </p:cNvSpPr>
          <p:nvPr>
            <p:ph type="body" sz="quarter" idx="35"/>
          </p:nvPr>
        </p:nvSpPr>
        <p:spPr>
          <a:xfrm>
            <a:off x="753534" y="3103033"/>
            <a:ext cx="2338917"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5">
            <a:extLst>
              <a:ext uri="{FF2B5EF4-FFF2-40B4-BE49-F238E27FC236}">
                <a16:creationId xmlns:a16="http://schemas.microsoft.com/office/drawing/2014/main" id="{CDC926C2-F0D4-F088-0A70-C77946166895}"/>
              </a:ext>
            </a:extLst>
          </p:cNvPr>
          <p:cNvSpPr>
            <a:spLocks noGrp="1"/>
          </p:cNvSpPr>
          <p:nvPr>
            <p:ph type="body" sz="quarter" idx="36"/>
          </p:nvPr>
        </p:nvSpPr>
        <p:spPr>
          <a:xfrm>
            <a:off x="3492316"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5">
            <a:extLst>
              <a:ext uri="{FF2B5EF4-FFF2-40B4-BE49-F238E27FC236}">
                <a16:creationId xmlns:a16="http://schemas.microsoft.com/office/drawing/2014/main" id="{104A8B0F-2343-D7F3-C14C-004A0C5A6DA1}"/>
              </a:ext>
            </a:extLst>
          </p:cNvPr>
          <p:cNvSpPr>
            <a:spLocks noGrp="1"/>
          </p:cNvSpPr>
          <p:nvPr>
            <p:ph type="body" sz="quarter" idx="37"/>
          </p:nvPr>
        </p:nvSpPr>
        <p:spPr>
          <a:xfrm>
            <a:off x="631061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55B4939-8B4C-A450-53CF-4778CED75EF6}"/>
              </a:ext>
            </a:extLst>
          </p:cNvPr>
          <p:cNvSpPr>
            <a:spLocks noGrp="1"/>
          </p:cNvSpPr>
          <p:nvPr>
            <p:ph type="body" sz="quarter" idx="38"/>
          </p:nvPr>
        </p:nvSpPr>
        <p:spPr>
          <a:xfrm>
            <a:off x="910240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77695276"/>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preserve="1" userDrawn="1">
  <p:cSld name="Content_25">
    <p:spTree>
      <p:nvGrpSpPr>
        <p:cNvPr id="1" name=""/>
        <p:cNvGrpSpPr/>
        <p:nvPr/>
      </p:nvGrpSpPr>
      <p:grpSpPr>
        <a:xfrm>
          <a:off x="0" y="0"/>
          <a:ext cx="0" cy="0"/>
          <a:chOff x="0" y="0"/>
          <a:chExt cx="0" cy="0"/>
        </a:xfrm>
      </p:grpSpPr>
      <p:sp>
        <p:nvSpPr>
          <p:cNvPr id="2" name="Title 1"/>
          <p:cNvSpPr>
            <a:spLocks noGrp="1"/>
          </p:cNvSpPr>
          <p:nvPr>
            <p:ph type="title"/>
          </p:nvPr>
        </p:nvSpPr>
        <p:spPr>
          <a:xfrm>
            <a:off x="522409" y="962533"/>
            <a:ext cx="8148864" cy="668064"/>
          </a:xfrm>
        </p:spPr>
        <p:txBody>
          <a:bodyPr anchor="t"/>
          <a:lstStyle>
            <a:lvl1pPr>
              <a:defRPr spc="-67" baseline="0">
                <a:solidFill>
                  <a:schemeClr val="tx1"/>
                </a:solidFill>
              </a:defRPr>
            </a:lvl1pPr>
          </a:lstStyle>
          <a:p>
            <a:r>
              <a:rPr lang="en-US" noProof="0"/>
              <a:t>Click to edit Master title style</a:t>
            </a:r>
            <a:endParaRPr lang="fi-FI" noProof="0" dirty="0"/>
          </a:p>
        </p:txBody>
      </p:sp>
      <p:cxnSp>
        <p:nvCxnSpPr>
          <p:cNvPr id="28" name="Straight Connector 27">
            <a:extLst>
              <a:ext uri="{FF2B5EF4-FFF2-40B4-BE49-F238E27FC236}">
                <a16:creationId xmlns:a16="http://schemas.microsoft.com/office/drawing/2014/main" id="{7C729C3F-8599-17B9-5EF0-3965CFF96E73}"/>
              </a:ext>
              <a:ext uri="{C183D7F6-B498-43B3-948B-1728B52AA6E4}">
                <adec:decorative xmlns:adec="http://schemas.microsoft.com/office/drawing/2017/decorative" val="1"/>
              </a:ext>
            </a:extLst>
          </p:cNvPr>
          <p:cNvCxnSpPr>
            <a:cxnSpLocks/>
          </p:cNvCxnSpPr>
          <p:nvPr userDrawn="1"/>
        </p:nvCxnSpPr>
        <p:spPr>
          <a:xfrm>
            <a:off x="624468" y="2943921"/>
            <a:ext cx="10834029" cy="0"/>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D7C32C9-C8E8-CC83-844B-825F3385FC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2985" y="4262166"/>
            <a:ext cx="2768272" cy="70981"/>
          </a:xfrm>
          <a:prstGeom prst="rect">
            <a:avLst/>
          </a:prstGeom>
        </p:spPr>
      </p:pic>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dirty="0"/>
              <a:t>2023</a:t>
            </a:r>
          </a:p>
        </p:txBody>
      </p:sp>
      <p:pic>
        <p:nvPicPr>
          <p:cNvPr id="11" name="Graphic 10">
            <a:extLst>
              <a:ext uri="{FF2B5EF4-FFF2-40B4-BE49-F238E27FC236}">
                <a16:creationId xmlns:a16="http://schemas.microsoft.com/office/drawing/2014/main" id="{97299A94-7D41-1CE8-B381-33D36BE8C0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990545" y="4262166"/>
            <a:ext cx="2768272" cy="70981"/>
          </a:xfrm>
          <a:prstGeom prst="rect">
            <a:avLst/>
          </a:prstGeom>
        </p:spPr>
      </p:pic>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3" name="Graphic 12">
            <a:extLst>
              <a:ext uri="{FF2B5EF4-FFF2-40B4-BE49-F238E27FC236}">
                <a16:creationId xmlns:a16="http://schemas.microsoft.com/office/drawing/2014/main" id="{073241B7-3114-8BAD-D81A-366522E80D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825032" y="4262166"/>
            <a:ext cx="2768272" cy="70981"/>
          </a:xfrm>
          <a:prstGeom prst="rect">
            <a:avLst/>
          </a:prstGeom>
        </p:spPr>
      </p:pic>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4" name="Graphic 13">
            <a:extLst>
              <a:ext uri="{FF2B5EF4-FFF2-40B4-BE49-F238E27FC236}">
                <a16:creationId xmlns:a16="http://schemas.microsoft.com/office/drawing/2014/main" id="{E7B78BAF-E482-14A4-F868-CA6B928A01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09341" y="4262166"/>
            <a:ext cx="2768272" cy="70981"/>
          </a:xfrm>
          <a:prstGeom prst="rect">
            <a:avLst/>
          </a:prstGeom>
        </p:spPr>
      </p:pic>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0FEDE82-73FA-2D45-933A-85555DD2FC61}" type="datetime1">
              <a:rPr lang="fi-FI" noProof="0" smtClean="0"/>
              <a:t>9.12.2025</a:t>
            </a:fld>
            <a:endParaRPr lang="fi-FI" noProof="0"/>
          </a:p>
        </p:txBody>
      </p:sp>
      <p:sp>
        <p:nvSpPr>
          <p:cNvPr id="3" name="Text Placeholder 3">
            <a:extLst>
              <a:ext uri="{FF2B5EF4-FFF2-40B4-BE49-F238E27FC236}">
                <a16:creationId xmlns:a16="http://schemas.microsoft.com/office/drawing/2014/main" id="{E9A64B4C-8E72-359F-3BDC-0B9F05AFE3DA}"/>
              </a:ext>
            </a:extLst>
          </p:cNvPr>
          <p:cNvSpPr>
            <a:spLocks noGrp="1"/>
          </p:cNvSpPr>
          <p:nvPr>
            <p:ph type="body" sz="quarter" idx="32"/>
          </p:nvPr>
        </p:nvSpPr>
        <p:spPr>
          <a:xfrm>
            <a:off x="753534" y="3103033"/>
            <a:ext cx="2338917" cy="2626784"/>
          </a:xfrm>
        </p:spPr>
        <p:txBody>
          <a:bodyPr/>
          <a:lstStyle>
            <a:lvl1pPr>
              <a:defRPr sz="2133"/>
            </a:lvl1pPr>
            <a:lvl4pPr marL="731382" indent="0">
              <a:buNone/>
              <a:defRPr/>
            </a:lvl4pPr>
          </a:lstStyle>
          <a:p>
            <a:pPr lvl="0"/>
            <a:r>
              <a:rPr lang="en-US"/>
              <a:t>Click to edit Master text styles</a:t>
            </a:r>
          </a:p>
        </p:txBody>
      </p:sp>
      <p:sp>
        <p:nvSpPr>
          <p:cNvPr id="4" name="Text Placeholder 3">
            <a:extLst>
              <a:ext uri="{FF2B5EF4-FFF2-40B4-BE49-F238E27FC236}">
                <a16:creationId xmlns:a16="http://schemas.microsoft.com/office/drawing/2014/main" id="{3379217F-8F87-CCB2-7951-EEF4184B9E6F}"/>
              </a:ext>
            </a:extLst>
          </p:cNvPr>
          <p:cNvSpPr>
            <a:spLocks noGrp="1"/>
          </p:cNvSpPr>
          <p:nvPr>
            <p:ph type="body" sz="quarter" idx="33"/>
          </p:nvPr>
        </p:nvSpPr>
        <p:spPr>
          <a:xfrm>
            <a:off x="3501151" y="3103033"/>
            <a:ext cx="2338917" cy="2626784"/>
          </a:xfrm>
        </p:spPr>
        <p:txBody>
          <a:bodyPr/>
          <a:lstStyle>
            <a:lvl1pPr>
              <a:defRPr sz="2133"/>
            </a:lvl1pPr>
          </a:lstStyle>
          <a:p>
            <a:pPr lvl="0"/>
            <a:r>
              <a:rPr lang="en-US"/>
              <a:t>Click to edit Master text styles</a:t>
            </a:r>
          </a:p>
        </p:txBody>
      </p:sp>
      <p:sp>
        <p:nvSpPr>
          <p:cNvPr id="10" name="Text Placeholder 3">
            <a:extLst>
              <a:ext uri="{FF2B5EF4-FFF2-40B4-BE49-F238E27FC236}">
                <a16:creationId xmlns:a16="http://schemas.microsoft.com/office/drawing/2014/main" id="{B646DBE0-9EB8-A50F-BB0E-F78B71A9876A}"/>
              </a:ext>
            </a:extLst>
          </p:cNvPr>
          <p:cNvSpPr>
            <a:spLocks noGrp="1"/>
          </p:cNvSpPr>
          <p:nvPr>
            <p:ph type="body" sz="quarter" idx="34"/>
          </p:nvPr>
        </p:nvSpPr>
        <p:spPr>
          <a:xfrm>
            <a:off x="6328280" y="3103033"/>
            <a:ext cx="2338917" cy="2626784"/>
          </a:xfrm>
        </p:spPr>
        <p:txBody>
          <a:bodyPr/>
          <a:lstStyle>
            <a:lvl1pPr>
              <a:defRPr sz="2133"/>
            </a:lvl1pPr>
            <a:lvl2pPr>
              <a:defRPr/>
            </a:lvl2pPr>
          </a:lstStyle>
          <a:p>
            <a:pPr lvl="0"/>
            <a:r>
              <a:rPr lang="en-US"/>
              <a:t>Click to edit Master text styles</a:t>
            </a:r>
          </a:p>
        </p:txBody>
      </p:sp>
      <p:sp>
        <p:nvSpPr>
          <p:cNvPr id="12" name="Text Placeholder 3">
            <a:extLst>
              <a:ext uri="{FF2B5EF4-FFF2-40B4-BE49-F238E27FC236}">
                <a16:creationId xmlns:a16="http://schemas.microsoft.com/office/drawing/2014/main" id="{6139A9B1-CF69-645F-593F-78EDF57D7D43}"/>
              </a:ext>
            </a:extLst>
          </p:cNvPr>
          <p:cNvSpPr>
            <a:spLocks noGrp="1"/>
          </p:cNvSpPr>
          <p:nvPr>
            <p:ph type="body" sz="quarter" idx="35"/>
          </p:nvPr>
        </p:nvSpPr>
        <p:spPr>
          <a:xfrm>
            <a:off x="9111238" y="3103033"/>
            <a:ext cx="2338917" cy="2626784"/>
          </a:xfrm>
        </p:spPr>
        <p:txBody>
          <a:bodyPr/>
          <a:lstStyle>
            <a:lvl1pPr>
              <a:defRPr sz="2133"/>
            </a:lvl1pPr>
          </a:lstStyle>
          <a:p>
            <a:pPr lvl="0"/>
            <a:r>
              <a:rPr lang="en-US"/>
              <a:t>Click to edit Master text styles</a:t>
            </a:r>
          </a:p>
        </p:txBody>
      </p:sp>
    </p:spTree>
    <p:extLst>
      <p:ext uri="{BB962C8B-B14F-4D97-AF65-F5344CB8AC3E}">
        <p14:creationId xmlns:p14="http://schemas.microsoft.com/office/powerpoint/2010/main" val="2070212360"/>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preserve="1" userDrawn="1">
  <p:cSld name="Content_26">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2409" y="1661029"/>
            <a:ext cx="5266184" cy="4512000"/>
          </a:xfrm>
        </p:spPr>
        <p:txBody>
          <a:bodyPr>
            <a:noAutofit/>
          </a:bodyPr>
          <a:lstStyle/>
          <a:p>
            <a:pPr lvl="0"/>
            <a:r>
              <a:rPr lang="en-US" noProof="0"/>
              <a:t>Click to edit Master text styles</a:t>
            </a:r>
          </a:p>
        </p:txBody>
      </p:sp>
      <p:sp>
        <p:nvSpPr>
          <p:cNvPr id="4" name="Content Placeholder 3"/>
          <p:cNvSpPr>
            <a:spLocks noGrp="1"/>
          </p:cNvSpPr>
          <p:nvPr>
            <p:ph sz="half" idx="2"/>
          </p:nvPr>
        </p:nvSpPr>
        <p:spPr>
          <a:xfrm>
            <a:off x="5910888" y="1661029"/>
            <a:ext cx="5280000" cy="4512000"/>
          </a:xfrm>
        </p:spPr>
        <p:txBody>
          <a:bodyPr>
            <a:noAutofit/>
          </a:bodyPr>
          <a:lstStyle/>
          <a:p>
            <a:pPr lvl="0"/>
            <a:r>
              <a:rPr lang="en-US" noProof="0"/>
              <a:t>Click to edit Master text styles</a:t>
            </a:r>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a:lstStyle/>
          <a:p>
            <a:r>
              <a:rPr lang="fi-FI" noProof="0"/>
              <a:t>© OP Pohjola / OP-Konfidentiell</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a:xfrm>
            <a:off x="10386484" y="6356352"/>
            <a:ext cx="990600" cy="314177"/>
          </a:xfrm>
          <a:prstGeom prst="rect">
            <a:avLst/>
          </a:prstGeom>
        </p:spPr>
        <p:txBody>
          <a:bodyPr/>
          <a:lstStyle/>
          <a:p>
            <a:fld id="{F9E16626-9667-074C-8D44-FD4D4BE7FCBB}" type="datetime1">
              <a:rPr lang="fi-FI" noProof="0" smtClean="0"/>
              <a:t>9.12.2025</a:t>
            </a:fld>
            <a:endParaRPr lang="fi-FI" noProof="0"/>
          </a:p>
        </p:txBody>
      </p:sp>
      <p:sp>
        <p:nvSpPr>
          <p:cNvPr id="5" name="Title 1">
            <a:extLst>
              <a:ext uri="{FF2B5EF4-FFF2-40B4-BE49-F238E27FC236}">
                <a16:creationId xmlns:a16="http://schemas.microsoft.com/office/drawing/2014/main" id="{7993C273-1241-1DCD-A95E-708103B768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96.xml><?xml version="1.0" encoding="utf-8"?>
<p:sldLayout xmlns:a="http://schemas.openxmlformats.org/drawingml/2006/main" xmlns:r="http://schemas.openxmlformats.org/officeDocument/2006/relationships" xmlns:p="http://schemas.openxmlformats.org/presentationml/2006/main" preserve="1" userDrawn="1">
  <p:cSld name="Content_27">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518346" y="1661029"/>
            <a:ext cx="5280001" cy="2208000"/>
          </a:xfrm>
        </p:spPr>
        <p:txBody>
          <a:bodyPr>
            <a:noAutofit/>
          </a:bodyPr>
          <a:lstStyle/>
          <a:p>
            <a:pPr lvl="0"/>
            <a:r>
              <a:rPr lang="en-US" noProof="0"/>
              <a:t>Click to edit Master text styles</a:t>
            </a:r>
          </a:p>
        </p:txBody>
      </p:sp>
      <p:sp>
        <p:nvSpPr>
          <p:cNvPr id="14" name="Content Placeholder 3"/>
          <p:cNvSpPr>
            <a:spLocks noGrp="1"/>
          </p:cNvSpPr>
          <p:nvPr>
            <p:ph sz="half" idx="2"/>
          </p:nvPr>
        </p:nvSpPr>
        <p:spPr>
          <a:xfrm>
            <a:off x="5910888" y="1661029"/>
            <a:ext cx="5280000" cy="2208000"/>
          </a:xfrm>
        </p:spPr>
        <p:txBody>
          <a:bodyPr>
            <a:noAutofit/>
          </a:bodyPr>
          <a:lstStyle/>
          <a:p>
            <a:pPr lvl="0"/>
            <a:r>
              <a:rPr lang="en-US" noProof="0"/>
              <a:t>Click to edit Master text styles</a:t>
            </a:r>
          </a:p>
        </p:txBody>
      </p:sp>
      <p:sp>
        <p:nvSpPr>
          <p:cNvPr id="15" name="Content Placeholder 2"/>
          <p:cNvSpPr>
            <a:spLocks noGrp="1"/>
          </p:cNvSpPr>
          <p:nvPr>
            <p:ph sz="half" idx="13"/>
          </p:nvPr>
        </p:nvSpPr>
        <p:spPr>
          <a:xfrm>
            <a:off x="518346" y="3949475"/>
            <a:ext cx="5280001" cy="2208000"/>
          </a:xfrm>
        </p:spPr>
        <p:txBody>
          <a:bodyPr>
            <a:noAutofit/>
          </a:bodyPr>
          <a:lstStyle/>
          <a:p>
            <a:pPr lvl="0"/>
            <a:r>
              <a:rPr lang="en-US" noProof="0"/>
              <a:t>Click to edit Master text styles</a:t>
            </a:r>
          </a:p>
        </p:txBody>
      </p:sp>
      <p:sp>
        <p:nvSpPr>
          <p:cNvPr id="16" name="Content Placeholder 3"/>
          <p:cNvSpPr>
            <a:spLocks noGrp="1"/>
          </p:cNvSpPr>
          <p:nvPr>
            <p:ph sz="half" idx="14"/>
          </p:nvPr>
        </p:nvSpPr>
        <p:spPr>
          <a:xfrm>
            <a:off x="5910888" y="3949475"/>
            <a:ext cx="5280000" cy="2208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a:xfrm>
            <a:off x="10386484" y="6356352"/>
            <a:ext cx="990600" cy="314177"/>
          </a:xfrm>
          <a:prstGeom prst="rect">
            <a:avLst/>
          </a:prstGeom>
        </p:spPr>
        <p:txBody>
          <a:bodyPr/>
          <a:lstStyle/>
          <a:p>
            <a:fld id="{73160B7B-D8FC-484C-9AE1-D83DBEFA6D3A}" type="datetime1">
              <a:rPr lang="fi-FI" noProof="0" smtClean="0"/>
              <a:t>9.12.2025</a:t>
            </a:fld>
            <a:endParaRPr lang="fi-FI" noProof="0"/>
          </a:p>
        </p:txBody>
      </p:sp>
      <p:sp>
        <p:nvSpPr>
          <p:cNvPr id="5" name="Title 1">
            <a:extLst>
              <a:ext uri="{FF2B5EF4-FFF2-40B4-BE49-F238E27FC236}">
                <a16:creationId xmlns:a16="http://schemas.microsoft.com/office/drawing/2014/main" id="{86C57694-0134-FB3B-BBAA-A093D8F618B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2946108"/>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preserve="1" userDrawn="1">
  <p:cSld name="Content_28">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20911"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2" name="Content Placeholder 3"/>
          <p:cNvSpPr>
            <a:spLocks noGrp="1"/>
          </p:cNvSpPr>
          <p:nvPr>
            <p:ph sz="half" idx="2"/>
          </p:nvPr>
        </p:nvSpPr>
        <p:spPr>
          <a:xfrm>
            <a:off x="520911" y="2499270"/>
            <a:ext cx="5280000" cy="3684588"/>
          </a:xfrm>
        </p:spPr>
        <p:txBody>
          <a:bodyPr>
            <a:noAutofit/>
          </a:bodyPr>
          <a:lstStyle/>
          <a:p>
            <a:pPr lvl="0"/>
            <a:r>
              <a:rPr lang="en-US" noProof="0"/>
              <a:t>Click to edit Master text styles</a:t>
            </a:r>
          </a:p>
        </p:txBody>
      </p:sp>
      <p:sp>
        <p:nvSpPr>
          <p:cNvPr id="13" name="Text Placeholder 4"/>
          <p:cNvSpPr>
            <a:spLocks noGrp="1"/>
          </p:cNvSpPr>
          <p:nvPr>
            <p:ph type="body" sz="quarter" idx="3"/>
          </p:nvPr>
        </p:nvSpPr>
        <p:spPr>
          <a:xfrm>
            <a:off x="5921503"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5"/>
          <p:cNvSpPr>
            <a:spLocks noGrp="1"/>
          </p:cNvSpPr>
          <p:nvPr>
            <p:ph sz="quarter" idx="4"/>
          </p:nvPr>
        </p:nvSpPr>
        <p:spPr>
          <a:xfrm>
            <a:off x="5921503" y="2499270"/>
            <a:ext cx="5280000" cy="3684588"/>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a:xfrm>
            <a:off x="10386484" y="6356352"/>
            <a:ext cx="990600" cy="314177"/>
          </a:xfrm>
          <a:prstGeom prst="rect">
            <a:avLst/>
          </a:prstGeom>
        </p:spPr>
        <p:txBody>
          <a:bodyPr/>
          <a:lstStyle/>
          <a:p>
            <a:fld id="{B066508B-79DD-D241-BF4B-1F98386A40E4}" type="datetime1">
              <a:rPr lang="fi-FI" noProof="0" smtClean="0"/>
              <a:t>9.12.2025</a:t>
            </a:fld>
            <a:endParaRPr lang="fi-FI" noProof="0"/>
          </a:p>
        </p:txBody>
      </p:sp>
      <p:sp>
        <p:nvSpPr>
          <p:cNvPr id="5" name="Title 1">
            <a:extLst>
              <a:ext uri="{FF2B5EF4-FFF2-40B4-BE49-F238E27FC236}">
                <a16:creationId xmlns:a16="http://schemas.microsoft.com/office/drawing/2014/main" id="{F9CA6EF4-B182-EEE8-390E-3ABC39B8986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646560184"/>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Content_29">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20909"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3"/>
          <p:cNvSpPr>
            <a:spLocks noGrp="1"/>
          </p:cNvSpPr>
          <p:nvPr>
            <p:ph sz="half" idx="2"/>
          </p:nvPr>
        </p:nvSpPr>
        <p:spPr>
          <a:xfrm>
            <a:off x="520909" y="2501029"/>
            <a:ext cx="3408000" cy="3696000"/>
          </a:xfrm>
        </p:spPr>
        <p:txBody>
          <a:bodyPr>
            <a:noAutofit/>
          </a:bodyPr>
          <a:lstStyle/>
          <a:p>
            <a:pPr lvl="0"/>
            <a:r>
              <a:rPr lang="en-US" noProof="0"/>
              <a:t>Click to edit Master text styles</a:t>
            </a:r>
          </a:p>
        </p:txBody>
      </p:sp>
      <p:sp>
        <p:nvSpPr>
          <p:cNvPr id="15" name="Text Placeholder 4"/>
          <p:cNvSpPr>
            <a:spLocks noGrp="1"/>
          </p:cNvSpPr>
          <p:nvPr>
            <p:ph type="body" sz="quarter" idx="3" hasCustomPrompt="1"/>
          </p:nvPr>
        </p:nvSpPr>
        <p:spPr>
          <a:xfrm>
            <a:off x="4159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noProof="0" dirty="0"/>
              <a:t>Kirjoita väliotsikko</a:t>
            </a:r>
          </a:p>
        </p:txBody>
      </p:sp>
      <p:sp>
        <p:nvSpPr>
          <p:cNvPr id="16" name="Content Placeholder 5"/>
          <p:cNvSpPr>
            <a:spLocks noGrp="1"/>
          </p:cNvSpPr>
          <p:nvPr>
            <p:ph sz="quarter" idx="4"/>
          </p:nvPr>
        </p:nvSpPr>
        <p:spPr>
          <a:xfrm>
            <a:off x="4159903" y="2501029"/>
            <a:ext cx="3408000" cy="3696000"/>
          </a:xfrm>
        </p:spPr>
        <p:txBody>
          <a:bodyPr>
            <a:noAutofit/>
          </a:bodyPr>
          <a:lstStyle/>
          <a:p>
            <a:pPr lvl="0"/>
            <a:r>
              <a:rPr lang="en-US" noProof="0"/>
              <a:t>Click to edit Master text styles</a:t>
            </a:r>
          </a:p>
        </p:txBody>
      </p:sp>
      <p:sp>
        <p:nvSpPr>
          <p:cNvPr id="17" name="Text Placeholder 4"/>
          <p:cNvSpPr>
            <a:spLocks noGrp="1"/>
          </p:cNvSpPr>
          <p:nvPr>
            <p:ph type="body" sz="quarter" idx="13"/>
          </p:nvPr>
        </p:nvSpPr>
        <p:spPr>
          <a:xfrm>
            <a:off x="7783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8" name="Content Placeholder 5"/>
          <p:cNvSpPr>
            <a:spLocks noGrp="1"/>
          </p:cNvSpPr>
          <p:nvPr>
            <p:ph sz="quarter" idx="14"/>
          </p:nvPr>
        </p:nvSpPr>
        <p:spPr>
          <a:xfrm>
            <a:off x="7783903" y="2501029"/>
            <a:ext cx="3408000" cy="3696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a:xfrm>
            <a:off x="10386484" y="6356352"/>
            <a:ext cx="990600" cy="314177"/>
          </a:xfrm>
          <a:prstGeom prst="rect">
            <a:avLst/>
          </a:prstGeom>
        </p:spPr>
        <p:txBody>
          <a:bodyPr/>
          <a:lstStyle/>
          <a:p>
            <a:fld id="{05022105-9F4C-5747-95F7-2D9A0BC78434}" type="datetime1">
              <a:rPr lang="fi-FI" noProof="0" smtClean="0"/>
              <a:t>9.12.2025</a:t>
            </a:fld>
            <a:endParaRPr lang="fi-FI" noProof="0"/>
          </a:p>
        </p:txBody>
      </p:sp>
      <p:sp>
        <p:nvSpPr>
          <p:cNvPr id="5" name="Title 1">
            <a:extLst>
              <a:ext uri="{FF2B5EF4-FFF2-40B4-BE49-F238E27FC236}">
                <a16:creationId xmlns:a16="http://schemas.microsoft.com/office/drawing/2014/main" id="{CC376717-38BF-82C5-E832-560B155AC7D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61264830"/>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preserve="1" userDrawn="1">
  <p:cSld name="Content_30">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521503"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1" name="Content Placeholder 3"/>
          <p:cNvSpPr>
            <a:spLocks noGrp="1"/>
          </p:cNvSpPr>
          <p:nvPr>
            <p:ph sz="half" idx="2"/>
          </p:nvPr>
        </p:nvSpPr>
        <p:spPr>
          <a:xfrm>
            <a:off x="4157877"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2" name="Content Placeholder 3"/>
          <p:cNvSpPr>
            <a:spLocks noGrp="1"/>
          </p:cNvSpPr>
          <p:nvPr>
            <p:ph sz="half" idx="13"/>
          </p:nvPr>
        </p:nvSpPr>
        <p:spPr>
          <a:xfrm>
            <a:off x="7781585"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a:xfrm>
            <a:off x="10386484" y="6356352"/>
            <a:ext cx="990600" cy="314177"/>
          </a:xfrm>
          <a:prstGeom prst="rect">
            <a:avLst/>
          </a:prstGeom>
        </p:spPr>
        <p:txBody>
          <a:bodyPr/>
          <a:lstStyle/>
          <a:p>
            <a:fld id="{FCA19004-EE4C-E141-9E22-ABAB2BB1BC8F}" type="datetime1">
              <a:rPr lang="fi-FI" noProof="0" smtClean="0"/>
              <a:t>9.12.2025</a:t>
            </a:fld>
            <a:endParaRPr lang="fi-FI" noProof="0"/>
          </a:p>
        </p:txBody>
      </p:sp>
      <p:sp>
        <p:nvSpPr>
          <p:cNvPr id="5" name="Title 1">
            <a:extLst>
              <a:ext uri="{FF2B5EF4-FFF2-40B4-BE49-F238E27FC236}">
                <a16:creationId xmlns:a16="http://schemas.microsoft.com/office/drawing/2014/main" id="{23DF7B82-D717-4FDB-2E51-34DA55E50F67}"/>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3464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 ja sisalto kuvapaikalla, sinine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45AA8D-6864-4F9E-F82A-B56DC19E9F6D}"/>
              </a:ext>
            </a:extLst>
          </p:cNvPr>
          <p:cNvSpPr>
            <a:spLocks/>
          </p:cNvSpPr>
          <p:nvPr userDrawn="1"/>
        </p:nvSpPr>
        <p:spPr>
          <a:xfrm>
            <a:off x="9329655" y="0"/>
            <a:ext cx="2862343"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Kuva 7">
            <a:extLst>
              <a:ext uri="{FF2B5EF4-FFF2-40B4-BE49-F238E27FC236}">
                <a16:creationId xmlns:a16="http://schemas.microsoft.com/office/drawing/2014/main" id="{F12B7539-18FE-81B0-6DD7-5F7877139E3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
        <p:nvSpPr>
          <p:cNvPr id="7" name="Otsikon paikkamerkki 1">
            <a:extLst>
              <a:ext uri="{FF2B5EF4-FFF2-40B4-BE49-F238E27FC236}">
                <a16:creationId xmlns:a16="http://schemas.microsoft.com/office/drawing/2014/main" id="{7F1624C1-88D6-3FBC-B84A-F5F19CEE54C5}"/>
              </a:ext>
            </a:extLst>
          </p:cNvPr>
          <p:cNvSpPr>
            <a:spLocks noGrp="1"/>
          </p:cNvSpPr>
          <p:nvPr>
            <p:ph type="title" hasCustomPrompt="1"/>
          </p:nvPr>
        </p:nvSpPr>
        <p:spPr>
          <a:xfrm>
            <a:off x="693737" y="1117157"/>
            <a:ext cx="5257801" cy="923330"/>
          </a:xfrm>
          <a:prstGeom prst="rect">
            <a:avLst/>
          </a:prstGeom>
        </p:spPr>
        <p:txBody>
          <a:bodyPr vert="horz" lIns="251999" tIns="45720" rIns="251999" bIns="45720" rtlCol="0" anchor="t" anchorCtr="0">
            <a:noAutofit/>
          </a:bodyPr>
          <a:lstStyle>
            <a:lvl1pPr>
              <a:defRPr b="1" i="0">
                <a:latin typeface="Montserrat ExtraBold" pitchFamily="2" charset="77"/>
              </a:defRPr>
            </a:lvl1pPr>
          </a:lstStyle>
          <a:p>
            <a:r>
              <a:rPr lang="fi-FI" noProof="0" dirty="0"/>
              <a:t>Lisää otsikko napsauttamalla</a:t>
            </a:r>
          </a:p>
        </p:txBody>
      </p:sp>
      <p:sp>
        <p:nvSpPr>
          <p:cNvPr id="8" name="Text Placeholder 25">
            <a:extLst>
              <a:ext uri="{FF2B5EF4-FFF2-40B4-BE49-F238E27FC236}">
                <a16:creationId xmlns:a16="http://schemas.microsoft.com/office/drawing/2014/main" id="{481A2133-DC92-882D-041B-AEDBAAC54C9B}"/>
              </a:ext>
            </a:extLst>
          </p:cNvPr>
          <p:cNvSpPr>
            <a:spLocks noGrp="1"/>
          </p:cNvSpPr>
          <p:nvPr>
            <p:ph type="body" sz="quarter" idx="13" hasCustomPrompt="1"/>
          </p:nvPr>
        </p:nvSpPr>
        <p:spPr>
          <a:xfrm>
            <a:off x="695325" y="2208180"/>
            <a:ext cx="5256213" cy="4029108"/>
          </a:xfrm>
        </p:spPr>
        <p:txBody>
          <a:body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 name="Picture Placeholder 13">
            <a:extLst>
              <a:ext uri="{FF2B5EF4-FFF2-40B4-BE49-F238E27FC236}">
                <a16:creationId xmlns:a16="http://schemas.microsoft.com/office/drawing/2014/main" id="{1C6CD350-2F4C-3AED-824C-0C539A049E7E}"/>
              </a:ext>
            </a:extLst>
          </p:cNvPr>
          <p:cNvSpPr>
            <a:spLocks noGrp="1"/>
          </p:cNvSpPr>
          <p:nvPr>
            <p:ph type="pic" sz="quarter" idx="11" hasCustomPrompt="1"/>
          </p:nvPr>
        </p:nvSpPr>
        <p:spPr>
          <a:xfrm>
            <a:off x="6240464" y="1117157"/>
            <a:ext cx="5616574" cy="5116732"/>
          </a:xfrm>
        </p:spPr>
        <p:txBody>
          <a:bodyPr lIns="251999" tIns="2052000">
            <a:noAutofit/>
          </a:bodyPr>
          <a:lstStyle>
            <a:lvl1pPr marL="0" indent="0" algn="ctr">
              <a:buNone/>
              <a:defRPr sz="1400">
                <a:solidFill>
                  <a:schemeClr val="bg1">
                    <a:lumMod val="50000"/>
                  </a:schemeClr>
                </a:solidFill>
              </a:defRPr>
            </a:lvl1pPr>
          </a:lstStyle>
          <a:p>
            <a:r>
              <a:rPr lang="en-FI" dirty="0"/>
              <a:t> Lisää kuva napsauttamalla ikonia</a:t>
            </a:r>
          </a:p>
        </p:txBody>
      </p:sp>
    </p:spTree>
    <p:extLst>
      <p:ext uri="{BB962C8B-B14F-4D97-AF65-F5344CB8AC3E}">
        <p14:creationId xmlns:p14="http://schemas.microsoft.com/office/powerpoint/2010/main" val="34697468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_9_OP-Pohjola">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478523"/>
            <a:ext cx="10989733" cy="994979"/>
          </a:xfrm>
          <a:prstGeom prst="rect">
            <a:avLst/>
          </a:prstGeom>
          <a:effectLst>
            <a:outerShdw blurRad="88900" dist="50800" dir="2700000" algn="tl" rotWithShape="0">
              <a:prstClr val="black">
                <a:alpha val="20000"/>
              </a:prstClr>
            </a:outerShdw>
          </a:effectLst>
        </p:spPr>
        <p:txBody>
          <a:bodyPr anchor="b">
            <a:noAutofit/>
          </a:bodyPr>
          <a:lstStyle>
            <a:lvl1pPr algn="ctr">
              <a:defRPr sz="5333"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541418"/>
            <a:ext cx="10984636" cy="640861"/>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3200"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a:extLst>
              <a:ext uri="{FF2B5EF4-FFF2-40B4-BE49-F238E27FC236}">
                <a16:creationId xmlns:a16="http://schemas.microsoft.com/office/drawing/2014/main" id="{A0724917-2977-2CE2-31D3-6DA47CA78C7D}"/>
              </a:ext>
              <a:ext uri="{C183D7F6-B498-43B3-948B-1728B52AA6E4}">
                <adec:decorative xmlns:adec="http://schemas.microsoft.com/office/drawing/2017/decorative" val="1"/>
              </a:ext>
            </a:extLst>
          </p:cNvPr>
          <p:cNvSpPr>
            <a:spLocks noGrp="1"/>
          </p:cNvSpPr>
          <p:nvPr>
            <p:ph type="body" sz="quarter" idx="24"/>
          </p:nvPr>
        </p:nvSpPr>
        <p:spPr>
          <a:xfrm>
            <a:off x="4519149" y="1741185"/>
            <a:ext cx="3153705" cy="2641600"/>
          </a:xfrm>
          <a:blipFill>
            <a:blip r:embed="rId2">
              <a:extLst>
                <a:ext uri="{96DAC541-7B7A-43D3-8B79-37D633B846F1}">
                  <asvg:svgBlip xmlns:asvg="http://schemas.microsoft.com/office/drawing/2016/SVG/main" r:embed="rId3"/>
                </a:ext>
              </a:extLst>
            </a:blip>
            <a:srcRect/>
            <a:stretch>
              <a:fillRect l="8119" r="8119"/>
            </a:stretch>
          </a:blipFill>
        </p:spPr>
        <p:txBody>
          <a:bodyPr/>
          <a:lstStyle>
            <a:lvl1pPr marL="0" indent="0">
              <a:buNone/>
              <a:defRPr>
                <a:no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2" name="Footer Placeholder 10">
            <a:extLst>
              <a:ext uri="{FF2B5EF4-FFF2-40B4-BE49-F238E27FC236}">
                <a16:creationId xmlns:a16="http://schemas.microsoft.com/office/drawing/2014/main" id="{A89EA176-AACF-F032-A460-06DD3910AB77}"/>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3" name="Date Placeholder 9">
            <a:extLst>
              <a:ext uri="{FF2B5EF4-FFF2-40B4-BE49-F238E27FC236}">
                <a16:creationId xmlns:a16="http://schemas.microsoft.com/office/drawing/2014/main" id="{6FF7AB7D-40A7-7CBE-189D-572064B1095E}"/>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CC300F0B-4C2A-394C-805B-28D5655662BA}" type="datetime1">
              <a:rPr lang="fi-FI" noProof="0" smtClean="0"/>
              <a:t>9.12.2025</a:t>
            </a:fld>
            <a:endParaRPr lang="fi-FI" noProof="0" dirty="0"/>
          </a:p>
        </p:txBody>
      </p:sp>
    </p:spTree>
    <p:extLst>
      <p:ext uri="{BB962C8B-B14F-4D97-AF65-F5344CB8AC3E}">
        <p14:creationId xmlns:p14="http://schemas.microsoft.com/office/powerpoint/2010/main" val="1461299178"/>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preserve="1" userDrawn="1">
  <p:cSld name="Content_31">
    <p:spTree>
      <p:nvGrpSpPr>
        <p:cNvPr id="1" name=""/>
        <p:cNvGrpSpPr/>
        <p:nvPr/>
      </p:nvGrpSpPr>
      <p:grpSpPr>
        <a:xfrm>
          <a:off x="0" y="0"/>
          <a:ext cx="0" cy="0"/>
          <a:chOff x="0" y="0"/>
          <a:chExt cx="0" cy="0"/>
        </a:xfrm>
      </p:grpSpPr>
      <p:sp>
        <p:nvSpPr>
          <p:cNvPr id="10" name="Content Placeholder 2"/>
          <p:cNvSpPr>
            <a:spLocks noGrp="1"/>
          </p:cNvSpPr>
          <p:nvPr>
            <p:ph idx="1"/>
          </p:nvPr>
        </p:nvSpPr>
        <p:spPr>
          <a:xfrm>
            <a:off x="520908" y="1662121"/>
            <a:ext cx="10672795" cy="1440000"/>
          </a:xfrm>
        </p:spPr>
        <p:txBody>
          <a:bodyPr>
            <a:noAutofit/>
          </a:bodyPr>
          <a:lstStyle>
            <a:lvl1pPr>
              <a:buClr>
                <a:schemeClr val="accent1"/>
              </a:buClr>
              <a:defRPr spc="-27" baseline="0"/>
            </a:lvl1pPr>
            <a:lvl2pPr>
              <a:defRPr spc="-27" baseline="0"/>
            </a:lvl2pPr>
            <a:lvl3pPr>
              <a:defRPr spc="-27" baseline="0"/>
            </a:lvl3pPr>
            <a:lvl4pPr marL="1075240" indent="0">
              <a:buNone/>
              <a:defRPr/>
            </a:lvl4pPr>
          </a:lstStyle>
          <a:p>
            <a:pPr lvl="0"/>
            <a:r>
              <a:rPr lang="en-US" noProof="0"/>
              <a:t>Click to edit Master text styles</a:t>
            </a:r>
          </a:p>
        </p:txBody>
      </p:sp>
      <p:sp>
        <p:nvSpPr>
          <p:cNvPr id="11" name="Content Placeholder 2"/>
          <p:cNvSpPr>
            <a:spLocks noGrp="1"/>
          </p:cNvSpPr>
          <p:nvPr>
            <p:ph idx="13"/>
          </p:nvPr>
        </p:nvSpPr>
        <p:spPr>
          <a:xfrm>
            <a:off x="520908" y="3182148"/>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12" name="Content Placeholder 2"/>
          <p:cNvSpPr>
            <a:spLocks noGrp="1"/>
          </p:cNvSpPr>
          <p:nvPr>
            <p:ph idx="14"/>
          </p:nvPr>
        </p:nvSpPr>
        <p:spPr>
          <a:xfrm>
            <a:off x="520908" y="4702175"/>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a:xfrm>
            <a:off x="10386484" y="6356352"/>
            <a:ext cx="990600" cy="314177"/>
          </a:xfrm>
          <a:prstGeom prst="rect">
            <a:avLst/>
          </a:prstGeom>
        </p:spPr>
        <p:txBody>
          <a:bodyPr/>
          <a:lstStyle/>
          <a:p>
            <a:fld id="{330B8315-1175-5C48-A879-815F717B680B}" type="datetime1">
              <a:rPr lang="fi-FI" noProof="0" smtClean="0"/>
              <a:t>9.12.2025</a:t>
            </a:fld>
            <a:endParaRPr lang="fi-FI" noProof="0"/>
          </a:p>
        </p:txBody>
      </p:sp>
      <p:sp>
        <p:nvSpPr>
          <p:cNvPr id="4" name="Title 1">
            <a:extLst>
              <a:ext uri="{FF2B5EF4-FFF2-40B4-BE49-F238E27FC236}">
                <a16:creationId xmlns:a16="http://schemas.microsoft.com/office/drawing/2014/main" id="{8CD0EC4F-6CE3-7EEB-322B-7AF233EE9609}"/>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409002067"/>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preserve="1" userDrawn="1">
  <p:cSld name="Content_32">
    <p:spTree>
      <p:nvGrpSpPr>
        <p:cNvPr id="1" name=""/>
        <p:cNvGrpSpPr/>
        <p:nvPr/>
      </p:nvGrpSpPr>
      <p:grpSpPr>
        <a:xfrm>
          <a:off x="0" y="0"/>
          <a:ext cx="0" cy="0"/>
          <a:chOff x="0" y="0"/>
          <a:chExt cx="0" cy="0"/>
        </a:xfrm>
      </p:grpSpPr>
      <p:sp>
        <p:nvSpPr>
          <p:cNvPr id="19" name="Tekstin paikkamerkki 9"/>
          <p:cNvSpPr>
            <a:spLocks noGrp="1"/>
          </p:cNvSpPr>
          <p:nvPr>
            <p:ph type="body" sz="quarter" idx="13"/>
          </p:nvPr>
        </p:nvSpPr>
        <p:spPr>
          <a:xfrm>
            <a:off x="522409" y="1663096"/>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0" name="Content Placeholder 2"/>
          <p:cNvSpPr>
            <a:spLocks noGrp="1"/>
          </p:cNvSpPr>
          <p:nvPr>
            <p:ph idx="1"/>
          </p:nvPr>
        </p:nvSpPr>
        <p:spPr>
          <a:xfrm>
            <a:off x="2613892" y="1662121"/>
            <a:ext cx="8555181" cy="1440000"/>
          </a:xfrm>
        </p:spPr>
        <p:txBody>
          <a:bodyPr anchor="t" anchorCtr="0">
            <a:noAutofit/>
          </a:bodyPr>
          <a:lstStyle>
            <a:lvl1pPr>
              <a:buClr>
                <a:schemeClr val="accent1"/>
              </a:buClr>
              <a:defRPr spc="-27" baseline="0">
                <a:solidFill>
                  <a:schemeClr val="tx1"/>
                </a:solidFill>
              </a:defRPr>
            </a:lvl1pPr>
            <a:lvl2pPr>
              <a:defRPr spc="-27" baseline="0"/>
            </a:lvl2pPr>
            <a:lvl3pPr>
              <a:defRPr spc="-27" baseline="0"/>
            </a:lvl3pPr>
          </a:lstStyle>
          <a:p>
            <a:pPr lvl="0"/>
            <a:r>
              <a:rPr lang="en-US" noProof="0"/>
              <a:t>Click to edit Master text styles</a:t>
            </a:r>
          </a:p>
        </p:txBody>
      </p:sp>
      <p:sp>
        <p:nvSpPr>
          <p:cNvPr id="21" name="Tekstin paikkamerkki 9"/>
          <p:cNvSpPr>
            <a:spLocks noGrp="1"/>
          </p:cNvSpPr>
          <p:nvPr>
            <p:ph type="body" sz="quarter" idx="14"/>
          </p:nvPr>
        </p:nvSpPr>
        <p:spPr>
          <a:xfrm>
            <a:off x="522409" y="3182970"/>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2" name="Content Placeholder 2"/>
          <p:cNvSpPr>
            <a:spLocks noGrp="1"/>
          </p:cNvSpPr>
          <p:nvPr>
            <p:ph idx="15"/>
          </p:nvPr>
        </p:nvSpPr>
        <p:spPr>
          <a:xfrm>
            <a:off x="2613892" y="3181995"/>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23" name="Tekstin paikkamerkki 9"/>
          <p:cNvSpPr>
            <a:spLocks noGrp="1"/>
          </p:cNvSpPr>
          <p:nvPr>
            <p:ph type="body" sz="quarter" idx="16"/>
          </p:nvPr>
        </p:nvSpPr>
        <p:spPr>
          <a:xfrm>
            <a:off x="522409" y="4702843"/>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4" name="Content Placeholder 2"/>
          <p:cNvSpPr>
            <a:spLocks noGrp="1"/>
          </p:cNvSpPr>
          <p:nvPr>
            <p:ph idx="17"/>
          </p:nvPr>
        </p:nvSpPr>
        <p:spPr>
          <a:xfrm>
            <a:off x="2613892" y="4701868"/>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a:xfrm>
            <a:off x="10386484" y="6356352"/>
            <a:ext cx="990600" cy="314177"/>
          </a:xfrm>
          <a:prstGeom prst="rect">
            <a:avLst/>
          </a:prstGeom>
        </p:spPr>
        <p:txBody>
          <a:bodyPr/>
          <a:lstStyle/>
          <a:p>
            <a:fld id="{367D8E74-E954-2547-B4F7-580107513588}" type="datetime1">
              <a:rPr lang="fi-FI" noProof="0" smtClean="0"/>
              <a:t>9.12.2025</a:t>
            </a:fld>
            <a:endParaRPr lang="fi-FI" noProof="0"/>
          </a:p>
        </p:txBody>
      </p:sp>
      <p:sp>
        <p:nvSpPr>
          <p:cNvPr id="4" name="Title 1">
            <a:extLst>
              <a:ext uri="{FF2B5EF4-FFF2-40B4-BE49-F238E27FC236}">
                <a16:creationId xmlns:a16="http://schemas.microsoft.com/office/drawing/2014/main" id="{D22359FA-783F-DFF1-3CA4-E81275019D3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733537492"/>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preserve="1" userDrawn="1">
  <p:cSld name="Content_33">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a:xfrm>
            <a:off x="10386484" y="6356352"/>
            <a:ext cx="990600" cy="314177"/>
          </a:xfrm>
          <a:prstGeom prst="rect">
            <a:avLst/>
          </a:prstGeom>
        </p:spPr>
        <p:txBody>
          <a:bodyPr/>
          <a:lstStyle/>
          <a:p>
            <a:fld id="{65A077DC-6BC4-DA4A-AFEB-2CB3D13C2CD9}" type="datetime1">
              <a:rPr lang="fi-FI" noProof="0" smtClean="0"/>
              <a:t>9.12.2025</a:t>
            </a:fld>
            <a:endParaRPr lang="fi-FI" noProof="0"/>
          </a:p>
        </p:txBody>
      </p:sp>
      <p:sp>
        <p:nvSpPr>
          <p:cNvPr id="6" name="Text Placeholder 4">
            <a:extLst>
              <a:ext uri="{FF2B5EF4-FFF2-40B4-BE49-F238E27FC236}">
                <a16:creationId xmlns:a16="http://schemas.microsoft.com/office/drawing/2014/main" id="{57304C0D-E9DC-95D7-EA44-76DBAA7098D5}"/>
              </a:ext>
            </a:extLst>
          </p:cNvPr>
          <p:cNvSpPr>
            <a:spLocks noGrp="1"/>
          </p:cNvSpPr>
          <p:nvPr>
            <p:ph type="body" sz="quarter" idx="13"/>
          </p:nvPr>
        </p:nvSpPr>
        <p:spPr>
          <a:xfrm>
            <a:off x="514759" y="620185"/>
            <a:ext cx="10862325" cy="5547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preserve="1" userDrawn="1">
  <p:cSld name="Content_34">
    <p:spTree>
      <p:nvGrpSpPr>
        <p:cNvPr id="1" name=""/>
        <p:cNvGrpSpPr/>
        <p:nvPr/>
      </p:nvGrpSpPr>
      <p:grpSpPr>
        <a:xfrm>
          <a:off x="0" y="0"/>
          <a:ext cx="0" cy="0"/>
          <a:chOff x="0" y="0"/>
          <a:chExt cx="0" cy="0"/>
        </a:xfrm>
      </p:grpSpPr>
      <p:cxnSp>
        <p:nvCxnSpPr>
          <p:cNvPr id="7" name="Straight Connector 9">
            <a:extLst>
              <a:ext uri="{C183D7F6-B498-43B3-948B-1728B52AA6E4}">
                <adec:decorative xmlns:adec="http://schemas.microsoft.com/office/drawing/2017/decorative" val="1"/>
              </a:ext>
            </a:extLst>
          </p:cNvPr>
          <p:cNvCxnSpPr/>
          <p:nvPr userDrawn="1"/>
        </p:nvCxnSpPr>
        <p:spPr>
          <a:xfrm rot="5400000">
            <a:off x="4975600" y="3041724"/>
            <a:ext cx="2412208" cy="2181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a:extLst>
              <a:ext uri="{C183D7F6-B498-43B3-948B-1728B52AA6E4}">
                <adec:decorative xmlns:adec="http://schemas.microsoft.com/office/drawing/2017/decorative" val="1"/>
              </a:ext>
            </a:extLst>
          </p:cNvPr>
          <p:cNvCxnSpPr/>
          <p:nvPr userDrawn="1"/>
        </p:nvCxnSpPr>
        <p:spPr>
          <a:xfrm rot="10800000">
            <a:off x="1127271" y="3166536"/>
            <a:ext cx="1042051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kstiruutu 16"/>
          <p:cNvSpPr txBox="1"/>
          <p:nvPr userDrawn="1"/>
        </p:nvSpPr>
        <p:spPr>
          <a:xfrm>
            <a:off x="924131"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1</a:t>
            </a:r>
          </a:p>
        </p:txBody>
      </p:sp>
      <p:sp>
        <p:nvSpPr>
          <p:cNvPr id="14" name="Tekstiruutu 13"/>
          <p:cNvSpPr txBox="1"/>
          <p:nvPr userDrawn="1"/>
        </p:nvSpPr>
        <p:spPr>
          <a:xfrm>
            <a:off x="6627753"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2</a:t>
            </a:r>
          </a:p>
        </p:txBody>
      </p:sp>
      <p:sp>
        <p:nvSpPr>
          <p:cNvPr id="16" name="Tekstiruutu 15"/>
          <p:cNvSpPr txBox="1"/>
          <p:nvPr userDrawn="1"/>
        </p:nvSpPr>
        <p:spPr>
          <a:xfrm>
            <a:off x="924131" y="3068960"/>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3</a:t>
            </a:r>
          </a:p>
        </p:txBody>
      </p:sp>
      <p:sp>
        <p:nvSpPr>
          <p:cNvPr id="15" name="Tekstiruutu 14"/>
          <p:cNvSpPr txBox="1"/>
          <p:nvPr userDrawn="1"/>
        </p:nvSpPr>
        <p:spPr>
          <a:xfrm>
            <a:off x="6612338" y="3075513"/>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4</a:t>
            </a:r>
          </a:p>
        </p:txBody>
      </p:sp>
      <p:sp>
        <p:nvSpPr>
          <p:cNvPr id="29" name="Tekstin paikkamerkki 19"/>
          <p:cNvSpPr>
            <a:spLocks noGrp="1"/>
          </p:cNvSpPr>
          <p:nvPr>
            <p:ph type="body" sz="quarter" idx="17"/>
          </p:nvPr>
        </p:nvSpPr>
        <p:spPr>
          <a:xfrm>
            <a:off x="1033202" y="5084763"/>
            <a:ext cx="10396799" cy="1008063"/>
          </a:xfrm>
          <a:prstGeom prst="rect">
            <a:avLst/>
          </a:prstGeom>
        </p:spPr>
        <p:txBody>
          <a:bodyPr/>
          <a:lstStyle>
            <a:lvl1pPr marL="0" indent="0">
              <a:buNone/>
              <a:defRPr sz="1600"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a:xfrm>
            <a:off x="10386484" y="6356352"/>
            <a:ext cx="990600" cy="314177"/>
          </a:xfrm>
          <a:prstGeom prst="rect">
            <a:avLst/>
          </a:prstGeom>
        </p:spPr>
        <p:txBody>
          <a:bodyPr/>
          <a:lstStyle/>
          <a:p>
            <a:fld id="{9339651B-F110-C443-BD4F-E59E2F55105A}" type="datetime1">
              <a:rPr lang="fi-FI" noProof="0" smtClean="0"/>
              <a:t>9.12.2025</a:t>
            </a:fld>
            <a:endParaRPr lang="fi-FI" noProof="0"/>
          </a:p>
        </p:txBody>
      </p:sp>
      <p:sp>
        <p:nvSpPr>
          <p:cNvPr id="4" name="Title 1">
            <a:extLst>
              <a:ext uri="{FF2B5EF4-FFF2-40B4-BE49-F238E27FC236}">
                <a16:creationId xmlns:a16="http://schemas.microsoft.com/office/drawing/2014/main" id="{C0A7AE3E-222B-D4CF-E6FE-0555A576D44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10" name="Text Placeholder 8">
            <a:extLst>
              <a:ext uri="{FF2B5EF4-FFF2-40B4-BE49-F238E27FC236}">
                <a16:creationId xmlns:a16="http://schemas.microsoft.com/office/drawing/2014/main" id="{25B85A10-42EE-3C0F-484B-91B6F5D0F99D}"/>
              </a:ext>
            </a:extLst>
          </p:cNvPr>
          <p:cNvSpPr>
            <a:spLocks noGrp="1"/>
          </p:cNvSpPr>
          <p:nvPr>
            <p:ph type="body" sz="quarter" idx="21"/>
          </p:nvPr>
        </p:nvSpPr>
        <p:spPr>
          <a:xfrm>
            <a:off x="1839384" y="1881300"/>
            <a:ext cx="3920067" cy="900000"/>
          </a:xfrm>
        </p:spPr>
        <p:txBody>
          <a:bodyPr/>
          <a:lstStyle/>
          <a:p>
            <a:pPr lvl="0"/>
            <a:r>
              <a:rPr lang="en-US"/>
              <a:t>Click to edit Master text styles</a:t>
            </a:r>
          </a:p>
        </p:txBody>
      </p:sp>
      <p:sp>
        <p:nvSpPr>
          <p:cNvPr id="12" name="Text Placeholder 8">
            <a:extLst>
              <a:ext uri="{FF2B5EF4-FFF2-40B4-BE49-F238E27FC236}">
                <a16:creationId xmlns:a16="http://schemas.microsoft.com/office/drawing/2014/main" id="{17B1B1DC-5B1A-AEE9-9810-68A4316FCEA1}"/>
              </a:ext>
            </a:extLst>
          </p:cNvPr>
          <p:cNvSpPr>
            <a:spLocks noGrp="1"/>
          </p:cNvSpPr>
          <p:nvPr>
            <p:ph type="body" sz="quarter" idx="22"/>
          </p:nvPr>
        </p:nvSpPr>
        <p:spPr>
          <a:xfrm>
            <a:off x="7512051" y="1881300"/>
            <a:ext cx="3920067" cy="900000"/>
          </a:xfrm>
        </p:spPr>
        <p:txBody>
          <a:bodyPr/>
          <a:lstStyle/>
          <a:p>
            <a:pPr lvl="0"/>
            <a:r>
              <a:rPr lang="en-US"/>
              <a:t>Click to edit Master text styles</a:t>
            </a:r>
          </a:p>
        </p:txBody>
      </p:sp>
      <p:sp>
        <p:nvSpPr>
          <p:cNvPr id="19" name="Text Placeholder 8">
            <a:extLst>
              <a:ext uri="{FF2B5EF4-FFF2-40B4-BE49-F238E27FC236}">
                <a16:creationId xmlns:a16="http://schemas.microsoft.com/office/drawing/2014/main" id="{B19ECD3D-E5E1-4C59-1975-1984319FB3E5}"/>
              </a:ext>
            </a:extLst>
          </p:cNvPr>
          <p:cNvSpPr>
            <a:spLocks noGrp="1"/>
          </p:cNvSpPr>
          <p:nvPr>
            <p:ph type="body" sz="quarter" idx="23"/>
          </p:nvPr>
        </p:nvSpPr>
        <p:spPr>
          <a:xfrm>
            <a:off x="1839384" y="3413767"/>
            <a:ext cx="3920067" cy="900000"/>
          </a:xfrm>
        </p:spPr>
        <p:txBody>
          <a:bodyPr/>
          <a:lstStyle/>
          <a:p>
            <a:pPr lvl="0"/>
            <a:r>
              <a:rPr lang="en-US"/>
              <a:t>Click to edit Master text styles</a:t>
            </a:r>
          </a:p>
        </p:txBody>
      </p:sp>
      <p:sp>
        <p:nvSpPr>
          <p:cNvPr id="20" name="Text Placeholder 8">
            <a:extLst>
              <a:ext uri="{FF2B5EF4-FFF2-40B4-BE49-F238E27FC236}">
                <a16:creationId xmlns:a16="http://schemas.microsoft.com/office/drawing/2014/main" id="{12D9C0CC-F4B2-D60D-8FE4-9E7A31C07D57}"/>
              </a:ext>
            </a:extLst>
          </p:cNvPr>
          <p:cNvSpPr>
            <a:spLocks noGrp="1"/>
          </p:cNvSpPr>
          <p:nvPr>
            <p:ph type="body" sz="quarter" idx="24"/>
          </p:nvPr>
        </p:nvSpPr>
        <p:spPr>
          <a:xfrm>
            <a:off x="7512051" y="3413767"/>
            <a:ext cx="3920067" cy="900000"/>
          </a:xfrm>
        </p:spPr>
        <p:txBody>
          <a:bodyPr/>
          <a:lstStyle/>
          <a:p>
            <a:pPr lvl="0"/>
            <a:r>
              <a:rPr lang="en-US"/>
              <a:t>Click to edit Master text styles</a:t>
            </a:r>
          </a:p>
        </p:txBody>
      </p:sp>
    </p:spTree>
    <p:extLst>
      <p:ext uri="{BB962C8B-B14F-4D97-AF65-F5344CB8AC3E}">
        <p14:creationId xmlns:p14="http://schemas.microsoft.com/office/powerpoint/2010/main" val="3292620533"/>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preserve="1" userDrawn="1">
  <p:cSld name="Content_35">
    <p:spTree>
      <p:nvGrpSpPr>
        <p:cNvPr id="1" name=""/>
        <p:cNvGrpSpPr/>
        <p:nvPr/>
      </p:nvGrpSpPr>
      <p:grpSpPr>
        <a:xfrm>
          <a:off x="0" y="0"/>
          <a:ext cx="0" cy="0"/>
          <a:chOff x="0" y="0"/>
          <a:chExt cx="0" cy="0"/>
        </a:xfrm>
      </p:grpSpPr>
      <p:cxnSp>
        <p:nvCxnSpPr>
          <p:cNvPr id="18" name="Straight Connector 9">
            <a:extLst>
              <a:ext uri="{C183D7F6-B498-43B3-948B-1728B52AA6E4}">
                <adec:decorative xmlns:adec="http://schemas.microsoft.com/office/drawing/2017/decorative" val="1"/>
              </a:ext>
            </a:extLst>
          </p:cNvPr>
          <p:cNvCxnSpPr/>
          <p:nvPr userDrawn="1"/>
        </p:nvCxnSpPr>
        <p:spPr>
          <a:xfrm>
            <a:off x="5999989" y="1761416"/>
            <a:ext cx="0" cy="4163861"/>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a:extLst>
              <a:ext uri="{C183D7F6-B498-43B3-948B-1728B52AA6E4}">
                <adec:decorative xmlns:adec="http://schemas.microsoft.com/office/drawing/2017/decorative" val="1"/>
              </a:ext>
            </a:extLst>
          </p:cNvPr>
          <p:cNvCxnSpPr/>
          <p:nvPr userDrawn="1"/>
        </p:nvCxnSpPr>
        <p:spPr>
          <a:xfrm rot="10800000">
            <a:off x="755031" y="3683164"/>
            <a:ext cx="1095206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Tekstiruutu 32"/>
          <p:cNvSpPr txBox="1"/>
          <p:nvPr userDrawn="1"/>
        </p:nvSpPr>
        <p:spPr>
          <a:xfrm>
            <a:off x="457282"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1</a:t>
            </a:r>
          </a:p>
        </p:txBody>
      </p:sp>
      <p:sp>
        <p:nvSpPr>
          <p:cNvPr id="30" name="Tekstiruutu 29"/>
          <p:cNvSpPr txBox="1"/>
          <p:nvPr userDrawn="1"/>
        </p:nvSpPr>
        <p:spPr>
          <a:xfrm>
            <a:off x="6059734"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2</a:t>
            </a:r>
          </a:p>
        </p:txBody>
      </p:sp>
      <p:sp>
        <p:nvSpPr>
          <p:cNvPr id="32" name="Tekstiruutu 31"/>
          <p:cNvSpPr txBox="1"/>
          <p:nvPr userDrawn="1"/>
        </p:nvSpPr>
        <p:spPr>
          <a:xfrm>
            <a:off x="457282" y="3675937"/>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3</a:t>
            </a:r>
          </a:p>
        </p:txBody>
      </p:sp>
      <p:sp>
        <p:nvSpPr>
          <p:cNvPr id="31" name="Tekstiruutu 30"/>
          <p:cNvSpPr txBox="1"/>
          <p:nvPr userDrawn="1"/>
        </p:nvSpPr>
        <p:spPr>
          <a:xfrm>
            <a:off x="6044318" y="3610954"/>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4</a:t>
            </a:r>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a:xfrm>
            <a:off x="10386484" y="6356352"/>
            <a:ext cx="990600" cy="314177"/>
          </a:xfrm>
          <a:prstGeom prst="rect">
            <a:avLst/>
          </a:prstGeom>
        </p:spPr>
        <p:txBody>
          <a:bodyPr/>
          <a:lstStyle/>
          <a:p>
            <a:fld id="{8344E1AD-CD0B-2A43-AE0C-6C75453D022F}" type="datetime1">
              <a:rPr lang="fi-FI" noProof="0" smtClean="0"/>
              <a:t>9.12.2025</a:t>
            </a:fld>
            <a:endParaRPr lang="fi-FI" noProof="0"/>
          </a:p>
        </p:txBody>
      </p:sp>
      <p:sp>
        <p:nvSpPr>
          <p:cNvPr id="4" name="Title 1">
            <a:extLst>
              <a:ext uri="{FF2B5EF4-FFF2-40B4-BE49-F238E27FC236}">
                <a16:creationId xmlns:a16="http://schemas.microsoft.com/office/drawing/2014/main" id="{41BE2399-21E3-9594-E712-825098A7F2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8" name="Text Placeholder 6">
            <a:extLst>
              <a:ext uri="{FF2B5EF4-FFF2-40B4-BE49-F238E27FC236}">
                <a16:creationId xmlns:a16="http://schemas.microsoft.com/office/drawing/2014/main" id="{CFD2D87F-01B6-887E-07FA-E9C4D8C4540E}"/>
              </a:ext>
            </a:extLst>
          </p:cNvPr>
          <p:cNvSpPr>
            <a:spLocks noGrp="1"/>
          </p:cNvSpPr>
          <p:nvPr>
            <p:ph type="body" sz="quarter" idx="20"/>
          </p:nvPr>
        </p:nvSpPr>
        <p:spPr>
          <a:xfrm>
            <a:off x="1225551" y="1784351"/>
            <a:ext cx="4595283" cy="1595967"/>
          </a:xfrm>
        </p:spPr>
        <p:txBody>
          <a:body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A4E6A959-B387-7BF0-A889-E6BD2E14B761}"/>
              </a:ext>
            </a:extLst>
          </p:cNvPr>
          <p:cNvSpPr>
            <a:spLocks noGrp="1"/>
          </p:cNvSpPr>
          <p:nvPr>
            <p:ph type="body" sz="quarter" idx="21"/>
          </p:nvPr>
        </p:nvSpPr>
        <p:spPr>
          <a:xfrm>
            <a:off x="6889751" y="1784351"/>
            <a:ext cx="4595283" cy="1595967"/>
          </a:xfrm>
        </p:spPr>
        <p:txBody>
          <a:bodyPr/>
          <a:lstStyle/>
          <a:p>
            <a:pPr lvl="0"/>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B0561B2B-686C-C86B-43CD-CF655EF621F7}"/>
              </a:ext>
            </a:extLst>
          </p:cNvPr>
          <p:cNvSpPr>
            <a:spLocks noGrp="1"/>
          </p:cNvSpPr>
          <p:nvPr>
            <p:ph type="body" sz="quarter" idx="22"/>
          </p:nvPr>
        </p:nvSpPr>
        <p:spPr>
          <a:xfrm>
            <a:off x="6889751" y="3943351"/>
            <a:ext cx="4595283" cy="1595967"/>
          </a:xfrm>
        </p:spPr>
        <p:txBody>
          <a:body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89906099-D552-1244-C78B-DEB4DF4D6649}"/>
              </a:ext>
            </a:extLst>
          </p:cNvPr>
          <p:cNvSpPr>
            <a:spLocks noGrp="1"/>
          </p:cNvSpPr>
          <p:nvPr>
            <p:ph type="body" sz="quarter" idx="23"/>
          </p:nvPr>
        </p:nvSpPr>
        <p:spPr>
          <a:xfrm>
            <a:off x="1225551" y="3943351"/>
            <a:ext cx="4595283" cy="159596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47292430"/>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preserve="1" userDrawn="1">
  <p:cSld name="Content_36">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45539" y="1661029"/>
            <a:ext cx="6041528" cy="4357008"/>
          </a:xfrm>
          <a:prstGeom prst="rect">
            <a:avLst/>
          </a:prstGeo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852357" y="1661029"/>
            <a:ext cx="4510587" cy="4510587"/>
          </a:xfrm>
          <a:prstGeom prst="ellipse">
            <a:avLst/>
          </a:prstGeom>
          <a:solidFill>
            <a:schemeClr val="accent2"/>
          </a:solidFill>
          <a:effectLst/>
        </p:spPr>
        <p:txBody>
          <a:bodyPr/>
          <a:lstStyle>
            <a:lvl1pPr marL="0" indent="0" algn="ctr">
              <a:buFontTx/>
              <a:buNone/>
              <a:defRPr sz="1867" spc="-67"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a:xfrm>
            <a:off x="10386484" y="6356352"/>
            <a:ext cx="990600" cy="314177"/>
          </a:xfrm>
          <a:prstGeom prst="rect">
            <a:avLst/>
          </a:prstGeom>
        </p:spPr>
        <p:txBody>
          <a:bodyPr/>
          <a:lstStyle/>
          <a:p>
            <a:fld id="{0C48B7BB-B7ED-CB41-AFE1-917B8567CB97}" type="datetime1">
              <a:rPr lang="fi-FI" noProof="0" smtClean="0"/>
              <a:t>9.12.2025</a:t>
            </a:fld>
            <a:endParaRPr lang="fi-FI" noProof="0"/>
          </a:p>
        </p:txBody>
      </p:sp>
      <p:sp>
        <p:nvSpPr>
          <p:cNvPr id="4" name="Title 1">
            <a:extLst>
              <a:ext uri="{FF2B5EF4-FFF2-40B4-BE49-F238E27FC236}">
                <a16:creationId xmlns:a16="http://schemas.microsoft.com/office/drawing/2014/main" id="{45443350-0EDE-36C8-EAB0-675FC6D1872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74052681"/>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preserve="1" userDrawn="1">
  <p:cSld name="Content_37">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1170644" y="1656204"/>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713536" y="4221075"/>
            <a:ext cx="3314216" cy="1745659"/>
          </a:xfrm>
          <a:prstGeom prst="rect">
            <a:avLst/>
          </a:prstGeom>
        </p:spPr>
        <p:txBody>
          <a:bodyPr lIns="0">
            <a:noAutofit/>
          </a:bodyPr>
          <a:lstStyle>
            <a:lvl1pPr marL="0" indent="0" algn="ctr">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889396" y="1633165"/>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432288"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608149" y="1598609"/>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151041"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a:xfrm>
            <a:off x="10386484" y="6356352"/>
            <a:ext cx="990600" cy="314177"/>
          </a:xfrm>
          <a:prstGeom prst="rect">
            <a:avLst/>
          </a:prstGeom>
        </p:spPr>
        <p:txBody>
          <a:bodyPr/>
          <a:lstStyle/>
          <a:p>
            <a:fld id="{97DC7485-E0D2-8D48-B336-55A9C192ABED}" type="datetime1">
              <a:rPr lang="fi-FI" noProof="0" smtClean="0"/>
              <a:t>9.12.2025</a:t>
            </a:fld>
            <a:endParaRPr lang="fi-FI" noProof="0"/>
          </a:p>
        </p:txBody>
      </p:sp>
      <p:sp>
        <p:nvSpPr>
          <p:cNvPr id="4" name="Title 1">
            <a:extLst>
              <a:ext uri="{FF2B5EF4-FFF2-40B4-BE49-F238E27FC236}">
                <a16:creationId xmlns:a16="http://schemas.microsoft.com/office/drawing/2014/main" id="{349A28DA-3DED-5937-922C-64487E02F5E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507448005"/>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Content_38">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2063789"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dirty="0"/>
              <a:t>Lähin konttori / konttorit</a:t>
            </a:r>
            <a:br>
              <a:rPr lang="fi-FI" noProof="0" dirty="0"/>
            </a:br>
            <a:r>
              <a:rPr lang="fi-FI" noProof="0" dirty="0"/>
              <a:t>Yhteystiedot</a:t>
            </a:r>
            <a:br>
              <a:rPr lang="fi-FI" noProof="0" dirty="0"/>
            </a:br>
            <a:r>
              <a:rPr lang="fi-FI" noProof="0" dirty="0"/>
              <a:t>Aukioloajat</a:t>
            </a:r>
            <a:br>
              <a:rPr lang="fi-FI" noProof="0" dirty="0"/>
            </a:br>
            <a:r>
              <a:rPr lang="fi-FI" noProof="0" dirty="0"/>
              <a:t>Verkkosivu</a:t>
            </a:r>
            <a:br>
              <a:rPr lang="fi-FI" noProof="0" dirty="0"/>
            </a:br>
            <a:r>
              <a:rPr lang="fi-FI" noProof="0" dirty="0"/>
              <a:t>Muu tieto</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7335383" y="1884149"/>
            <a:ext cx="1746100" cy="17461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1" name="Text Placeholder 12"/>
          <p:cNvSpPr>
            <a:spLocks noGrp="1"/>
          </p:cNvSpPr>
          <p:nvPr>
            <p:ph type="body" sz="quarter" idx="15" hasCustomPrompt="1"/>
          </p:nvPr>
        </p:nvSpPr>
        <p:spPr>
          <a:xfrm>
            <a:off x="6288341"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a:xfrm>
            <a:off x="10386484" y="6356352"/>
            <a:ext cx="990600" cy="314177"/>
          </a:xfrm>
          <a:prstGeom prst="rect">
            <a:avLst/>
          </a:prstGeom>
        </p:spPr>
        <p:txBody>
          <a:bodyPr/>
          <a:lstStyle/>
          <a:p>
            <a:fld id="{CB1C7CB7-F8B2-6E4F-9799-8C3B0AC9DFAF}" type="datetime1">
              <a:rPr lang="fi-FI" noProof="0" smtClean="0"/>
              <a:t>9.12.2025</a:t>
            </a:fld>
            <a:endParaRPr lang="fi-FI" noProof="0"/>
          </a:p>
        </p:txBody>
      </p:sp>
      <p:pic>
        <p:nvPicPr>
          <p:cNvPr id="18" name="Kuva 17">
            <a:extLst>
              <a:ext uri="{FF2B5EF4-FFF2-40B4-BE49-F238E27FC236}">
                <a16:creationId xmlns:a16="http://schemas.microsoft.com/office/drawing/2014/main" id="{69A85528-7428-434C-B70E-40C08182C3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5633" y="2022006"/>
            <a:ext cx="2851851" cy="1450093"/>
          </a:xfrm>
          <a:prstGeom prst="rect">
            <a:avLst/>
          </a:prstGeom>
        </p:spPr>
      </p:pic>
      <p:sp>
        <p:nvSpPr>
          <p:cNvPr id="2" name="Title 1">
            <a:extLst>
              <a:ext uri="{FF2B5EF4-FFF2-40B4-BE49-F238E27FC236}">
                <a16:creationId xmlns:a16="http://schemas.microsoft.com/office/drawing/2014/main" id="{4AE36CD9-C447-38B1-44B5-B819ACE84784}"/>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574076512"/>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Content_39">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404961" y="3926642"/>
            <a:ext cx="3168440" cy="1919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Lähin konttori / konttorit</a:t>
            </a:r>
            <a:br>
              <a:rPr lang="fi-FI" noProof="0"/>
            </a:br>
            <a:r>
              <a:rPr lang="fi-FI" noProof="0"/>
              <a:t>Yhteystiedot</a:t>
            </a:r>
            <a:br>
              <a:rPr lang="fi-FI" noProof="0"/>
            </a:br>
            <a:r>
              <a:rPr lang="fi-FI" noProof="0"/>
              <a:t>Aukioloajat</a:t>
            </a:r>
            <a:br>
              <a:rPr lang="fi-FI" noProof="0"/>
            </a:br>
            <a:r>
              <a:rPr lang="fi-FI" noProof="0"/>
              <a:t>Verkkosivu</a:t>
            </a:r>
            <a:br>
              <a:rPr lang="fi-FI" noProof="0"/>
            </a:br>
            <a:r>
              <a:rPr lang="fi-FI" noProof="0"/>
              <a:t>Muu tieto</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288214" y="150883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3" name="Text Placeholder 12"/>
          <p:cNvSpPr>
            <a:spLocks noGrp="1"/>
          </p:cNvSpPr>
          <p:nvPr>
            <p:ph type="body" sz="quarter" idx="15" hasCustomPrompt="1"/>
          </p:nvPr>
        </p:nvSpPr>
        <p:spPr>
          <a:xfrm>
            <a:off x="8016267" y="1509271"/>
            <a:ext cx="3264453" cy="1535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6288214" y="3236887"/>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5" name="Text Placeholder 12"/>
          <p:cNvSpPr>
            <a:spLocks noGrp="1"/>
          </p:cNvSpPr>
          <p:nvPr>
            <p:ph type="body" sz="quarter" idx="16" hasCustomPrompt="1"/>
          </p:nvPr>
        </p:nvSpPr>
        <p:spPr>
          <a:xfrm>
            <a:off x="8016267" y="3236887"/>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19" hasCustomPrompt="1"/>
          </p:nvPr>
        </p:nvSpPr>
        <p:spPr>
          <a:xfrm>
            <a:off x="6288214" y="496531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7" name="Text Placeholder 12"/>
          <p:cNvSpPr>
            <a:spLocks noGrp="1"/>
          </p:cNvSpPr>
          <p:nvPr>
            <p:ph type="body" sz="quarter" idx="17" hasCustomPrompt="1"/>
          </p:nvPr>
        </p:nvSpPr>
        <p:spPr>
          <a:xfrm>
            <a:off x="8016267" y="4965128"/>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a:xfrm>
            <a:off x="10386484" y="6356352"/>
            <a:ext cx="990600" cy="314177"/>
          </a:xfrm>
          <a:prstGeom prst="rect">
            <a:avLst/>
          </a:prstGeom>
        </p:spPr>
        <p:txBody>
          <a:bodyPr/>
          <a:lstStyle/>
          <a:p>
            <a:fld id="{E536FF8B-00A7-1949-8EDC-DCE78C064929}" type="datetime1">
              <a:rPr lang="fi-FI" noProof="0" smtClean="0"/>
              <a:t>9.12.2025</a:t>
            </a:fld>
            <a:endParaRPr lang="fi-FI" noProof="0"/>
          </a:p>
        </p:txBody>
      </p:sp>
      <p:pic>
        <p:nvPicPr>
          <p:cNvPr id="30" name="Kuva 29">
            <a:extLst>
              <a:ext uri="{FF2B5EF4-FFF2-40B4-BE49-F238E27FC236}">
                <a16:creationId xmlns:a16="http://schemas.microsoft.com/office/drawing/2014/main" id="{1D1C455C-3A11-094D-AA7B-04CAE66889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428" y="2144950"/>
            <a:ext cx="2851851" cy="1450093"/>
          </a:xfrm>
          <a:prstGeom prst="rect">
            <a:avLst/>
          </a:prstGeom>
        </p:spPr>
      </p:pic>
      <p:sp>
        <p:nvSpPr>
          <p:cNvPr id="2" name="Title 1">
            <a:extLst>
              <a:ext uri="{FF2B5EF4-FFF2-40B4-BE49-F238E27FC236}">
                <a16:creationId xmlns:a16="http://schemas.microsoft.com/office/drawing/2014/main" id="{A2226FDB-67F3-3944-5102-E2A9AE8E0EDA}"/>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19999731"/>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Content_40">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608524"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586816" y="3779927"/>
            <a:ext cx="3314216" cy="2160000"/>
          </a:xfrm>
          <a:prstGeom prst="rect">
            <a:avLst/>
          </a:prstGeom>
        </p:spPr>
        <p:txBody>
          <a:bodyPr lIns="0">
            <a:noAutofit/>
          </a:bodyPr>
          <a:lstStyle>
            <a:lvl1pPr marL="0" indent="0">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317772"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317772"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048728"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048728"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a:xfrm>
            <a:off x="10386484" y="6356352"/>
            <a:ext cx="990600" cy="314177"/>
          </a:xfrm>
          <a:prstGeom prst="rect">
            <a:avLst/>
          </a:prstGeom>
        </p:spPr>
        <p:txBody>
          <a:bodyPr/>
          <a:lstStyle/>
          <a:p>
            <a:fld id="{DBA5D60E-04CD-5243-9309-2D00067EF053}" type="datetime1">
              <a:rPr lang="fi-FI" noProof="0" smtClean="0"/>
              <a:t>9.12.2025</a:t>
            </a:fld>
            <a:endParaRPr lang="fi-FI" noProof="0"/>
          </a:p>
        </p:txBody>
      </p:sp>
      <p:sp>
        <p:nvSpPr>
          <p:cNvPr id="4" name="Title 1">
            <a:extLst>
              <a:ext uri="{FF2B5EF4-FFF2-40B4-BE49-F238E27FC236}">
                <a16:creationId xmlns:a16="http://schemas.microsoft.com/office/drawing/2014/main" id="{784FB71E-4D5A-0ED2-E196-B4FB5355F33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2314153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_10_icon">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835739"/>
            <a:ext cx="10989733" cy="1051671"/>
          </a:xfrm>
          <a:prstGeom prst="rect">
            <a:avLst/>
          </a:prstGeom>
          <a:effectLst>
            <a:outerShdw blurRad="88900" dist="50800" dir="2700000" algn="tl" rotWithShape="0">
              <a:prstClr val="black">
                <a:alpha val="20000"/>
              </a:prstClr>
            </a:outerShdw>
          </a:effectLst>
        </p:spPr>
        <p:txBody>
          <a:bodyPr>
            <a:noAutofit/>
          </a:bodyPr>
          <a:lstStyle>
            <a:lvl1pPr algn="ctr">
              <a:defRPr sz="4800"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924551"/>
            <a:ext cx="10984636" cy="721056"/>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2667"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8"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3913" y="1174752"/>
            <a:ext cx="3359996" cy="3360000"/>
          </a:xfrm>
          <a:noFill/>
        </p:spPr>
        <p:txBody>
          <a:bodyPr anchor="ctr"/>
          <a:lstStyle>
            <a:lvl1pPr marL="0" indent="0" algn="ctr">
              <a:buNone/>
              <a:defRPr/>
            </a:lvl1pPr>
          </a:lstStyle>
          <a:p>
            <a:r>
              <a:rPr lang="en-GB" noProof="0" dirty="0"/>
              <a:t>Placeholder for </a:t>
            </a:r>
            <a:br>
              <a:rPr lang="en-GB" noProof="0" dirty="0"/>
            </a:br>
            <a:r>
              <a:rPr lang="en-GB" noProof="0" dirty="0"/>
              <a:t>large circled icon</a:t>
            </a:r>
          </a:p>
        </p:txBody>
      </p:sp>
      <p:sp>
        <p:nvSpPr>
          <p:cNvPr id="3" name="Kuvan paikkamerkki 5">
            <a:extLst>
              <a:ext uri="{FF2B5EF4-FFF2-40B4-BE49-F238E27FC236}">
                <a16:creationId xmlns:a16="http://schemas.microsoft.com/office/drawing/2014/main" id="{C4AE485F-3557-E324-9730-4F50854B838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a:t> </a:t>
            </a:r>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a:lstStyle>
            <a:lvl1pPr>
              <a:defRPr>
                <a:solidFill>
                  <a:schemeClr val="bg1"/>
                </a:solidFill>
              </a:defRPr>
            </a:lvl1pPr>
          </a:lstStyle>
          <a:p>
            <a:r>
              <a:rPr lang="fi-FI"/>
              <a:t>© OP Pohjola / OP-Konfidentiell</a:t>
            </a:r>
            <a:endParaRPr lang="fi-FI" dirty="0"/>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a:xfrm>
            <a:off x="10386484" y="6356352"/>
            <a:ext cx="990600" cy="314177"/>
          </a:xfrm>
          <a:prstGeom prst="rect">
            <a:avLst/>
          </a:prstGeom>
        </p:spPr>
        <p:txBody>
          <a:bodyPr/>
          <a:lstStyle>
            <a:lvl1pPr>
              <a:defRPr>
                <a:solidFill>
                  <a:schemeClr val="bg1"/>
                </a:solidFill>
              </a:defRPr>
            </a:lvl1pPr>
          </a:lstStyle>
          <a:p>
            <a:fld id="{00E7792D-AD59-064B-B66B-89C062414F69}" type="datetime1">
              <a:rPr lang="fi-FI" smtClean="0"/>
              <a:t>9.12.2025</a:t>
            </a:fld>
            <a:endParaRPr lang="fi-FI"/>
          </a:p>
        </p:txBody>
      </p:sp>
    </p:spTree>
    <p:extLst>
      <p:ext uri="{BB962C8B-B14F-4D97-AF65-F5344CB8AC3E}">
        <p14:creationId xmlns:p14="http://schemas.microsoft.com/office/powerpoint/2010/main" val="1630062767"/>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preserve="1" userDrawn="1">
  <p:cSld name="Content_41">
    <p:spTree>
      <p:nvGrpSpPr>
        <p:cNvPr id="1" name=""/>
        <p:cNvGrpSpPr/>
        <p:nvPr/>
      </p:nvGrpSpPr>
      <p:grpSpPr>
        <a:xfrm>
          <a:off x="0" y="0"/>
          <a:ext cx="0" cy="0"/>
          <a:chOff x="0" y="0"/>
          <a:chExt cx="0" cy="0"/>
        </a:xfrm>
      </p:grpSpPr>
      <p:sp>
        <p:nvSpPr>
          <p:cNvPr id="20"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587976"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1" name="Tekstin paikkamerkki 3"/>
          <p:cNvSpPr>
            <a:spLocks noGrp="1"/>
          </p:cNvSpPr>
          <p:nvPr>
            <p:ph type="body" sz="quarter" idx="13"/>
          </p:nvPr>
        </p:nvSpPr>
        <p:spPr>
          <a:xfrm>
            <a:off x="1691977" y="1955251"/>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4443271"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5536694"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8283697"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395130"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25" hasCustomPrompt="1"/>
          </p:nvPr>
        </p:nvSpPr>
        <p:spPr>
          <a:xfrm>
            <a:off x="587976"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7" name="Tekstin paikkamerkki 3"/>
          <p:cNvSpPr>
            <a:spLocks noGrp="1"/>
          </p:cNvSpPr>
          <p:nvPr>
            <p:ph type="body" sz="quarter" idx="20"/>
          </p:nvPr>
        </p:nvSpPr>
        <p:spPr>
          <a:xfrm>
            <a:off x="1691977" y="4028709"/>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8"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4367059"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9" name="Tekstin paikkamerkki 15"/>
          <p:cNvSpPr>
            <a:spLocks noGrp="1"/>
          </p:cNvSpPr>
          <p:nvPr>
            <p:ph type="body" sz="quarter" idx="22"/>
          </p:nvPr>
        </p:nvSpPr>
        <p:spPr>
          <a:xfrm>
            <a:off x="5536694"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8207485"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395130"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a:xfrm>
            <a:off x="10386484" y="6356352"/>
            <a:ext cx="990600" cy="314177"/>
          </a:xfrm>
          <a:prstGeom prst="rect">
            <a:avLst/>
          </a:prstGeom>
        </p:spPr>
        <p:txBody>
          <a:bodyPr/>
          <a:lstStyle/>
          <a:p>
            <a:fld id="{BACE15F1-5C97-6B42-A424-BCAE7BFC922E}" type="datetime1">
              <a:rPr lang="fi-FI" noProof="0" smtClean="0"/>
              <a:t>9.12.2025</a:t>
            </a:fld>
            <a:endParaRPr lang="fi-FI" noProof="0"/>
          </a:p>
        </p:txBody>
      </p:sp>
      <p:sp>
        <p:nvSpPr>
          <p:cNvPr id="4" name="Title 1">
            <a:extLst>
              <a:ext uri="{FF2B5EF4-FFF2-40B4-BE49-F238E27FC236}">
                <a16:creationId xmlns:a16="http://schemas.microsoft.com/office/drawing/2014/main" id="{0D0979BD-B501-040B-9A9D-06FF6F7480C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816532854"/>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preserve="1" userDrawn="1">
  <p:cSld name="Content_42">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400722" y="519486"/>
            <a:ext cx="11266345" cy="1046895"/>
          </a:xfrm>
        </p:spPr>
        <p:txBody>
          <a:bodyPr/>
          <a:lstStyle>
            <a:lvl1pPr algn="ctr">
              <a:defRPr/>
            </a:lvl1pPr>
          </a:lstStyle>
          <a:p>
            <a:r>
              <a:rPr lang="fi-FI" noProof="0"/>
              <a:t>Kirjoita otsikko tähän</a:t>
            </a:r>
          </a:p>
        </p:txBody>
      </p:sp>
      <p:sp>
        <p:nvSpPr>
          <p:cNvPr id="34" name="Picture Placeholder 5">
            <a:extLst>
              <a:ext uri="{C183D7F6-B498-43B3-948B-1728B52AA6E4}">
                <adec:decorative xmlns:adec="http://schemas.microsoft.com/office/drawing/2017/decorative" val="1"/>
              </a:ext>
            </a:extLst>
          </p:cNvPr>
          <p:cNvSpPr>
            <a:spLocks noGrp="1" noChangeAspect="1"/>
          </p:cNvSpPr>
          <p:nvPr>
            <p:ph type="pic" sz="quarter" idx="34" hasCustomPrompt="1"/>
          </p:nvPr>
        </p:nvSpPr>
        <p:spPr>
          <a:xfrm>
            <a:off x="1113440" y="204437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5" name="Tekstin paikkamerkki 13"/>
          <p:cNvSpPr>
            <a:spLocks noGrp="1"/>
          </p:cNvSpPr>
          <p:nvPr>
            <p:ph type="body" sz="quarter" idx="35"/>
          </p:nvPr>
        </p:nvSpPr>
        <p:spPr>
          <a:xfrm>
            <a:off x="400722" y="3164479"/>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18" name="Picture Placeholder 5">
            <a:extLst>
              <a:ext uri="{C183D7F6-B498-43B3-948B-1728B52AA6E4}">
                <adec:decorative xmlns:adec="http://schemas.microsoft.com/office/drawing/2017/decorative" val="1"/>
              </a:ext>
            </a:extLst>
          </p:cNvPr>
          <p:cNvSpPr>
            <a:spLocks noGrp="1" noChangeAspect="1"/>
          </p:cNvSpPr>
          <p:nvPr>
            <p:ph type="pic" sz="quarter" idx="30" hasCustomPrompt="1"/>
          </p:nvPr>
        </p:nvSpPr>
        <p:spPr>
          <a:xfrm>
            <a:off x="4074656" y="205711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1" name="Tekstin paikkamerkki 13"/>
          <p:cNvSpPr>
            <a:spLocks noGrp="1"/>
          </p:cNvSpPr>
          <p:nvPr>
            <p:ph type="body" sz="quarter" idx="31"/>
          </p:nvPr>
        </p:nvSpPr>
        <p:spPr>
          <a:xfrm>
            <a:off x="3361938" y="3177211"/>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8" name="Picture Placeholder 5">
            <a:extLst>
              <a:ext uri="{C183D7F6-B498-43B3-948B-1728B52AA6E4}">
                <adec:decorative xmlns:adec="http://schemas.microsoft.com/office/drawing/2017/decorative" val="1"/>
              </a:ext>
            </a:extLst>
          </p:cNvPr>
          <p:cNvSpPr>
            <a:spLocks noGrp="1" noChangeAspect="1"/>
          </p:cNvSpPr>
          <p:nvPr>
            <p:ph type="pic" sz="quarter" idx="38" hasCustomPrompt="1"/>
          </p:nvPr>
        </p:nvSpPr>
        <p:spPr>
          <a:xfrm>
            <a:off x="7035872" y="204437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9" name="Tekstin paikkamerkki 13"/>
          <p:cNvSpPr>
            <a:spLocks noGrp="1"/>
          </p:cNvSpPr>
          <p:nvPr>
            <p:ph type="body" sz="quarter" idx="39"/>
          </p:nvPr>
        </p:nvSpPr>
        <p:spPr>
          <a:xfrm>
            <a:off x="6323154" y="3164477"/>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9997089" y="2044375"/>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284371" y="3164474"/>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6" name="Picture Placeholder 5">
            <a:extLst>
              <a:ext uri="{C183D7F6-B498-43B3-948B-1728B52AA6E4}">
                <adec:decorative xmlns:adec="http://schemas.microsoft.com/office/drawing/2017/decorative" val="1"/>
              </a:ext>
            </a:extLst>
          </p:cNvPr>
          <p:cNvSpPr>
            <a:spLocks noGrp="1" noChangeAspect="1"/>
          </p:cNvSpPr>
          <p:nvPr>
            <p:ph type="pic" sz="quarter" idx="36" hasCustomPrompt="1"/>
          </p:nvPr>
        </p:nvSpPr>
        <p:spPr>
          <a:xfrm>
            <a:off x="1113440" y="411107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7" name="Tekstin paikkamerkki 13"/>
          <p:cNvSpPr>
            <a:spLocks noGrp="1"/>
          </p:cNvSpPr>
          <p:nvPr>
            <p:ph type="body" sz="quarter" idx="37"/>
          </p:nvPr>
        </p:nvSpPr>
        <p:spPr>
          <a:xfrm>
            <a:off x="400722"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2" name="Picture Placeholder 5">
            <a:extLst>
              <a:ext uri="{C183D7F6-B498-43B3-948B-1728B52AA6E4}">
                <adec:decorative xmlns:adec="http://schemas.microsoft.com/office/drawing/2017/decorative" val="1"/>
              </a:ext>
            </a:extLst>
          </p:cNvPr>
          <p:cNvSpPr>
            <a:spLocks noGrp="1" noChangeAspect="1"/>
          </p:cNvSpPr>
          <p:nvPr>
            <p:ph type="pic" sz="quarter" idx="32" hasCustomPrompt="1"/>
          </p:nvPr>
        </p:nvSpPr>
        <p:spPr>
          <a:xfrm>
            <a:off x="4074656" y="4123803"/>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3" name="Tekstin paikkamerkki 13"/>
          <p:cNvSpPr>
            <a:spLocks noGrp="1"/>
          </p:cNvSpPr>
          <p:nvPr>
            <p:ph type="body" sz="quarter" idx="33"/>
          </p:nvPr>
        </p:nvSpPr>
        <p:spPr>
          <a:xfrm>
            <a:off x="3361938"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40" name="Picture Placeholder 5">
            <a:extLst>
              <a:ext uri="{C183D7F6-B498-43B3-948B-1728B52AA6E4}">
                <adec:decorative xmlns:adec="http://schemas.microsoft.com/office/drawing/2017/decorative" val="1"/>
              </a:ext>
            </a:extLst>
          </p:cNvPr>
          <p:cNvSpPr>
            <a:spLocks noGrp="1" noChangeAspect="1"/>
          </p:cNvSpPr>
          <p:nvPr>
            <p:ph type="pic" sz="quarter" idx="40" hasCustomPrompt="1"/>
          </p:nvPr>
        </p:nvSpPr>
        <p:spPr>
          <a:xfrm>
            <a:off x="7035872" y="411106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1" name="Tekstin paikkamerkki 13"/>
          <p:cNvSpPr>
            <a:spLocks noGrp="1"/>
          </p:cNvSpPr>
          <p:nvPr>
            <p:ph type="body" sz="quarter" idx="41"/>
          </p:nvPr>
        </p:nvSpPr>
        <p:spPr>
          <a:xfrm>
            <a:off x="6323154"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9997089" y="411106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284371"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a:xfrm>
            <a:off x="10386484" y="6356352"/>
            <a:ext cx="990600" cy="314177"/>
          </a:xfrm>
          <a:prstGeom prst="rect">
            <a:avLst/>
          </a:prstGeom>
        </p:spPr>
        <p:txBody>
          <a:bodyPr/>
          <a:lstStyle/>
          <a:p>
            <a:fld id="{7DBB1454-0CE1-4046-890D-5187D6A0796C}" type="datetime1">
              <a:rPr lang="fi-FI" noProof="0" smtClean="0"/>
              <a:t>9.12.2025</a:t>
            </a:fld>
            <a:endParaRPr lang="fi-FI" noProof="0"/>
          </a:p>
        </p:txBody>
      </p:sp>
    </p:spTree>
    <p:extLst>
      <p:ext uri="{BB962C8B-B14F-4D97-AF65-F5344CB8AC3E}">
        <p14:creationId xmlns:p14="http://schemas.microsoft.com/office/powerpoint/2010/main" val="529670972"/>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preserve="1" userDrawn="1">
  <p:cSld name="Closing_1_Thank-you">
    <p:bg>
      <p:bgPr>
        <a:solidFill>
          <a:schemeClr val="accent2"/>
        </a:solidFill>
        <a:effectLst/>
      </p:bgPr>
    </p:bg>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ctrTitle"/>
          </p:nvPr>
        </p:nvSpPr>
        <p:spPr>
          <a:xfrm>
            <a:off x="1524000" y="2235669"/>
            <a:ext cx="9144000" cy="1885015"/>
          </a:xfrm>
          <a:effectLst>
            <a:outerShdw blurRad="88900" dist="50800" dir="2700000" algn="tl" rotWithShape="0">
              <a:prstClr val="black">
                <a:alpha val="20000"/>
              </a:prstClr>
            </a:outerShdw>
          </a:effectLst>
        </p:spPr>
        <p:txBody>
          <a:bodyPr anchor="ctr">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16D09E9A-44F4-984F-8F3A-E4B77204A0B7}" type="datetime1">
              <a:rPr lang="fi-FI" noProof="0" smtClean="0"/>
              <a:t>9.12.2025</a:t>
            </a:fld>
            <a:endParaRPr lang="fi-FI" noProof="0"/>
          </a:p>
        </p:txBody>
      </p:sp>
      <p:sp>
        <p:nvSpPr>
          <p:cNvPr id="3" name="Kuvan paikkamerkki 5">
            <a:extLst>
              <a:ext uri="{FF2B5EF4-FFF2-40B4-BE49-F238E27FC236}">
                <a16:creationId xmlns:a16="http://schemas.microsoft.com/office/drawing/2014/main" id="{3DE92150-F248-4E1B-2520-7427003D0A0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1313.xml><?xml version="1.0" encoding="utf-8"?>
<p:sldLayout xmlns:a="http://schemas.openxmlformats.org/drawingml/2006/main" xmlns:r="http://schemas.openxmlformats.org/officeDocument/2006/relationships" xmlns:p="http://schemas.openxmlformats.org/presentationml/2006/main" preserve="1" userDrawn="1">
  <p:cSld name="Closing_2_Thank-yo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60523"/>
            <a:ext cx="9144000" cy="1891200"/>
          </a:xfrm>
          <a:effectLst/>
        </p:spPr>
        <p:txBody>
          <a:bodyPr anchor="ctr">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E1284B8-7C10-304B-B768-52DA8DF996C2}" type="datetime1">
              <a:rPr lang="fi-FI" noProof="0" smtClean="0"/>
              <a:t>9.12.2025</a:t>
            </a:fld>
            <a:endParaRPr lang="fi-FI" noProof="0"/>
          </a:p>
        </p:txBody>
      </p:sp>
    </p:spTree>
    <p:extLst>
      <p:ext uri="{BB962C8B-B14F-4D97-AF65-F5344CB8AC3E}">
        <p14:creationId xmlns:p14="http://schemas.microsoft.com/office/powerpoint/2010/main" val="537986561"/>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12192000" cy="68580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hasCustomPrompt="1"/>
          </p:nvPr>
        </p:nvSpPr>
        <p:spPr>
          <a:xfrm>
            <a:off x="516209" y="1667197"/>
            <a:ext cx="5520000" cy="768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anchor="t">
            <a:noAutofit/>
          </a:bodyPr>
          <a:lstStyle>
            <a:lvl1pPr algn="l">
              <a:defRPr sz="4667">
                <a:solidFill>
                  <a:schemeClr val="bg1"/>
                </a:solidFill>
                <a:effectLst/>
              </a:defRPr>
            </a:lvl1pPr>
          </a:lstStyle>
          <a:p>
            <a:r>
              <a:rPr lang="fi-FI"/>
              <a:t>Välikansi</a:t>
            </a:r>
            <a:endParaRPr lang="en-US"/>
          </a:p>
        </p:txBody>
      </p:sp>
      <p:sp>
        <p:nvSpPr>
          <p:cNvPr id="5" name="Kuvan paikkamerkki 5"/>
          <p:cNvSpPr>
            <a:spLocks noGrp="1" noChangeAspect="1"/>
          </p:cNvSpPr>
          <p:nvPr>
            <p:ph type="pic" sz="quarter" idx="14" hasCustomPrompt="1"/>
          </p:nvPr>
        </p:nvSpPr>
        <p:spPr>
          <a:xfrm>
            <a:off x="11369535" y="6321426"/>
            <a:ext cx="666663" cy="361524"/>
          </a:xfrm>
          <a:blipFill>
            <a:blip r:embed="rId3"/>
            <a:stretch>
              <a:fillRect/>
            </a:stretch>
          </a:blipFill>
        </p:spPr>
        <p:txBody>
          <a:bodyPr>
            <a:normAutofit/>
          </a:bodyPr>
          <a:lstStyle>
            <a:lvl1pPr marL="0" indent="0">
              <a:buNone/>
              <a:defRPr sz="667">
                <a:solidFill>
                  <a:schemeClr val="bg1"/>
                </a:solidFill>
              </a:defRPr>
            </a:lvl1pPr>
          </a:lstStyle>
          <a:p>
            <a:r>
              <a:rPr lang="fi-FI"/>
              <a:t> </a:t>
            </a:r>
          </a:p>
        </p:txBody>
      </p:sp>
      <p:sp>
        <p:nvSpPr>
          <p:cNvPr id="6" name="Footer Placeholder 4">
            <a:extLst>
              <a:ext uri="{FF2B5EF4-FFF2-40B4-BE49-F238E27FC236}">
                <a16:creationId xmlns:a16="http://schemas.microsoft.com/office/drawing/2014/main" id="{5FD70E1D-5C90-4B84-A45C-8658CCAC73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bg1"/>
                </a:solidFill>
                <a:latin typeface="OP Chevin Pro Light" panose="020F0303030000060003" pitchFamily="34" charset="0"/>
              </a:defRPr>
            </a:lvl1pPr>
          </a:lstStyle>
          <a:p>
            <a:r>
              <a:rPr lang="fi-FI"/>
              <a:t>/  OP-Luottamuksellinen</a:t>
            </a:r>
          </a:p>
        </p:txBody>
      </p:sp>
      <p:sp>
        <p:nvSpPr>
          <p:cNvPr id="8" name="Confidentiality">
            <a:extLst>
              <a:ext uri="{FF2B5EF4-FFF2-40B4-BE49-F238E27FC236}">
                <a16:creationId xmlns:a16="http://schemas.microsoft.com/office/drawing/2014/main" id="{B856D2D8-B610-46D7-B663-490C4766A655}"/>
              </a:ext>
            </a:extLst>
          </p:cNvPr>
          <p:cNvSpPr/>
          <p:nvPr userDrawn="1"/>
        </p:nvSpPr>
        <p:spPr>
          <a:xfrm>
            <a:off x="81005" y="6403984"/>
            <a:ext cx="600001" cy="220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fi-FI" sz="1000" noProof="0">
                <a:solidFill>
                  <a:schemeClr val="bg1"/>
                </a:solidFill>
                <a:latin typeface="OP Chevin Pro Light" pitchFamily="34" charset="0"/>
              </a:rPr>
              <a:t>© OP</a:t>
            </a:r>
          </a:p>
        </p:txBody>
      </p:sp>
    </p:spTree>
    <p:extLst>
      <p:ext uri="{BB962C8B-B14F-4D97-AF65-F5344CB8AC3E}">
        <p14:creationId xmlns:p14="http://schemas.microsoft.com/office/powerpoint/2010/main" val="445254640"/>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userDrawn="1">
  <p:cSld name="Vertailu 2">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A83D12-7AF6-4F2B-9C67-45B02D552B88}" type="datetime1">
              <a:rPr lang="fi-FI" smtClean="0"/>
              <a:t>9.12.2025</a:t>
            </a:fld>
            <a:endParaRPr lang="fi-FI"/>
          </a:p>
        </p:txBody>
      </p:sp>
      <p:sp>
        <p:nvSpPr>
          <p:cNvPr id="8" name="Footer Placeholder 7"/>
          <p:cNvSpPr>
            <a:spLocks noGrp="1"/>
          </p:cNvSpPr>
          <p:nvPr>
            <p:ph type="ftr" sz="quarter" idx="11"/>
          </p:nvPr>
        </p:nvSpPr>
        <p:spPr/>
        <p:txBody>
          <a:bodyPr/>
          <a:lstStyle/>
          <a:p>
            <a:r>
              <a:rPr lang="fi-FI"/>
              <a:t>/  OP-Luottamuksellinen</a:t>
            </a:r>
          </a:p>
        </p:txBody>
      </p:sp>
      <p:sp>
        <p:nvSpPr>
          <p:cNvPr id="9" name="Slide Number Placeholder 8"/>
          <p:cNvSpPr>
            <a:spLocks noGrp="1"/>
          </p:cNvSpPr>
          <p:nvPr>
            <p:ph type="sldNum" sz="quarter" idx="12"/>
          </p:nvPr>
        </p:nvSpPr>
        <p:spPr/>
        <p:txBody>
          <a:bodyPr/>
          <a:lstStyle/>
          <a:p>
            <a:fld id="{2CFBC310-412D-4841-958B-3949C676B8F0}" type="slidenum">
              <a:rPr lang="fi-FI" smtClean="0"/>
              <a:t>‹#›</a:t>
            </a:fld>
            <a:endParaRPr lang="fi-FI"/>
          </a:p>
        </p:txBody>
      </p:sp>
      <p:sp>
        <p:nvSpPr>
          <p:cNvPr id="11" name="Text Placeholder 2"/>
          <p:cNvSpPr>
            <a:spLocks noGrp="1"/>
          </p:cNvSpPr>
          <p:nvPr>
            <p:ph type="body" idx="1"/>
          </p:nvPr>
        </p:nvSpPr>
        <p:spPr>
          <a:xfrm>
            <a:off x="681007"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681007"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6081599"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4" name="Content Placeholder 5"/>
          <p:cNvSpPr>
            <a:spLocks noGrp="1"/>
          </p:cNvSpPr>
          <p:nvPr>
            <p:ph sz="quarter" idx="4"/>
          </p:nvPr>
        </p:nvSpPr>
        <p:spPr>
          <a:xfrm>
            <a:off x="6081599"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681005" y="277092"/>
            <a:ext cx="10681939" cy="1292907"/>
          </a:xfrm>
        </p:spPr>
        <p:txBody>
          <a:bodyPr/>
          <a:lstStyle/>
          <a:p>
            <a:r>
              <a:rPr lang="en-US"/>
              <a:t>Click to edit Master title style</a:t>
            </a:r>
          </a:p>
        </p:txBody>
      </p:sp>
    </p:spTree>
    <p:extLst>
      <p:ext uri="{BB962C8B-B14F-4D97-AF65-F5344CB8AC3E}">
        <p14:creationId xmlns:p14="http://schemas.microsoft.com/office/powerpoint/2010/main" val="283799120"/>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type="obj">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a:t>Click to edit Master title style</a:t>
            </a:r>
          </a:p>
        </p:txBody>
      </p:sp>
      <p:sp>
        <p:nvSpPr>
          <p:cNvPr id="3" name="Content Placeholder 2"/>
          <p:cNvSpPr>
            <a:spLocks noGrp="1"/>
          </p:cNvSpPr>
          <p:nvPr>
            <p:ph idx="1"/>
          </p:nvPr>
        </p:nvSpPr>
        <p:spPr>
          <a:xfrm>
            <a:off x="681005" y="1662124"/>
            <a:ext cx="5330328" cy="4535785"/>
          </a:xfrm>
        </p:spPr>
        <p:txBody>
          <a:bodyPr>
            <a:noAutofit/>
          </a:bodyPr>
          <a:lstStyle>
            <a:lvl1pPr>
              <a:defRPr spc="-67" baseline="0"/>
            </a:lvl1pPr>
            <a:lvl2pPr>
              <a:defRPr spc="-67" baseline="0"/>
            </a:lvl2pPr>
            <a:lvl3pPr>
              <a:defRPr spc="-67" baseline="0"/>
            </a:lvl3pPr>
            <a:lvl4pPr>
              <a:defRPr spc="-67" baseline="0"/>
            </a:lvl4pPr>
            <a:lvl5pPr>
              <a:defRPr spc="-67"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pc="-67" baseline="0"/>
            </a:lvl1pPr>
          </a:lstStyle>
          <a:p>
            <a:fld id="{B238053C-C71E-4036-964D-C57183A3E99B}" type="datetime1">
              <a:rPr lang="fi-FI" smtClean="0"/>
              <a:t>9.12.2025</a:t>
            </a:fld>
            <a:endParaRPr lang="fi-FI"/>
          </a:p>
        </p:txBody>
      </p:sp>
      <p:sp>
        <p:nvSpPr>
          <p:cNvPr id="6" name="Slide Number Placeholder 5"/>
          <p:cNvSpPr>
            <a:spLocks noGrp="1"/>
          </p:cNvSpPr>
          <p:nvPr>
            <p:ph type="sldNum" sz="quarter" idx="12"/>
          </p:nvPr>
        </p:nvSpPr>
        <p:spPr/>
        <p:txBody>
          <a:bodyPr/>
          <a:lstStyle>
            <a:lvl1pPr>
              <a:defRPr spc="-67" baseline="0"/>
            </a:lvl1pPr>
          </a:lstStyle>
          <a:p>
            <a:fld id="{2CFBC310-412D-4841-958B-3949C676B8F0}" type="slidenum">
              <a:rPr lang="fi-FI" smtClean="0"/>
              <a:pPr/>
              <a:t>‹#›</a:t>
            </a:fld>
            <a:endParaRPr lang="fi-FI"/>
          </a:p>
        </p:txBody>
      </p:sp>
      <p:sp>
        <p:nvSpPr>
          <p:cNvPr id="8" name="Footer Placeholder 4">
            <a:extLst>
              <a:ext uri="{FF2B5EF4-FFF2-40B4-BE49-F238E27FC236}">
                <a16:creationId xmlns:a16="http://schemas.microsoft.com/office/drawing/2014/main" id="{3BE65326-D5D9-4020-B151-76B1C978AB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a:t>/  OP-Luottamuksellinen</a:t>
            </a:r>
          </a:p>
        </p:txBody>
      </p:sp>
    </p:spTree>
    <p:extLst>
      <p:ext uri="{BB962C8B-B14F-4D97-AF65-F5344CB8AC3E}">
        <p14:creationId xmlns:p14="http://schemas.microsoft.com/office/powerpoint/2010/main" val="472037171"/>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userDrawn="1">
  <p:cSld name="Section_4_Välikansi_kuva_alhaalla">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br>
              <a:rPr lang="fi-FI" noProof="0"/>
            </a:br>
            <a:r>
              <a:rPr lang="fi-FI" noProof="0"/>
              <a:t>Lisää kuva napauttamalla kuvaketta TAI aktivoi kuvakehys ja klikkaa valikosta lisää/</a:t>
            </a:r>
            <a:r>
              <a:rPr lang="fi-FI" noProof="0" err="1"/>
              <a:t>insert</a:t>
            </a:r>
            <a:r>
              <a:rPr lang="fi-FI" noProof="0"/>
              <a:t> &gt; Kuva/</a:t>
            </a:r>
            <a:r>
              <a:rPr lang="fi-FI" noProof="0" err="1"/>
              <a:t>picture</a:t>
            </a:r>
            <a:r>
              <a:rPr lang="fi-FI" noProof="0"/>
              <a:t> &gt; Kuva tiedostosta/Picture </a:t>
            </a:r>
            <a:r>
              <a:rPr lang="fi-FI" noProof="0" err="1"/>
              <a:t>from</a:t>
            </a:r>
            <a:r>
              <a:rPr lang="fi-FI" noProof="0"/>
              <a:t> </a:t>
            </a:r>
            <a:r>
              <a:rPr lang="fi-FI" noProof="0" err="1"/>
              <a:t>file</a:t>
            </a:r>
            <a:endParaRPr lang="fi-FI" noProof="0"/>
          </a:p>
        </p:txBody>
      </p:sp>
      <p:sp>
        <p:nvSpPr>
          <p:cNvPr id="2" name="Title 1"/>
          <p:cNvSpPr>
            <a:spLocks noGrp="1"/>
          </p:cNvSpPr>
          <p:nvPr>
            <p:ph type="title" hasCustomPrompt="1"/>
          </p:nvPr>
        </p:nvSpPr>
        <p:spPr>
          <a:xfrm>
            <a:off x="522408" y="1215815"/>
            <a:ext cx="6167824" cy="579212"/>
          </a:xfrm>
        </p:spPr>
        <p:txBody>
          <a:bodyPr anchor="ctr"/>
          <a:lstStyle>
            <a:lvl1pPr>
              <a:defRPr spc="-67" baseline="0"/>
            </a:lvl1pPr>
          </a:lstStyle>
          <a:p>
            <a:r>
              <a:rPr lang="fi-FI" noProof="0"/>
              <a:t>Kirjoita välikannen otsikko</a:t>
            </a:r>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lvl1pPr>
              <a:defRPr>
                <a:solidFill>
                  <a:schemeClr val="bg1"/>
                </a:solidFill>
              </a:defRPr>
            </a:lvl1pPr>
          </a:lstStyle>
          <a:p>
            <a:fld id="{715A0576-9581-491A-8FA0-DB956551F861}" type="datetime1">
              <a:rPr lang="fi-FI" noProof="0" smtClean="0"/>
              <a:t>9.12.2025</a:t>
            </a:fld>
            <a:endParaRPr lang="fi-FI" noProof="0"/>
          </a:p>
        </p:txBody>
      </p:sp>
    </p:spTree>
    <p:extLst>
      <p:ext uri="{BB962C8B-B14F-4D97-AF65-F5344CB8AC3E}">
        <p14:creationId xmlns:p14="http://schemas.microsoft.com/office/powerpoint/2010/main" val="3437525369"/>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userDrawn="1">
  <p:cSld name="Content_3_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pc="-67" baseline="0"/>
            </a:lvl1pPr>
          </a:lstStyle>
          <a:p>
            <a:r>
              <a:rPr lang="fi-FI" noProof="0"/>
              <a:t>Kirjoita otsikko tähän</a:t>
            </a:r>
          </a:p>
        </p:txBody>
      </p:sp>
      <p:sp>
        <p:nvSpPr>
          <p:cNvPr id="3" name="Content Placeholder 2"/>
          <p:cNvSpPr>
            <a:spLocks noGrp="1"/>
          </p:cNvSpPr>
          <p:nvPr>
            <p:ph idx="1" hasCustomPrompt="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fi-FI" noProof="0"/>
              <a:t>Lisää teksti</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p>
            <a:fld id="{9619B1BF-8E1D-4667-9BEE-79C8D9B3AAEF}" type="datetime1">
              <a:rPr lang="fi-FI" noProof="0" smtClean="0"/>
              <a:t>9.12.2025</a:t>
            </a:fld>
            <a:endParaRPr lang="fi-FI" noProof="0"/>
          </a:p>
        </p:txBody>
      </p:sp>
    </p:spTree>
    <p:extLst>
      <p:ext uri="{BB962C8B-B14F-4D97-AF65-F5344CB8AC3E}">
        <p14:creationId xmlns:p14="http://schemas.microsoft.com/office/powerpoint/2010/main" val="1699245827"/>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1005" y="279796"/>
            <a:ext cx="10681939" cy="1292907"/>
          </a:xfrm>
        </p:spPr>
        <p:txBody>
          <a:bodyPr/>
          <a:lstStyle/>
          <a:p>
            <a:r>
              <a:rPr lang="fi-FI"/>
              <a:t>Muokkaa ots. perustyyl. napsautt.</a:t>
            </a:r>
            <a:endParaRPr lang="en-US" dirty="0"/>
          </a:p>
        </p:txBody>
      </p:sp>
      <p:sp>
        <p:nvSpPr>
          <p:cNvPr id="3" name="Content Placeholder 2"/>
          <p:cNvSpPr>
            <a:spLocks noGrp="1"/>
          </p:cNvSpPr>
          <p:nvPr>
            <p:ph sz="half" idx="1"/>
          </p:nvPr>
        </p:nvSpPr>
        <p:spPr>
          <a:xfrm>
            <a:off x="681005"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083300"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393DDBB-CCEF-4919-8610-957CB0341B87}" type="datetime1">
              <a:rPr lang="fi-FI" smtClean="0"/>
              <a:t>9.12.2025</a:t>
            </a:fld>
            <a:endParaRPr lang="fi-FI"/>
          </a:p>
        </p:txBody>
      </p:sp>
      <p:sp>
        <p:nvSpPr>
          <p:cNvPr id="6" name="Footer Placeholder 5"/>
          <p:cNvSpPr>
            <a:spLocks noGrp="1"/>
          </p:cNvSpPr>
          <p:nvPr>
            <p:ph type="ftr" sz="quarter" idx="11"/>
          </p:nvPr>
        </p:nvSpPr>
        <p:spPr/>
        <p:txBody>
          <a:bodyPr/>
          <a:lstStyle/>
          <a:p>
            <a:r>
              <a:rPr lang="fi-FI" dirty="0"/>
              <a:t>/  OP-Luottamuksellinen</a:t>
            </a:r>
          </a:p>
        </p:txBody>
      </p:sp>
      <p:sp>
        <p:nvSpPr>
          <p:cNvPr id="7" name="Slide Number Placeholder 6"/>
          <p:cNvSpPr>
            <a:spLocks noGrp="1"/>
          </p:cNvSpPr>
          <p:nvPr>
            <p:ph type="sldNum" sz="quarter" idx="12"/>
          </p:nvPr>
        </p:nvSpPr>
        <p:spPr/>
        <p:txBody>
          <a:bodyPr/>
          <a:lstStyle/>
          <a:p>
            <a:fld id="{2CFBC310-412D-4841-958B-3949C676B8F0}" type="slidenum">
              <a:rPr lang="fi-FI" smtClean="0"/>
              <a:t>‹#›</a:t>
            </a:fld>
            <a:endParaRPr lang="fi-FI"/>
          </a:p>
        </p:txBody>
      </p:sp>
    </p:spTree>
    <p:extLst>
      <p:ext uri="{BB962C8B-B14F-4D97-AF65-F5344CB8AC3E}">
        <p14:creationId xmlns:p14="http://schemas.microsoft.com/office/powerpoint/2010/main" val="1912044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_11_icon">
    <p:spTree>
      <p:nvGrpSpPr>
        <p:cNvPr id="1" name=""/>
        <p:cNvGrpSpPr/>
        <p:nvPr/>
      </p:nvGrpSpPr>
      <p:grpSpPr>
        <a:xfrm>
          <a:off x="0" y="0"/>
          <a:ext cx="0" cy="0"/>
          <a:chOff x="0" y="0"/>
          <a:chExt cx="0" cy="0"/>
        </a:xfrm>
      </p:grpSpPr>
      <p:sp>
        <p:nvSpPr>
          <p:cNvPr id="13"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6002" y="1087665"/>
            <a:ext cx="3359996" cy="3360000"/>
          </a:xfrm>
        </p:spPr>
        <p:txBody>
          <a:bodyPr anchor="ct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400"/>
            </a:lvl1pPr>
          </a:lstStyle>
          <a:p>
            <a:r>
              <a:rPr lang="en-GB" noProof="0" dirty="0"/>
              <a:t>Placeholder for </a:t>
            </a:r>
            <a:br>
              <a:rPr lang="en-GB" noProof="0" dirty="0"/>
            </a:br>
            <a:r>
              <a:rPr lang="en-GB" noProof="0" dirty="0"/>
              <a:t>large circled icon</a:t>
            </a:r>
          </a:p>
        </p:txBody>
      </p:sp>
      <p:sp>
        <p:nvSpPr>
          <p:cNvPr id="25" name="Otsikko 1"/>
          <p:cNvSpPr>
            <a:spLocks noGrp="1"/>
          </p:cNvSpPr>
          <p:nvPr>
            <p:ph type="ctrTitle"/>
          </p:nvPr>
        </p:nvSpPr>
        <p:spPr>
          <a:xfrm>
            <a:off x="617035" y="4747704"/>
            <a:ext cx="10989733" cy="801833"/>
          </a:xfrm>
          <a:prstGeom prst="rect">
            <a:avLst/>
          </a:prstGeom>
          <a:effectLst>
            <a:outerShdw blurRad="114300" dist="38100" dir="2700000" algn="tl" rotWithShape="0">
              <a:srgbClr val="000000">
                <a:alpha val="20000"/>
              </a:srgbClr>
            </a:outerShdw>
          </a:effectLst>
        </p:spPr>
        <p:txBody>
          <a:bodyPr>
            <a:noAutofit/>
          </a:bodyPr>
          <a:lstStyle>
            <a:lvl1pPr algn="ctr">
              <a:defRPr sz="4800" b="0" spc="-67">
                <a:solidFill>
                  <a:schemeClr val="bg1"/>
                </a:solidFill>
              </a:defRPr>
            </a:lvl1pPr>
          </a:lstStyle>
          <a:p>
            <a:r>
              <a:rPr lang="en-US" noProof="0"/>
              <a:t>Click to edit Master title style</a:t>
            </a:r>
            <a:endParaRPr lang="fi-FI" noProof="0" dirty="0"/>
          </a:p>
        </p:txBody>
      </p:sp>
      <p:sp>
        <p:nvSpPr>
          <p:cNvPr id="8" name="Tekstin paikkamerkki 3"/>
          <p:cNvSpPr>
            <a:spLocks noGrp="1"/>
          </p:cNvSpPr>
          <p:nvPr>
            <p:ph type="body" sz="quarter" idx="16"/>
          </p:nvPr>
        </p:nvSpPr>
        <p:spPr>
          <a:xfrm>
            <a:off x="62598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10" name="Tekstin paikkamerkki 3"/>
          <p:cNvSpPr>
            <a:spLocks noGrp="1"/>
          </p:cNvSpPr>
          <p:nvPr>
            <p:ph type="body" sz="quarter" idx="17"/>
          </p:nvPr>
        </p:nvSpPr>
        <p:spPr>
          <a:xfrm>
            <a:off x="448132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2" name="Tekstin paikkamerkki 3"/>
          <p:cNvSpPr>
            <a:spLocks noGrp="1"/>
          </p:cNvSpPr>
          <p:nvPr>
            <p:ph type="body" sz="quarter" idx="19"/>
          </p:nvPr>
        </p:nvSpPr>
        <p:spPr>
          <a:xfrm>
            <a:off x="833666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 name="Kuvan paikkamerkki 5">
            <a:extLst>
              <a:ext uri="{FF2B5EF4-FFF2-40B4-BE49-F238E27FC236}">
                <a16:creationId xmlns:a16="http://schemas.microsoft.com/office/drawing/2014/main" id="{9D760F72-F115-B316-CC63-F170329F420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a:lstStyle>
            <a:lvl1pPr>
              <a:defRPr>
                <a:solidFill>
                  <a:schemeClr val="bg1"/>
                </a:solidFill>
              </a:defRPr>
            </a:lvl1pPr>
          </a:lstStyle>
          <a:p>
            <a:r>
              <a:rPr lang="fi-FI" noProof="0"/>
              <a:t>© OP Pohjola / OP-Konfidentiell</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11667067" y="1"/>
            <a:ext cx="524933" cy="317500"/>
          </a:xfrm>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10386484" y="6365453"/>
            <a:ext cx="990600" cy="314177"/>
          </a:xfrm>
          <a:prstGeom prst="rect">
            <a:avLst/>
          </a:prstGeom>
        </p:spPr>
        <p:txBody>
          <a:bodyPr/>
          <a:lstStyle>
            <a:lvl1pPr>
              <a:defRPr>
                <a:solidFill>
                  <a:schemeClr val="bg1"/>
                </a:solidFill>
              </a:defRPr>
            </a:lvl1pPr>
          </a:lstStyle>
          <a:p>
            <a:fld id="{4CAA41C7-ACD6-EE44-BD3E-F3B1CDD52614}" type="datetime1">
              <a:rPr lang="fi-FI" noProof="0" smtClean="0"/>
              <a:t>9.12.2025</a:t>
            </a:fld>
            <a:endParaRPr lang="fi-FI" noProof="0" dirty="0"/>
          </a:p>
        </p:txBody>
      </p:sp>
    </p:spTree>
    <p:extLst>
      <p:ext uri="{BB962C8B-B14F-4D97-AF65-F5344CB8AC3E}">
        <p14:creationId xmlns:p14="http://schemas.microsoft.com/office/powerpoint/2010/main" val="26837464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_1">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2" name="Title 1"/>
          <p:cNvSpPr>
            <a:spLocks noGrp="1"/>
          </p:cNvSpPr>
          <p:nvPr>
            <p:ph type="ctrTitle"/>
          </p:nvPr>
        </p:nvSpPr>
        <p:spPr>
          <a:xfrm>
            <a:off x="1524000" y="1625600"/>
            <a:ext cx="9144000" cy="1825835"/>
          </a:xfrm>
          <a:effectLst>
            <a:outerShdw blurRad="88900" dist="50800" dir="2700000" algn="tl" rotWithShape="0">
              <a:prstClr val="black">
                <a:alpha val="20000"/>
              </a:prst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23392"/>
            <a:ext cx="9144000" cy="591755"/>
          </a:xfrm>
          <a:effectLst>
            <a:outerShdw blurRad="88900" dist="50800" dir="2700000" algn="tl" rotWithShape="0">
              <a:prstClr val="black">
                <a:alpha val="20000"/>
              </a:prstClr>
            </a:outerShdw>
          </a:effectLst>
        </p:spPr>
        <p:txBody>
          <a:bodyPr>
            <a:noAutofit/>
          </a:bodyPr>
          <a:lstStyle>
            <a:lvl1pPr marL="0" indent="0" algn="ctr">
              <a:buNone/>
              <a:defRPr sz="3200" spc="-67">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EA8A6516-DF58-C94D-BC4B-AA42CA41D2C5}" type="datetime1">
              <a:rPr lang="fi-FI" noProof="0" smtClean="0"/>
              <a:t>9.12.2025</a:t>
            </a:fld>
            <a:endParaRPr lang="fi-FI" noProof="0"/>
          </a:p>
        </p:txBody>
      </p:sp>
    </p:spTree>
    <p:extLst>
      <p:ext uri="{BB962C8B-B14F-4D97-AF65-F5344CB8AC3E}">
        <p14:creationId xmlns:p14="http://schemas.microsoft.com/office/powerpoint/2010/main" val="13535442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_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5602"/>
            <a:ext cx="9144000" cy="1978045"/>
          </a:xfrm>
          <a:effectLst/>
        </p:spPr>
        <p:txBody>
          <a:bodyPr anchor="b">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04827"/>
            <a:ext cx="9144000" cy="598475"/>
          </a:xfrm>
          <a:effectLst/>
        </p:spPr>
        <p:txBody>
          <a:bodyPr>
            <a:noAutofit/>
          </a:bodyPr>
          <a:lstStyle>
            <a:lvl1pPr marL="0" indent="0" algn="ctr">
              <a:buNone/>
              <a:defRPr sz="32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8B29C0C-CFC0-E34B-B2DB-A454A4BD4D0E}" type="datetime1">
              <a:rPr lang="fi-FI" noProof="0" smtClean="0"/>
              <a:t>9.12.2025</a:t>
            </a:fld>
            <a:endParaRPr lang="fi-FI" noProof="0"/>
          </a:p>
        </p:txBody>
      </p:sp>
    </p:spTree>
    <p:extLst>
      <p:ext uri="{BB962C8B-B14F-4D97-AF65-F5344CB8AC3E}">
        <p14:creationId xmlns:p14="http://schemas.microsoft.com/office/powerpoint/2010/main" val="34828902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ection_3">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US" noProof="0"/>
              <a:t>Click icon to add picture</a:t>
            </a:r>
            <a:endParaRPr lang="fi-FI" noProof="0" dirty="0"/>
          </a:p>
        </p:txBody>
      </p:sp>
      <p:sp>
        <p:nvSpPr>
          <p:cNvPr id="2" name="Title 1"/>
          <p:cNvSpPr>
            <a:spLocks noGrp="1"/>
          </p:cNvSpPr>
          <p:nvPr>
            <p:ph type="ctrTitle"/>
          </p:nvPr>
        </p:nvSpPr>
        <p:spPr>
          <a:xfrm>
            <a:off x="514759" y="1634379"/>
            <a:ext cx="4987272" cy="1485464"/>
          </a:xfrm>
          <a:effectLst/>
        </p:spPr>
        <p:txBody>
          <a:bodyPr anchor="ctr"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4" name="Kuvan paikkamerkki 5">
            <a:extLst>
              <a:ext uri="{FF2B5EF4-FFF2-40B4-BE49-F238E27FC236}">
                <a16:creationId xmlns:a16="http://schemas.microsoft.com/office/drawing/2014/main" id="{E1B147BD-32B4-C4EC-9DEE-7AB3A4B7801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386484" y="6358717"/>
            <a:ext cx="990600" cy="314177"/>
          </a:xfrm>
          <a:prstGeom prst="rect">
            <a:avLst/>
          </a:prstGeom>
        </p:spPr>
        <p:txBody>
          <a:bodyPr/>
          <a:lstStyle>
            <a:lvl1pPr>
              <a:defRPr>
                <a:solidFill>
                  <a:schemeClr val="bg1"/>
                </a:solidFill>
              </a:defRPr>
            </a:lvl1pPr>
          </a:lstStyle>
          <a:p>
            <a:fld id="{54D98A81-B317-4D40-88E4-66026497E1DA}" type="datetime1">
              <a:rPr lang="fi-FI" smtClean="0"/>
              <a:t>9.12.2025</a:t>
            </a:fld>
            <a:endParaRPr lang="fi-FI" dirty="0"/>
          </a:p>
        </p:txBody>
      </p:sp>
    </p:spTree>
    <p:extLst>
      <p:ext uri="{BB962C8B-B14F-4D97-AF65-F5344CB8AC3E}">
        <p14:creationId xmlns:p14="http://schemas.microsoft.com/office/powerpoint/2010/main" val="2882110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_4">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1215815"/>
            <a:ext cx="6167824" cy="579212"/>
          </a:xfrm>
        </p:spPr>
        <p:txBody>
          <a:bodyPr anchor="ctr"/>
          <a:lstStyle>
            <a:lvl1pPr>
              <a:defRPr spc="-67" baseline="0"/>
            </a:lvl1pPr>
          </a:lstStyle>
          <a:p>
            <a:r>
              <a:rPr lang="en-US" noProof="0"/>
              <a:t>Click to edit Master title style</a:t>
            </a:r>
            <a:endParaRPr lang="fi-FI" noProof="0" dirty="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7CCAE487-8F22-134F-95BD-1C61EE268774}" type="datetime1">
              <a:rPr lang="fi-FI" noProof="0" smtClean="0"/>
              <a:t>9.12.2025</a:t>
            </a:fld>
            <a:endParaRPr lang="fi-FI" noProof="0"/>
          </a:p>
        </p:txBody>
      </p:sp>
    </p:spTree>
    <p:extLst>
      <p:ext uri="{BB962C8B-B14F-4D97-AF65-F5344CB8AC3E}">
        <p14:creationId xmlns:p14="http://schemas.microsoft.com/office/powerpoint/2010/main" val="16185349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_5">
    <p:spTree>
      <p:nvGrpSpPr>
        <p:cNvPr id="1" name=""/>
        <p:cNvGrpSpPr/>
        <p:nvPr/>
      </p:nvGrpSpPr>
      <p:grpSpPr>
        <a:xfrm>
          <a:off x="0" y="0"/>
          <a:ext cx="0" cy="0"/>
          <a:chOff x="0" y="0"/>
          <a:chExt cx="0" cy="0"/>
        </a:xfrm>
      </p:grpSpPr>
      <p:sp>
        <p:nvSpPr>
          <p:cNvPr id="7"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chemeClr val="bg2"/>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Title 1">
            <a:extLst>
              <a:ext uri="{FF2B5EF4-FFF2-40B4-BE49-F238E27FC236}">
                <a16:creationId xmlns:a16="http://schemas.microsoft.com/office/drawing/2014/main" id="{B6A021AE-6C78-5A46-CCCC-866DA0C76D67}"/>
              </a:ext>
            </a:extLst>
          </p:cNvPr>
          <p:cNvSpPr>
            <a:spLocks noGrp="1"/>
          </p:cNvSpPr>
          <p:nvPr>
            <p:ph type="ctrTitle"/>
          </p:nvPr>
        </p:nvSpPr>
        <p:spPr>
          <a:xfrm>
            <a:off x="510012" y="3971454"/>
            <a:ext cx="9144000" cy="1701097"/>
          </a:xfrm>
          <a:effectLst>
            <a:outerShdw blurRad="88900" dist="50800" dir="2700000" algn="tl" rotWithShape="0">
              <a:prstClr val="black">
                <a:alpha val="20000"/>
              </a:prstClr>
            </a:outerShdw>
          </a:effectLst>
        </p:spPr>
        <p:txBody>
          <a:bodyPr anchor="b">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2FDAA70D-9338-334E-9C49-7EE7CE4BA6D8}" type="datetime1">
              <a:rPr lang="fi-FI" noProof="0" smtClean="0"/>
              <a:t>9.12.2025</a:t>
            </a:fld>
            <a:endParaRPr lang="fi-FI" noProof="0"/>
          </a:p>
        </p:txBody>
      </p:sp>
      <p:sp>
        <p:nvSpPr>
          <p:cNvPr id="3" name="Kuvan paikkamerkki 5">
            <a:extLst>
              <a:ext uri="{FF2B5EF4-FFF2-40B4-BE49-F238E27FC236}">
                <a16:creationId xmlns:a16="http://schemas.microsoft.com/office/drawing/2014/main" id="{2992D068-0CB3-DB3A-192B-E7EADD732026}"/>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6376854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_6">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nchor="ctr"/>
          <a:lstStyle>
            <a:lvl1pPr marL="0" indent="0">
              <a:buNone/>
              <a:defRPr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377227" y="636709"/>
            <a:ext cx="9144000" cy="988892"/>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6D0368DD-7A6D-9A41-954F-FCE837EA0895}"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2419149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_7">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lIns="90000"/>
          <a:lstStyle>
            <a:lvl1pPr marL="0" indent="0">
              <a:buNone/>
              <a:defRPr sz="2133"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510013" y="1436484"/>
            <a:ext cx="5537703" cy="1701097"/>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 uri="{C183D7F6-B498-43B3-948B-1728B52AA6E4}">
                <adec:decorative xmlns:adec="http://schemas.microsoft.com/office/drawing/2017/decorative" val="0"/>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117768"/>
            <a:ext cx="5033433" cy="759033"/>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endParaRPr lang="fi-FI" noProof="0" dirty="0"/>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F1DF39C7-6243-DF40-B7B2-0B8049C8A824}"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dirty="0"/>
              <a:t> </a:t>
            </a:r>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3" name="Text Placeholder 4">
            <a:extLst>
              <a:ext uri="{FF2B5EF4-FFF2-40B4-BE49-F238E27FC236}">
                <a16:creationId xmlns:a16="http://schemas.microsoft.com/office/drawing/2014/main" id="{59AECD13-77C4-AFD0-3C5B-E0734C4D4711}"/>
              </a:ext>
              <a:ext uri="{C183D7F6-B498-43B3-948B-1728B52AA6E4}">
                <adec:decorative xmlns:adec="http://schemas.microsoft.com/office/drawing/2017/decorative" val="1"/>
              </a:ext>
            </a:extLst>
          </p:cNvPr>
          <p:cNvSpPr>
            <a:spLocks noGrp="1"/>
          </p:cNvSpPr>
          <p:nvPr>
            <p:ph type="body" sz="quarter" idx="25"/>
          </p:nvPr>
        </p:nvSpPr>
        <p:spPr>
          <a:xfrm flipV="1">
            <a:off x="6679612" y="4895070"/>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1583095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sikko ja sisalto kuvapaikalla, vihrea">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45AA8D-6864-4F9E-F82A-B56DC19E9F6D}"/>
              </a:ext>
            </a:extLst>
          </p:cNvPr>
          <p:cNvSpPr>
            <a:spLocks/>
          </p:cNvSpPr>
          <p:nvPr userDrawn="1"/>
        </p:nvSpPr>
        <p:spPr>
          <a:xfrm>
            <a:off x="9329655" y="0"/>
            <a:ext cx="2862343"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Kuva 7">
            <a:extLst>
              <a:ext uri="{FF2B5EF4-FFF2-40B4-BE49-F238E27FC236}">
                <a16:creationId xmlns:a16="http://schemas.microsoft.com/office/drawing/2014/main" id="{F12B7539-18FE-81B0-6DD7-5F7877139E3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
        <p:nvSpPr>
          <p:cNvPr id="7" name="Otsikon paikkamerkki 1">
            <a:extLst>
              <a:ext uri="{FF2B5EF4-FFF2-40B4-BE49-F238E27FC236}">
                <a16:creationId xmlns:a16="http://schemas.microsoft.com/office/drawing/2014/main" id="{7F1624C1-88D6-3FBC-B84A-F5F19CEE54C5}"/>
              </a:ext>
            </a:extLst>
          </p:cNvPr>
          <p:cNvSpPr>
            <a:spLocks noGrp="1"/>
          </p:cNvSpPr>
          <p:nvPr>
            <p:ph type="title" hasCustomPrompt="1"/>
          </p:nvPr>
        </p:nvSpPr>
        <p:spPr>
          <a:xfrm>
            <a:off x="693737" y="1117157"/>
            <a:ext cx="5257801" cy="923330"/>
          </a:xfrm>
          <a:prstGeom prst="rect">
            <a:avLst/>
          </a:prstGeom>
        </p:spPr>
        <p:txBody>
          <a:bodyPr vert="horz" lIns="251999" tIns="45720" rIns="251999" bIns="45720" rtlCol="0" anchor="t" anchorCtr="0">
            <a:noAutofit/>
          </a:bodyPr>
          <a:lstStyle>
            <a:lvl1pPr>
              <a:defRPr b="1" i="0">
                <a:latin typeface="Montserrat ExtraBold" pitchFamily="2" charset="77"/>
              </a:defRPr>
            </a:lvl1pPr>
          </a:lstStyle>
          <a:p>
            <a:r>
              <a:rPr lang="fi-FI" noProof="0" dirty="0"/>
              <a:t>Lisää otsikko napsauttamalla</a:t>
            </a:r>
          </a:p>
        </p:txBody>
      </p:sp>
      <p:sp>
        <p:nvSpPr>
          <p:cNvPr id="8" name="Text Placeholder 25">
            <a:extLst>
              <a:ext uri="{FF2B5EF4-FFF2-40B4-BE49-F238E27FC236}">
                <a16:creationId xmlns:a16="http://schemas.microsoft.com/office/drawing/2014/main" id="{481A2133-DC92-882D-041B-AEDBAAC54C9B}"/>
              </a:ext>
            </a:extLst>
          </p:cNvPr>
          <p:cNvSpPr>
            <a:spLocks noGrp="1"/>
          </p:cNvSpPr>
          <p:nvPr>
            <p:ph type="body" sz="quarter" idx="13" hasCustomPrompt="1"/>
          </p:nvPr>
        </p:nvSpPr>
        <p:spPr>
          <a:xfrm>
            <a:off x="695325" y="2208180"/>
            <a:ext cx="5256213" cy="4029108"/>
          </a:xfrm>
        </p:spPr>
        <p:txBody>
          <a:body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icture Placeholder 13">
            <a:extLst>
              <a:ext uri="{FF2B5EF4-FFF2-40B4-BE49-F238E27FC236}">
                <a16:creationId xmlns:a16="http://schemas.microsoft.com/office/drawing/2014/main" id="{AE56DC82-17D8-8EA0-CDEC-7C4CFE8ED19E}"/>
              </a:ext>
            </a:extLst>
          </p:cNvPr>
          <p:cNvSpPr>
            <a:spLocks noGrp="1"/>
          </p:cNvSpPr>
          <p:nvPr>
            <p:ph type="pic" sz="quarter" idx="11" hasCustomPrompt="1"/>
          </p:nvPr>
        </p:nvSpPr>
        <p:spPr>
          <a:xfrm>
            <a:off x="6240464" y="1117157"/>
            <a:ext cx="5616574" cy="5116732"/>
          </a:xfrm>
        </p:spPr>
        <p:txBody>
          <a:bodyPr lIns="251999" tIns="2052000">
            <a:noAutofit/>
          </a:bodyPr>
          <a:lstStyle>
            <a:lvl1pPr marL="0" indent="0" algn="ctr">
              <a:buNone/>
              <a:defRPr sz="1400">
                <a:solidFill>
                  <a:schemeClr val="bg1">
                    <a:lumMod val="50000"/>
                  </a:schemeClr>
                </a:solidFill>
              </a:defRPr>
            </a:lvl1pPr>
          </a:lstStyle>
          <a:p>
            <a:r>
              <a:rPr lang="en-FI" dirty="0"/>
              <a:t> Lisää kuva napsauttamalla ikonia</a:t>
            </a:r>
          </a:p>
        </p:txBody>
      </p:sp>
    </p:spTree>
    <p:extLst>
      <p:ext uri="{BB962C8B-B14F-4D97-AF65-F5344CB8AC3E}">
        <p14:creationId xmlns:p14="http://schemas.microsoft.com/office/powerpoint/2010/main" val="11454381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_8">
    <p:spTree>
      <p:nvGrpSpPr>
        <p:cNvPr id="1" name=""/>
        <p:cNvGrpSpPr/>
        <p:nvPr/>
      </p:nvGrpSpPr>
      <p:grpSpPr>
        <a:xfrm>
          <a:off x="0" y="0"/>
          <a:ext cx="0" cy="0"/>
          <a:chOff x="0" y="0"/>
          <a:chExt cx="0" cy="0"/>
        </a:xfrm>
      </p:grpSpPr>
      <p:sp>
        <p:nvSpPr>
          <p:cNvPr id="2" name="Title 1"/>
          <p:cNvSpPr>
            <a:spLocks noGrp="1"/>
          </p:cNvSpPr>
          <p:nvPr>
            <p:ph type="ctrTitle"/>
          </p:nvPr>
        </p:nvSpPr>
        <p:spPr>
          <a:xfrm>
            <a:off x="510013" y="1436484"/>
            <a:ext cx="5537703" cy="1701097"/>
          </a:xfrm>
          <a:effectLst/>
        </p:spPr>
        <p:txBody>
          <a:bodyPr anchor="t">
            <a:noAutofit/>
          </a:bodyPr>
          <a:lstStyle>
            <a:lvl1pPr algn="l">
              <a:defRPr sz="5333" spc="-133" baseline="0">
                <a:solidFill>
                  <a:schemeClr val="tx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09454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tx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tx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tx1"/>
                </a:solidFill>
              </a:defRPr>
            </a:lvl1pPr>
          </a:lstStyle>
          <a:p>
            <a:fld id="{AFA3BEBC-5AA8-414F-BC02-FC6645470014}" type="datetime1">
              <a:rPr lang="fi-FI" noProof="0" smtClean="0"/>
              <a:t>9.12.2025</a:t>
            </a:fld>
            <a:endParaRPr lang="fi-FI" noProof="0"/>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8" name="Text Placeholder 4">
            <a:extLst>
              <a:ext uri="{FF2B5EF4-FFF2-40B4-BE49-F238E27FC236}">
                <a16:creationId xmlns:a16="http://schemas.microsoft.com/office/drawing/2014/main" id="{94A65919-FD50-B358-8439-3A7958A5D616}"/>
              </a:ext>
              <a:ext uri="{C183D7F6-B498-43B3-948B-1728B52AA6E4}">
                <adec:decorative xmlns:adec="http://schemas.microsoft.com/office/drawing/2017/decorative" val="1"/>
              </a:ext>
            </a:extLst>
          </p:cNvPr>
          <p:cNvSpPr>
            <a:spLocks noGrp="1"/>
          </p:cNvSpPr>
          <p:nvPr>
            <p:ph type="body" sz="quarter" idx="25"/>
          </p:nvPr>
        </p:nvSpPr>
        <p:spPr>
          <a:xfrm flipV="1">
            <a:off x="6679612" y="486916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31100910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p>
            <a:fld id="{98924B59-7DAC-C448-90E8-77AB7B5CC573}" type="datetime1">
              <a:rPr lang="fi-FI" noProof="0" smtClean="0"/>
              <a:t>9.12.2025</a:t>
            </a:fld>
            <a:endParaRPr lang="fi-FI" noProof="0"/>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05A6B9F1-C18D-124F-F87A-845B4E12A44B}"/>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title"/>
          </p:nvPr>
        </p:nvSpPr>
        <p:spPr>
          <a:xfrm>
            <a:off x="522410" y="495610"/>
            <a:ext cx="6013857" cy="1077093"/>
          </a:xfrm>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6015359"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D79C7045-2D9D-2041-BDA4-445A932FAE1C}" type="datetime1">
              <a:rPr lang="fi-FI" noProof="0" smtClean="0"/>
              <a:t>9.12.2025</a:t>
            </a:fld>
            <a:endParaRPr lang="fi-FI" noProof="0"/>
          </a:p>
        </p:txBody>
      </p:sp>
      <p:sp>
        <p:nvSpPr>
          <p:cNvPr id="6" name="Kuvan paikkamerkki 5">
            <a:extLst>
              <a:ext uri="{FF2B5EF4-FFF2-40B4-BE49-F238E27FC236}">
                <a16:creationId xmlns:a16="http://schemas.microsoft.com/office/drawing/2014/main" id="{439A3A17-2E02-3222-EEDE-0AF6482FB0C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2735511111"/>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ction_9_event+speaker">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Kuvan paikkamerkki 5">
            <a:extLst>
              <a:ext uri="{FF2B5EF4-FFF2-40B4-BE49-F238E27FC236}">
                <a16:creationId xmlns:a16="http://schemas.microsoft.com/office/drawing/2014/main" id="{45538CD7-8DFA-8F45-E738-DA24DB3F2767}"/>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7" name="Text Placeholder 12">
            <a:extLst>
              <a:ext uri="{FF2B5EF4-FFF2-40B4-BE49-F238E27FC236}">
                <a16:creationId xmlns:a16="http://schemas.microsoft.com/office/drawing/2014/main" id="{829A0B41-C010-F44A-7CDA-11C36853C658}"/>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8" name="Text Placeholder 15">
            <a:extLst>
              <a:ext uri="{FF2B5EF4-FFF2-40B4-BE49-F238E27FC236}">
                <a16:creationId xmlns:a16="http://schemas.microsoft.com/office/drawing/2014/main" id="{014611E6-2957-536B-88B5-0A59C5524ED5}"/>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9" name="Text Placeholder 15">
            <a:extLst>
              <a:ext uri="{FF2B5EF4-FFF2-40B4-BE49-F238E27FC236}">
                <a16:creationId xmlns:a16="http://schemas.microsoft.com/office/drawing/2014/main" id="{D9D7C853-AD5F-1270-A3FB-ABEE18C011E7}"/>
              </a:ext>
            </a:extLst>
          </p:cNvPr>
          <p:cNvSpPr>
            <a:spLocks noGrp="1"/>
          </p:cNvSpPr>
          <p:nvPr>
            <p:ph type="body" sz="quarter" idx="23" hasCustomPrompt="1"/>
          </p:nvPr>
        </p:nvSpPr>
        <p:spPr>
          <a:xfrm>
            <a:off x="530181" y="3891037"/>
            <a:ext cx="6208076"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0" name="Text Placeholder 15">
            <a:extLst>
              <a:ext uri="{FF2B5EF4-FFF2-40B4-BE49-F238E27FC236}">
                <a16:creationId xmlns:a16="http://schemas.microsoft.com/office/drawing/2014/main" id="{DD92767A-A71A-81B3-4CFB-189DFE1F3746}"/>
              </a:ext>
            </a:extLst>
          </p:cNvPr>
          <p:cNvSpPr>
            <a:spLocks noGrp="1"/>
          </p:cNvSpPr>
          <p:nvPr>
            <p:ph type="body" sz="quarter" idx="24" hasCustomPrompt="1"/>
          </p:nvPr>
        </p:nvSpPr>
        <p:spPr>
          <a:xfrm>
            <a:off x="530181" y="4422776"/>
            <a:ext cx="6208076"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6" name="Footer Placeholder 7">
            <a:extLst>
              <a:ext uri="{FF2B5EF4-FFF2-40B4-BE49-F238E27FC236}">
                <a16:creationId xmlns:a16="http://schemas.microsoft.com/office/drawing/2014/main" id="{77FC8346-652F-9AFF-96A4-3615C55B2F5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2" name="Date Placeholder 6">
            <a:extLst>
              <a:ext uri="{FF2B5EF4-FFF2-40B4-BE49-F238E27FC236}">
                <a16:creationId xmlns:a16="http://schemas.microsoft.com/office/drawing/2014/main" id="{3396C2D3-CBC2-5E94-C44D-A3BABADD5B7B}"/>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1CD2C65F-F658-404E-B728-50A4758A0B34}" type="datetime1">
              <a:rPr lang="fi-FI" noProof="0" smtClean="0"/>
              <a:t>9.12.2025</a:t>
            </a:fld>
            <a:endParaRPr lang="fi-FI" noProof="0"/>
          </a:p>
        </p:txBody>
      </p:sp>
    </p:spTree>
    <p:extLst>
      <p:ext uri="{BB962C8B-B14F-4D97-AF65-F5344CB8AC3E}">
        <p14:creationId xmlns:p14="http://schemas.microsoft.com/office/powerpoint/2010/main" val="10875145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_10_event+2_speakers">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314103"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3" name="Kuvan paikkamerkki 17">
            <a:extLst>
              <a:ext uri="{FF2B5EF4-FFF2-40B4-BE49-F238E27FC236}">
                <a16:creationId xmlns:a16="http://schemas.microsoft.com/office/drawing/2014/main" id="{96921717-E1ED-7DD8-9A88-4B9DA43517DA}"/>
              </a:ext>
              <a:ext uri="{C183D7F6-B498-43B3-948B-1728B52AA6E4}">
                <adec:decorative xmlns:adec="http://schemas.microsoft.com/office/drawing/2017/decorative" val="1"/>
              </a:ext>
            </a:extLst>
          </p:cNvPr>
          <p:cNvSpPr>
            <a:spLocks noGrp="1"/>
          </p:cNvSpPr>
          <p:nvPr>
            <p:ph type="pic" sz="quarter" idx="19" hasCustomPrompt="1"/>
          </p:nvPr>
        </p:nvSpPr>
        <p:spPr>
          <a:xfrm>
            <a:off x="10747684" y="6315017"/>
            <a:ext cx="1291200" cy="364800"/>
          </a:xfrm>
          <a:blipFill dpi="0" rotWithShape="0">
            <a:blip r:embed="rId2" cstate="print">
              <a:extLst>
                <a:ext uri="{28A0092B-C50C-407E-A947-70E740481C1C}">
                  <a14:useLocalDpi xmlns:a14="http://schemas.microsoft.com/office/drawing/2010/main"/>
                </a:ext>
              </a:extLst>
            </a:blip>
            <a:srcRect/>
            <a:stretch>
              <a:fillRect r="258"/>
            </a:stretch>
          </a:blipFill>
        </p:spPr>
        <p:txBody>
          <a:bodyPr anchor="ctr" anchorCtr="0">
            <a:normAutofit/>
          </a:bodyPr>
          <a:lstStyle>
            <a:lvl1pPr>
              <a:buNone/>
              <a:defRPr>
                <a:noFill/>
              </a:defRPr>
            </a:lvl1pPr>
          </a:lstStyle>
          <a:p>
            <a:r>
              <a:rPr lang="fi-FI" noProof="0"/>
              <a:t> </a:t>
            </a:r>
          </a:p>
        </p:txBody>
      </p:sp>
      <p:sp>
        <p:nvSpPr>
          <p:cNvPr id="2" name="Kuvan paikkamerkki 3">
            <a:extLst>
              <a:ext uri="{FF2B5EF4-FFF2-40B4-BE49-F238E27FC236}">
                <a16:creationId xmlns:a16="http://schemas.microsoft.com/office/drawing/2014/main" id="{4172E194-6FF0-5F0B-7569-4191538EAC78}"/>
              </a:ext>
              <a:ext uri="{C183D7F6-B498-43B3-948B-1728B52AA6E4}">
                <adec:decorative xmlns:adec="http://schemas.microsoft.com/office/drawing/2017/decorative" val="1"/>
              </a:ext>
            </a:extLst>
          </p:cNvPr>
          <p:cNvSpPr>
            <a:spLocks noGrp="1"/>
          </p:cNvSpPr>
          <p:nvPr>
            <p:ph type="pic" sz="quarter" idx="20" hasCustomPrompt="1"/>
          </p:nvPr>
        </p:nvSpPr>
        <p:spPr>
          <a:xfrm>
            <a:off x="9792000"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6" name="Kuvan paikkamerkki 5">
            <a:extLst>
              <a:ext uri="{FF2B5EF4-FFF2-40B4-BE49-F238E27FC236}">
                <a16:creationId xmlns:a16="http://schemas.microsoft.com/office/drawing/2014/main" id="{3AF110CB-64A7-5A32-6903-845D0EE6CCE8}"/>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3">
              <a:extLst>
                <a:ext uri="{96DAC541-7B7A-43D3-8B79-37D633B846F1}">
                  <asvg:svgBlip xmlns:asvg="http://schemas.microsoft.com/office/drawing/2016/SVG/main" r:embed="rId4"/>
                </a:ext>
              </a:extLst>
            </a:blip>
            <a:srcRect/>
            <a:stretch>
              <a:fillRect l="24666" r="24666"/>
            </a:stretch>
          </a:blipFill>
        </p:spPr>
        <p:txBody>
          <a:bodyPr>
            <a:normAutofit/>
          </a:bodyPr>
          <a:lstStyle>
            <a:lvl1pPr marL="0" indent="0">
              <a:buNone/>
              <a:defRPr sz="667"/>
            </a:lvl1pPr>
          </a:lstStyle>
          <a:p>
            <a:r>
              <a:rPr lang="fi-FI" noProof="0"/>
              <a:t> </a:t>
            </a:r>
          </a:p>
        </p:txBody>
      </p:sp>
      <p:sp>
        <p:nvSpPr>
          <p:cNvPr id="14" name="Text Placeholder 12">
            <a:extLst>
              <a:ext uri="{FF2B5EF4-FFF2-40B4-BE49-F238E27FC236}">
                <a16:creationId xmlns:a16="http://schemas.microsoft.com/office/drawing/2014/main" id="{BC5735FE-0651-3596-4D0D-C4924FCB004C}"/>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16" name="Text Placeholder 15">
            <a:extLst>
              <a:ext uri="{FF2B5EF4-FFF2-40B4-BE49-F238E27FC236}">
                <a16:creationId xmlns:a16="http://schemas.microsoft.com/office/drawing/2014/main" id="{C6D6DECE-9EDB-E046-E32E-9AFFD54EF749}"/>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17" name="Text Placeholder 15">
            <a:extLst>
              <a:ext uri="{FF2B5EF4-FFF2-40B4-BE49-F238E27FC236}">
                <a16:creationId xmlns:a16="http://schemas.microsoft.com/office/drawing/2014/main" id="{2CFF877C-AE19-FA3E-8EED-1D4D32AB2A1C}"/>
              </a:ext>
            </a:extLst>
          </p:cNvPr>
          <p:cNvSpPr>
            <a:spLocks noGrp="1"/>
          </p:cNvSpPr>
          <p:nvPr>
            <p:ph type="body" sz="quarter" idx="23" hasCustomPrompt="1"/>
          </p:nvPr>
        </p:nvSpPr>
        <p:spPr>
          <a:xfrm>
            <a:off x="530181"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8" name="Text Placeholder 15">
            <a:extLst>
              <a:ext uri="{FF2B5EF4-FFF2-40B4-BE49-F238E27FC236}">
                <a16:creationId xmlns:a16="http://schemas.microsoft.com/office/drawing/2014/main" id="{4D0F6346-C2C7-65A6-6699-BCB2923997D2}"/>
              </a:ext>
            </a:extLst>
          </p:cNvPr>
          <p:cNvSpPr>
            <a:spLocks noGrp="1"/>
          </p:cNvSpPr>
          <p:nvPr>
            <p:ph type="body" sz="quarter" idx="24" hasCustomPrompt="1"/>
          </p:nvPr>
        </p:nvSpPr>
        <p:spPr>
          <a:xfrm>
            <a:off x="530181"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19" name="Text Placeholder 15">
            <a:extLst>
              <a:ext uri="{FF2B5EF4-FFF2-40B4-BE49-F238E27FC236}">
                <a16:creationId xmlns:a16="http://schemas.microsoft.com/office/drawing/2014/main" id="{761F6D7F-5526-C974-A7C0-989A7C1A2274}"/>
              </a:ext>
            </a:extLst>
          </p:cNvPr>
          <p:cNvSpPr>
            <a:spLocks noGrp="1"/>
          </p:cNvSpPr>
          <p:nvPr>
            <p:ph type="body" sz="quarter" idx="25" hasCustomPrompt="1"/>
          </p:nvPr>
        </p:nvSpPr>
        <p:spPr>
          <a:xfrm>
            <a:off x="3906397"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20" name="Text Placeholder 15">
            <a:extLst>
              <a:ext uri="{FF2B5EF4-FFF2-40B4-BE49-F238E27FC236}">
                <a16:creationId xmlns:a16="http://schemas.microsoft.com/office/drawing/2014/main" id="{C4921752-2044-5954-2DC5-121C333B7552}"/>
              </a:ext>
            </a:extLst>
          </p:cNvPr>
          <p:cNvSpPr>
            <a:spLocks noGrp="1"/>
          </p:cNvSpPr>
          <p:nvPr>
            <p:ph type="body" sz="quarter" idx="26" hasCustomPrompt="1"/>
          </p:nvPr>
        </p:nvSpPr>
        <p:spPr>
          <a:xfrm>
            <a:off x="3906397"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7" name="Footer Placeholder 7">
            <a:extLst>
              <a:ext uri="{FF2B5EF4-FFF2-40B4-BE49-F238E27FC236}">
                <a16:creationId xmlns:a16="http://schemas.microsoft.com/office/drawing/2014/main" id="{A519A033-CC89-9451-CD21-B030D6C67A51}"/>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5" name="Date Placeholder 6">
            <a:extLst>
              <a:ext uri="{FF2B5EF4-FFF2-40B4-BE49-F238E27FC236}">
                <a16:creationId xmlns:a16="http://schemas.microsoft.com/office/drawing/2014/main" id="{85141E35-7308-04E0-41E6-E7E28C8A165F}"/>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6870C44F-7BFC-1E47-8CF1-248E824FC326}" type="datetime1">
              <a:rPr lang="fi-FI" noProof="0" smtClean="0"/>
              <a:t>9.12.2025</a:t>
            </a:fld>
            <a:endParaRPr lang="fi-FI" noProof="0"/>
          </a:p>
        </p:txBody>
      </p:sp>
    </p:spTree>
    <p:extLst>
      <p:ext uri="{BB962C8B-B14F-4D97-AF65-F5344CB8AC3E}">
        <p14:creationId xmlns:p14="http://schemas.microsoft.com/office/powerpoint/2010/main" val="23803827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_1_blanco">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a:xfrm>
            <a:off x="10386484" y="6356352"/>
            <a:ext cx="990600" cy="314177"/>
          </a:xfrm>
          <a:prstGeom prst="rect">
            <a:avLst/>
          </a:prstGeom>
        </p:spPr>
        <p:txBody>
          <a:bodyPr/>
          <a:lstStyle/>
          <a:p>
            <a:fld id="{4A80B973-2F1F-A44E-A849-B459E9B19FA8}" type="datetime1">
              <a:rPr lang="fi-FI" noProof="0" smtClean="0"/>
              <a:t>9.12.2025</a:t>
            </a:fld>
            <a:endParaRPr lang="fi-FI" noProof="0"/>
          </a:p>
        </p:txBody>
      </p:sp>
    </p:spTree>
    <p:extLst>
      <p:ext uri="{BB962C8B-B14F-4D97-AF65-F5344CB8AC3E}">
        <p14:creationId xmlns:p14="http://schemas.microsoft.com/office/powerpoint/2010/main" val="20211602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_2_Titl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a:xfrm>
            <a:off x="10386484" y="6356352"/>
            <a:ext cx="990600" cy="314177"/>
          </a:xfrm>
          <a:prstGeom prst="rect">
            <a:avLst/>
          </a:prstGeom>
        </p:spPr>
        <p:txBody>
          <a:bodyPr/>
          <a:lstStyle/>
          <a:p>
            <a:fld id="{5C50143A-9665-194E-AB02-CADEFA824FEA}" type="datetime1">
              <a:rPr lang="fi-FI" noProof="0" smtClean="0"/>
              <a:t>9.12.2025</a:t>
            </a:fld>
            <a:endParaRPr lang="fi-FI" noProof="0"/>
          </a:p>
        </p:txBody>
      </p:sp>
      <p:sp>
        <p:nvSpPr>
          <p:cNvPr id="5" name="Title 1">
            <a:extLst>
              <a:ext uri="{FF2B5EF4-FFF2-40B4-BE49-F238E27FC236}">
                <a16:creationId xmlns:a16="http://schemas.microsoft.com/office/drawing/2014/main" id="{CE7133F9-14A4-62B6-EA62-EE57D89F547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373655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p>
            <a:fld id="{632D287D-6CB6-BC4A-B871-4292FF9EE15D}" type="datetime1">
              <a:rPr lang="fi-FI" noProof="0" smtClean="0"/>
              <a:t>9.12.2025</a:t>
            </a:fld>
            <a:endParaRPr lang="fi-FI" noProof="0"/>
          </a:p>
        </p:txBody>
      </p:sp>
    </p:spTree>
    <p:extLst>
      <p:ext uri="{BB962C8B-B14F-4D97-AF65-F5344CB8AC3E}">
        <p14:creationId xmlns:p14="http://schemas.microsoft.com/office/powerpoint/2010/main" val="11920452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5330328"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a:xfrm>
            <a:off x="10386484" y="6356352"/>
            <a:ext cx="990600" cy="314177"/>
          </a:xfrm>
          <a:prstGeom prst="rect">
            <a:avLst/>
          </a:prstGeom>
        </p:spPr>
        <p:txBody>
          <a:bodyPr/>
          <a:lstStyle/>
          <a:p>
            <a:fld id="{457328D0-04A9-8243-AF05-BF5CFCFDDF25}" type="datetime1">
              <a:rPr lang="fi-FI" noProof="0" smtClean="0"/>
              <a:t>9.12.2025</a:t>
            </a:fld>
            <a:endParaRPr lang="fi-FI" noProof="0" dirty="0"/>
          </a:p>
        </p:txBody>
      </p:sp>
    </p:spTree>
    <p:extLst>
      <p:ext uri="{BB962C8B-B14F-4D97-AF65-F5344CB8AC3E}">
        <p14:creationId xmlns:p14="http://schemas.microsoft.com/office/powerpoint/2010/main" val="16905580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821937"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6253"/>
            <a:ext cx="5821711" cy="5792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0FA3AC1-CFE8-7A47-A488-BEC8C2DBEF3A}"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16240FEB-2496-ADE8-79ED-5AB78A1F6B65}"/>
              </a:ext>
            </a:extLst>
          </p:cNvPr>
          <p:cNvSpPr>
            <a:spLocks noGrp="1"/>
          </p:cNvSpPr>
          <p:nvPr>
            <p:ph type="body" sz="quarter" idx="16"/>
          </p:nvPr>
        </p:nvSpPr>
        <p:spPr>
          <a:xfrm>
            <a:off x="514351" y="3190673"/>
            <a:ext cx="7025216" cy="3006928"/>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626886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tsikko ja sisalto kuvapaikalla, beig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45AA8D-6864-4F9E-F82A-B56DC19E9F6D}"/>
              </a:ext>
            </a:extLst>
          </p:cNvPr>
          <p:cNvSpPr>
            <a:spLocks/>
          </p:cNvSpPr>
          <p:nvPr userDrawn="1"/>
        </p:nvSpPr>
        <p:spPr>
          <a:xfrm>
            <a:off x="9329655" y="0"/>
            <a:ext cx="2862343"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Kuva 7">
            <a:extLst>
              <a:ext uri="{FF2B5EF4-FFF2-40B4-BE49-F238E27FC236}">
                <a16:creationId xmlns:a16="http://schemas.microsoft.com/office/drawing/2014/main" id="{F12B7539-18FE-81B0-6DD7-5F7877139E3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
        <p:nvSpPr>
          <p:cNvPr id="7" name="Otsikon paikkamerkki 1">
            <a:extLst>
              <a:ext uri="{FF2B5EF4-FFF2-40B4-BE49-F238E27FC236}">
                <a16:creationId xmlns:a16="http://schemas.microsoft.com/office/drawing/2014/main" id="{7F1624C1-88D6-3FBC-B84A-F5F19CEE54C5}"/>
              </a:ext>
            </a:extLst>
          </p:cNvPr>
          <p:cNvSpPr>
            <a:spLocks noGrp="1"/>
          </p:cNvSpPr>
          <p:nvPr>
            <p:ph type="title" hasCustomPrompt="1"/>
          </p:nvPr>
        </p:nvSpPr>
        <p:spPr>
          <a:xfrm>
            <a:off x="693737" y="1117157"/>
            <a:ext cx="5257801" cy="923330"/>
          </a:xfrm>
          <a:prstGeom prst="rect">
            <a:avLst/>
          </a:prstGeom>
        </p:spPr>
        <p:txBody>
          <a:bodyPr vert="horz" lIns="251999" tIns="45720" rIns="251999" bIns="45720" rtlCol="0" anchor="t" anchorCtr="0">
            <a:noAutofit/>
          </a:bodyPr>
          <a:lstStyle>
            <a:lvl1pPr>
              <a:defRPr b="1" i="0">
                <a:latin typeface="Montserrat ExtraBold" pitchFamily="2" charset="77"/>
              </a:defRPr>
            </a:lvl1pPr>
          </a:lstStyle>
          <a:p>
            <a:r>
              <a:rPr lang="fi-FI" noProof="0" dirty="0"/>
              <a:t>Lisää otsikko napsauttamalla</a:t>
            </a:r>
          </a:p>
        </p:txBody>
      </p:sp>
      <p:sp>
        <p:nvSpPr>
          <p:cNvPr id="8" name="Text Placeholder 25">
            <a:extLst>
              <a:ext uri="{FF2B5EF4-FFF2-40B4-BE49-F238E27FC236}">
                <a16:creationId xmlns:a16="http://schemas.microsoft.com/office/drawing/2014/main" id="{481A2133-DC92-882D-041B-AEDBAAC54C9B}"/>
              </a:ext>
            </a:extLst>
          </p:cNvPr>
          <p:cNvSpPr>
            <a:spLocks noGrp="1"/>
          </p:cNvSpPr>
          <p:nvPr>
            <p:ph type="body" sz="quarter" idx="13" hasCustomPrompt="1"/>
          </p:nvPr>
        </p:nvSpPr>
        <p:spPr>
          <a:xfrm>
            <a:off x="695325" y="2208180"/>
            <a:ext cx="5256213" cy="4029108"/>
          </a:xfrm>
        </p:spPr>
        <p:txBody>
          <a:body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icture Placeholder 13">
            <a:extLst>
              <a:ext uri="{FF2B5EF4-FFF2-40B4-BE49-F238E27FC236}">
                <a16:creationId xmlns:a16="http://schemas.microsoft.com/office/drawing/2014/main" id="{53371C81-40D5-DBC7-28E1-77181FEA92BE}"/>
              </a:ext>
            </a:extLst>
          </p:cNvPr>
          <p:cNvSpPr>
            <a:spLocks noGrp="1"/>
          </p:cNvSpPr>
          <p:nvPr>
            <p:ph type="pic" sz="quarter" idx="11" hasCustomPrompt="1"/>
          </p:nvPr>
        </p:nvSpPr>
        <p:spPr>
          <a:xfrm>
            <a:off x="6240464" y="1117157"/>
            <a:ext cx="5616574" cy="5116732"/>
          </a:xfrm>
        </p:spPr>
        <p:txBody>
          <a:bodyPr lIns="251999" tIns="2052000">
            <a:noAutofit/>
          </a:bodyPr>
          <a:lstStyle>
            <a:lvl1pPr marL="0" indent="0" algn="ctr">
              <a:buNone/>
              <a:defRPr sz="1400">
                <a:solidFill>
                  <a:schemeClr val="bg1">
                    <a:lumMod val="50000"/>
                  </a:schemeClr>
                </a:solidFill>
              </a:defRPr>
            </a:lvl1pPr>
          </a:lstStyle>
          <a:p>
            <a:r>
              <a:rPr lang="en-FI" dirty="0"/>
              <a:t> Lisää kuva napsauttamalla ikonia</a:t>
            </a:r>
          </a:p>
        </p:txBody>
      </p:sp>
    </p:spTree>
    <p:extLst>
      <p:ext uri="{BB962C8B-B14F-4D97-AF65-F5344CB8AC3E}">
        <p14:creationId xmlns:p14="http://schemas.microsoft.com/office/powerpoint/2010/main" val="13851104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495610"/>
            <a:ext cx="5822165" cy="579212"/>
          </a:xfrm>
        </p:spPr>
        <p:txBody>
          <a:bodyPr anchor="t"/>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A961DE90-BB77-384C-A426-B1721FCCCBE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300528B8-D324-9AEA-685F-7FC7D31773CF}"/>
              </a:ext>
            </a:extLst>
          </p:cNvPr>
          <p:cNvSpPr>
            <a:spLocks noGrp="1"/>
          </p:cNvSpPr>
          <p:nvPr>
            <p:ph type="body" sz="quarter" idx="15"/>
          </p:nvPr>
        </p:nvSpPr>
        <p:spPr>
          <a:xfrm>
            <a:off x="514351" y="2849033"/>
            <a:ext cx="7031567" cy="322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99833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4693357" y="1046389"/>
            <a:ext cx="5640648"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4693584" y="1656253"/>
            <a:ext cx="5643400" cy="404545"/>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4658628"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F69FEC7-EE6A-7343-BEC0-F1D219B54229}" type="datetime1">
              <a:rPr lang="fi-FI" noProof="0" smtClean="0"/>
              <a:t>9.12.2025</a:t>
            </a:fld>
            <a:endParaRPr lang="fi-FI" noProof="0"/>
          </a:p>
        </p:txBody>
      </p:sp>
      <p:sp>
        <p:nvSpPr>
          <p:cNvPr id="6" name="Text Placeholder 4">
            <a:extLst>
              <a:ext uri="{FF2B5EF4-FFF2-40B4-BE49-F238E27FC236}">
                <a16:creationId xmlns:a16="http://schemas.microsoft.com/office/drawing/2014/main" id="{7D40A370-E63B-D417-ABCA-2114399AED1C}"/>
              </a:ext>
            </a:extLst>
          </p:cNvPr>
          <p:cNvSpPr>
            <a:spLocks noGrp="1"/>
          </p:cNvSpPr>
          <p:nvPr>
            <p:ph type="body" sz="quarter" idx="16"/>
          </p:nvPr>
        </p:nvSpPr>
        <p:spPr>
          <a:xfrm>
            <a:off x="4658784" y="3562352"/>
            <a:ext cx="7052733"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900831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_8">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12118"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a:t>
            </a: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516D422D-5223-6C41-B26E-39DFC7676906}"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7EC97C2F-5403-C619-D894-DBB3E6B1B8B8}"/>
              </a:ext>
            </a:extLst>
          </p:cNvPr>
          <p:cNvSpPr>
            <a:spLocks noGrp="1"/>
          </p:cNvSpPr>
          <p:nvPr>
            <p:ph type="body" sz="quarter" idx="16"/>
          </p:nvPr>
        </p:nvSpPr>
        <p:spPr>
          <a:xfrm>
            <a:off x="514351" y="3562352"/>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949635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_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235454"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235681"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EF280BD-1C14-DC4F-ACCD-0B25DFF24447}" type="datetime1">
              <a:rPr lang="fi-FI" noProof="0" smtClean="0"/>
              <a:t>9.12.2025</a:t>
            </a:fld>
            <a:endParaRPr lang="fi-FI" noProof="0"/>
          </a:p>
        </p:txBody>
      </p:sp>
      <p:sp>
        <p:nvSpPr>
          <p:cNvPr id="5" name="Text Placeholder 4">
            <a:extLst>
              <a:ext uri="{FF2B5EF4-FFF2-40B4-BE49-F238E27FC236}">
                <a16:creationId xmlns:a16="http://schemas.microsoft.com/office/drawing/2014/main" id="{98B10C12-BDDB-CAB2-0C27-CA0C912216B6}"/>
              </a:ext>
            </a:extLst>
          </p:cNvPr>
          <p:cNvSpPr>
            <a:spLocks noGrp="1"/>
          </p:cNvSpPr>
          <p:nvPr>
            <p:ph type="body" sz="quarter" idx="16"/>
          </p:nvPr>
        </p:nvSpPr>
        <p:spPr>
          <a:xfrm>
            <a:off x="8218185" y="3561349"/>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9186549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_10">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856735"/>
            <a:ext cx="6167824"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8B4ECF94-6193-1740-A760-23116E9B107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4" name="Text Placeholder 4">
            <a:extLst>
              <a:ext uri="{FF2B5EF4-FFF2-40B4-BE49-F238E27FC236}">
                <a16:creationId xmlns:a16="http://schemas.microsoft.com/office/drawing/2014/main" id="{C6A39878-4592-DD44-55F7-229F9384399D}"/>
              </a:ext>
            </a:extLst>
          </p:cNvPr>
          <p:cNvSpPr>
            <a:spLocks noGrp="1"/>
          </p:cNvSpPr>
          <p:nvPr>
            <p:ph type="body" sz="quarter" idx="16"/>
          </p:nvPr>
        </p:nvSpPr>
        <p:spPr>
          <a:xfrm>
            <a:off x="514760" y="1435948"/>
            <a:ext cx="11152307" cy="1322981"/>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7839705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_11">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917388"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93398" y="0"/>
            <a:ext cx="3864651" cy="3457433"/>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9803"/>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2443"/>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BA96A2D-D1F0-6441-9AAE-23642E4CF84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Picture Placeholder 43">
            <a:extLst>
              <a:ext uri="{FF2B5EF4-FFF2-40B4-BE49-F238E27FC236}">
                <a16:creationId xmlns:a16="http://schemas.microsoft.com/office/drawing/2014/main" id="{F6AF374F-7A6B-1598-AF38-2421902DC01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93398" y="3508755"/>
            <a:ext cx="3864651" cy="3349245"/>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595DF4-CB00-876A-935A-8F0B55D1D4D7}"/>
              </a:ext>
            </a:extLst>
          </p:cNvPr>
          <p:cNvSpPr>
            <a:spLocks noGrp="1"/>
          </p:cNvSpPr>
          <p:nvPr>
            <p:ph type="body" sz="quarter" idx="18"/>
          </p:nvPr>
        </p:nvSpPr>
        <p:spPr>
          <a:xfrm>
            <a:off x="512336" y="3556646"/>
            <a:ext cx="3412349" cy="2636559"/>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0958128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_12">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887755"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7755"/>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395"/>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1319AD54-9A4C-9544-9EF0-E9CEB63DD27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Chart Placeholder 4">
            <a:extLst>
              <a:ext uri="{FF2B5EF4-FFF2-40B4-BE49-F238E27FC236}">
                <a16:creationId xmlns:a16="http://schemas.microsoft.com/office/drawing/2014/main" id="{85649BD2-D3A5-C7BB-0511-90C2D99F76E2}"/>
              </a:ext>
              <a:ext uri="{C183D7F6-B498-43B3-948B-1728B52AA6E4}">
                <adec:decorative xmlns:adec="http://schemas.microsoft.com/office/drawing/2017/decorative" val="1"/>
              </a:ext>
            </a:extLst>
          </p:cNvPr>
          <p:cNvSpPr>
            <a:spLocks noGrp="1"/>
          </p:cNvSpPr>
          <p:nvPr>
            <p:ph type="chart" sz="quarter" idx="18"/>
          </p:nvPr>
        </p:nvSpPr>
        <p:spPr>
          <a:xfrm>
            <a:off x="4389967" y="477078"/>
            <a:ext cx="3415564" cy="5738191"/>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AD79FAEB-72CA-7384-4659-9B88C5C49F91}"/>
              </a:ext>
            </a:extLst>
          </p:cNvPr>
          <p:cNvSpPr>
            <a:spLocks noGrp="1"/>
          </p:cNvSpPr>
          <p:nvPr>
            <p:ph type="body" sz="quarter" idx="19"/>
          </p:nvPr>
        </p:nvSpPr>
        <p:spPr>
          <a:xfrm>
            <a:off x="512336" y="3122811"/>
            <a:ext cx="3412349" cy="307039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34418121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26054"/>
            <a:ext cx="5675816"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35918"/>
            <a:ext cx="5675816" cy="404545"/>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EBD0C6C-AF5B-D645-81D8-C5B81844D2C3}"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E9AFCD4E-AA8F-4EAD-9923-A56C1BE63108}"/>
              </a:ext>
            </a:extLst>
          </p:cNvPr>
          <p:cNvSpPr>
            <a:spLocks noGrp="1"/>
          </p:cNvSpPr>
          <p:nvPr>
            <p:ph type="body" sz="quarter" idx="19"/>
          </p:nvPr>
        </p:nvSpPr>
        <p:spPr>
          <a:xfrm>
            <a:off x="512335" y="3234088"/>
            <a:ext cx="7027452" cy="268309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123754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_14">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186993" cy="2445845"/>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F84829B-12B2-D84D-B2F3-C1E16789E46B}"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511827"/>
            <a:ext cx="3186993" cy="2420984"/>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686CE0B3-335F-A6D3-AD8F-8C33B6EF8BF1}"/>
              </a:ext>
            </a:extLst>
          </p:cNvPr>
          <p:cNvSpPr>
            <a:spLocks noGrp="1"/>
          </p:cNvSpPr>
          <p:nvPr>
            <p:ph type="body" sz="quarter" idx="21"/>
          </p:nvPr>
        </p:nvSpPr>
        <p:spPr>
          <a:xfrm>
            <a:off x="512336" y="3061253"/>
            <a:ext cx="3378803" cy="2855932"/>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6873814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_15">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5"/>
            <a:ext cx="3200245" cy="5255308"/>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25659B6-B5A6-E048-9D73-60E6B9B5F9BE}" type="datetime1">
              <a:rPr lang="fi-FI" noProof="0" smtClean="0"/>
              <a:t>9.12.2025</a:t>
            </a:fld>
            <a:endParaRPr lang="fi-FI" noProof="0"/>
          </a:p>
        </p:txBody>
      </p:sp>
      <p:sp>
        <p:nvSpPr>
          <p:cNvPr id="6" name="Picture Placeholder 43">
            <a:extLst>
              <a:ext uri="{FF2B5EF4-FFF2-40B4-BE49-F238E27FC236}">
                <a16:creationId xmlns:a16="http://schemas.microsoft.com/office/drawing/2014/main" id="{BA1631E1-D01F-AEBB-064E-37E7FDEE7D39}"/>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Picture Placeholder 43">
            <a:extLst>
              <a:ext uri="{FF2B5EF4-FFF2-40B4-BE49-F238E27FC236}">
                <a16:creationId xmlns:a16="http://schemas.microsoft.com/office/drawing/2014/main" id="{4D7E719C-07B8-473C-6C94-DD7E08A58CFB}"/>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4191FB-E06A-5F3F-607C-1FBA0EF95729}"/>
              </a:ext>
            </a:extLst>
          </p:cNvPr>
          <p:cNvSpPr>
            <a:spLocks noGrp="1"/>
          </p:cNvSpPr>
          <p:nvPr>
            <p:ph type="body" sz="quarter" idx="21"/>
          </p:nvPr>
        </p:nvSpPr>
        <p:spPr>
          <a:xfrm>
            <a:off x="512336" y="2858460"/>
            <a:ext cx="3378803" cy="305872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24266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tsikko ja sisalto, sinine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45AA8D-6864-4F9E-F82A-B56DC19E9F6D}"/>
              </a:ext>
            </a:extLst>
          </p:cNvPr>
          <p:cNvSpPr>
            <a:spLocks/>
          </p:cNvSpPr>
          <p:nvPr userDrawn="1"/>
        </p:nvSpPr>
        <p:spPr>
          <a:xfrm>
            <a:off x="9329655" y="0"/>
            <a:ext cx="2862343"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Kuva 7">
            <a:extLst>
              <a:ext uri="{FF2B5EF4-FFF2-40B4-BE49-F238E27FC236}">
                <a16:creationId xmlns:a16="http://schemas.microsoft.com/office/drawing/2014/main" id="{F12B7539-18FE-81B0-6DD7-5F7877139E3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
        <p:nvSpPr>
          <p:cNvPr id="14" name="Otsikon paikkamerkki 1">
            <a:extLst>
              <a:ext uri="{FF2B5EF4-FFF2-40B4-BE49-F238E27FC236}">
                <a16:creationId xmlns:a16="http://schemas.microsoft.com/office/drawing/2014/main" id="{174BDA43-17C6-5FBF-554D-009BC3FD6DE3}"/>
              </a:ext>
            </a:extLst>
          </p:cNvPr>
          <p:cNvSpPr>
            <a:spLocks noGrp="1"/>
          </p:cNvSpPr>
          <p:nvPr>
            <p:ph type="title" hasCustomPrompt="1"/>
          </p:nvPr>
        </p:nvSpPr>
        <p:spPr>
          <a:xfrm>
            <a:off x="693737" y="1117157"/>
            <a:ext cx="8261836" cy="923330"/>
          </a:xfrm>
          <a:prstGeom prst="rect">
            <a:avLst/>
          </a:prstGeom>
        </p:spPr>
        <p:txBody>
          <a:bodyPr vert="horz" wrap="square" lIns="251999" tIns="45720" rIns="180000" bIns="45720" rtlCol="0" anchor="t" anchorCtr="0">
            <a:noAutofit/>
          </a:bodyPr>
          <a:lstStyle/>
          <a:p>
            <a:r>
              <a:rPr lang="fi-FI" noProof="0" dirty="0"/>
              <a:t>Lisää otsikko </a:t>
            </a:r>
            <a:br>
              <a:rPr lang="fi-FI" noProof="0" dirty="0"/>
            </a:br>
            <a:r>
              <a:rPr lang="fi-FI" noProof="0" dirty="0"/>
              <a:t>napsauttamalla</a:t>
            </a:r>
          </a:p>
        </p:txBody>
      </p:sp>
      <p:sp>
        <p:nvSpPr>
          <p:cNvPr id="18" name="Text Placeholder 17">
            <a:extLst>
              <a:ext uri="{FF2B5EF4-FFF2-40B4-BE49-F238E27FC236}">
                <a16:creationId xmlns:a16="http://schemas.microsoft.com/office/drawing/2014/main" id="{6E467BCF-449F-5C01-39C8-CBC4F9AF7B2C}"/>
              </a:ext>
            </a:extLst>
          </p:cNvPr>
          <p:cNvSpPr>
            <a:spLocks noGrp="1"/>
          </p:cNvSpPr>
          <p:nvPr>
            <p:ph type="body" sz="quarter" idx="10" hasCustomPrompt="1"/>
          </p:nvPr>
        </p:nvSpPr>
        <p:spPr>
          <a:xfrm>
            <a:off x="693737" y="2208180"/>
            <a:ext cx="8261836" cy="4029110"/>
          </a:xfrm>
        </p:spPr>
        <p:txBody>
          <a:bodyPr rIns="180000"/>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94261499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_16">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BB3F41DD-1110-684B-8DED-106C0DD13F97}" type="datetime1">
              <a:rPr lang="fi-FI" noProof="0" smtClean="0"/>
              <a:t>9.12.2025</a:t>
            </a:fld>
            <a:endParaRPr lang="fi-FI" noProof="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4" name="Chart Placeholder 4">
            <a:extLst>
              <a:ext uri="{FF2B5EF4-FFF2-40B4-BE49-F238E27FC236}">
                <a16:creationId xmlns:a16="http://schemas.microsoft.com/office/drawing/2014/main" id="{D290564D-B36D-065D-9623-012DB73222B7}"/>
              </a:ext>
              <a:ext uri="{C183D7F6-B498-43B3-948B-1728B52AA6E4}">
                <adec:decorative xmlns:adec="http://schemas.microsoft.com/office/drawing/2017/decorative" val="1"/>
              </a:ext>
            </a:extLst>
          </p:cNvPr>
          <p:cNvSpPr>
            <a:spLocks noGrp="1"/>
          </p:cNvSpPr>
          <p:nvPr>
            <p:ph type="chart" sz="quarter" idx="21"/>
          </p:nvPr>
        </p:nvSpPr>
        <p:spPr>
          <a:xfrm>
            <a:off x="8112225"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10" name="Chart Placeholder 4">
            <a:extLst>
              <a:ext uri="{FF2B5EF4-FFF2-40B4-BE49-F238E27FC236}">
                <a16:creationId xmlns:a16="http://schemas.microsoft.com/office/drawing/2014/main" id="{D62C765F-9B9E-E390-9D8F-2FB1ECE978D1}"/>
              </a:ext>
              <a:ext uri="{C183D7F6-B498-43B3-948B-1728B52AA6E4}">
                <adec:decorative xmlns:adec="http://schemas.microsoft.com/office/drawing/2017/decorative" val="1"/>
              </a:ext>
            </a:extLst>
          </p:cNvPr>
          <p:cNvSpPr>
            <a:spLocks noGrp="1"/>
          </p:cNvSpPr>
          <p:nvPr>
            <p:ph type="chart" sz="quarter" idx="22"/>
          </p:nvPr>
        </p:nvSpPr>
        <p:spPr>
          <a:xfrm>
            <a:off x="8112225"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D23A0174-A945-8979-754F-E96ADDDC8266}"/>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8685898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_17">
    <p:spTree>
      <p:nvGrpSpPr>
        <p:cNvPr id="1" name=""/>
        <p:cNvGrpSpPr/>
        <p:nvPr/>
      </p:nvGrpSpPr>
      <p:grpSpPr>
        <a:xfrm>
          <a:off x="0" y="0"/>
          <a:ext cx="0" cy="0"/>
          <a:chOff x="0" y="0"/>
          <a:chExt cx="0" cy="0"/>
        </a:xfrm>
      </p:grpSpPr>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F50BDE90-9A30-6C4C-8A79-1F0A68C140E7}"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67809"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0" name="Text Placeholder 4">
            <a:extLst>
              <a:ext uri="{FF2B5EF4-FFF2-40B4-BE49-F238E27FC236}">
                <a16:creationId xmlns:a16="http://schemas.microsoft.com/office/drawing/2014/main" id="{8D8A5817-EBDC-30C1-AD87-34B93F7F48BC}"/>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2714163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_18">
    <p:spTree>
      <p:nvGrpSpPr>
        <p:cNvPr id="1" name=""/>
        <p:cNvGrpSpPr/>
        <p:nvPr/>
      </p:nvGrpSpPr>
      <p:grpSpPr>
        <a:xfrm>
          <a:off x="0" y="0"/>
          <a:ext cx="0" cy="0"/>
          <a:chOff x="0" y="0"/>
          <a:chExt cx="0" cy="0"/>
        </a:xfrm>
      </p:grpSpPr>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138405"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501204"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069839"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07006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7"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ACC931C-C18D-C84B-89C9-7437D3868FC3}" type="datetime1">
              <a:rPr lang="fi-FI" noProof="0" smtClean="0"/>
              <a:t>9.12.2025</a:t>
            </a:fld>
            <a:endParaRPr lang="fi-FI" noProof="0"/>
          </a:p>
        </p:txBody>
      </p:sp>
      <p:sp>
        <p:nvSpPr>
          <p:cNvPr id="10" name="Text Placeholder 4">
            <a:extLst>
              <a:ext uri="{FF2B5EF4-FFF2-40B4-BE49-F238E27FC236}">
                <a16:creationId xmlns:a16="http://schemas.microsoft.com/office/drawing/2014/main" id="{C250A45A-B42E-79DD-8D49-5D94B01938E6}"/>
              </a:ext>
            </a:extLst>
          </p:cNvPr>
          <p:cNvSpPr>
            <a:spLocks noGrp="1"/>
          </p:cNvSpPr>
          <p:nvPr>
            <p:ph type="body" sz="quarter" idx="23"/>
          </p:nvPr>
        </p:nvSpPr>
        <p:spPr>
          <a:xfrm>
            <a:off x="8070067"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01457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_1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214451"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768025"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C58D028-C3BB-D448-A1BB-9CC82F165E6E}"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7917544" y="2544863"/>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4" name="Picture Placeholder 43">
            <a:extLst>
              <a:ext uri="{FF2B5EF4-FFF2-40B4-BE49-F238E27FC236}">
                <a16:creationId xmlns:a16="http://schemas.microsoft.com/office/drawing/2014/main" id="{34B44915-EADB-096E-9C23-E70596F01692}"/>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514129"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Text Placeholder 4">
            <a:extLst>
              <a:ext uri="{FF2B5EF4-FFF2-40B4-BE49-F238E27FC236}">
                <a16:creationId xmlns:a16="http://schemas.microsoft.com/office/drawing/2014/main" id="{CD0CB978-2BAA-3C88-5F47-68989C3D49A3}"/>
              </a:ext>
            </a:extLst>
          </p:cNvPr>
          <p:cNvSpPr>
            <a:spLocks noGrp="1"/>
          </p:cNvSpPr>
          <p:nvPr>
            <p:ph type="body" sz="quarter" idx="23"/>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215636338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_20">
    <p:spTree>
      <p:nvGrpSpPr>
        <p:cNvPr id="1" name=""/>
        <p:cNvGrpSpPr/>
        <p:nvPr/>
      </p:nvGrpSpPr>
      <p:grpSpPr>
        <a:xfrm>
          <a:off x="0" y="0"/>
          <a:ext cx="0" cy="0"/>
          <a:chOff x="0" y="0"/>
          <a:chExt cx="0" cy="0"/>
        </a:xfrm>
      </p:grpSpPr>
      <p:sp>
        <p:nvSpPr>
          <p:cNvPr id="2" name="Title 1"/>
          <p:cNvSpPr>
            <a:spLocks noGrp="1"/>
          </p:cNvSpPr>
          <p:nvPr>
            <p:ph type="title"/>
          </p:nvPr>
        </p:nvSpPr>
        <p:spPr>
          <a:xfrm>
            <a:off x="522410" y="1049158"/>
            <a:ext cx="6256612"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CA4CD7F-FF71-034A-A15C-B6605C6621C5}"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273562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4943872"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715211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1" name="Text Placeholder 21">
            <a:extLst>
              <a:ext uri="{FF2B5EF4-FFF2-40B4-BE49-F238E27FC236}">
                <a16:creationId xmlns:a16="http://schemas.microsoft.com/office/drawing/2014/main" id="{C55FD976-E1FC-55D2-F690-0E4D1702240F}"/>
              </a:ext>
            </a:extLst>
          </p:cNvPr>
          <p:cNvSpPr>
            <a:spLocks noGrp="1"/>
          </p:cNvSpPr>
          <p:nvPr>
            <p:ph type="body" sz="quarter" idx="25" hasCustomPrompt="1"/>
          </p:nvPr>
        </p:nvSpPr>
        <p:spPr>
          <a:xfrm>
            <a:off x="9364760"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 name="Text Placeholder 4">
            <a:extLst>
              <a:ext uri="{FF2B5EF4-FFF2-40B4-BE49-F238E27FC236}">
                <a16:creationId xmlns:a16="http://schemas.microsoft.com/office/drawing/2014/main" id="{A59D9924-F708-6081-B40C-C09127AAF14C}"/>
              </a:ext>
            </a:extLst>
          </p:cNvPr>
          <p:cNvSpPr>
            <a:spLocks noGrp="1"/>
          </p:cNvSpPr>
          <p:nvPr>
            <p:ph type="body" sz="quarter" idx="26"/>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
        <p:nvSpPr>
          <p:cNvPr id="10" name="Text Placeholder 5">
            <a:extLst>
              <a:ext uri="{FF2B5EF4-FFF2-40B4-BE49-F238E27FC236}">
                <a16:creationId xmlns:a16="http://schemas.microsoft.com/office/drawing/2014/main" id="{1AE6072E-53A5-649D-94A4-91AC073B875C}"/>
              </a:ext>
            </a:extLst>
          </p:cNvPr>
          <p:cNvSpPr>
            <a:spLocks noGrp="1"/>
          </p:cNvSpPr>
          <p:nvPr>
            <p:ph type="body" sz="quarter" idx="27"/>
          </p:nvPr>
        </p:nvSpPr>
        <p:spPr>
          <a:xfrm>
            <a:off x="527321"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2" name="Text Placeholder 5">
            <a:extLst>
              <a:ext uri="{FF2B5EF4-FFF2-40B4-BE49-F238E27FC236}">
                <a16:creationId xmlns:a16="http://schemas.microsoft.com/office/drawing/2014/main" id="{EED3FD24-FA6D-D5A3-F584-9D415A51506E}"/>
              </a:ext>
            </a:extLst>
          </p:cNvPr>
          <p:cNvSpPr>
            <a:spLocks noGrp="1"/>
          </p:cNvSpPr>
          <p:nvPr>
            <p:ph type="body" sz="quarter" idx="28"/>
          </p:nvPr>
        </p:nvSpPr>
        <p:spPr>
          <a:xfrm>
            <a:off x="273573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3" name="Text Placeholder 5">
            <a:extLst>
              <a:ext uri="{FF2B5EF4-FFF2-40B4-BE49-F238E27FC236}">
                <a16:creationId xmlns:a16="http://schemas.microsoft.com/office/drawing/2014/main" id="{47634718-1E7C-CEF8-696A-00872A8DA197}"/>
              </a:ext>
            </a:extLst>
          </p:cNvPr>
          <p:cNvSpPr>
            <a:spLocks noGrp="1"/>
          </p:cNvSpPr>
          <p:nvPr>
            <p:ph type="body" sz="quarter" idx="29"/>
          </p:nvPr>
        </p:nvSpPr>
        <p:spPr>
          <a:xfrm>
            <a:off x="4950164"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5EDDDF8B-F64D-47E8-5B55-60E990C0D472}"/>
              </a:ext>
            </a:extLst>
          </p:cNvPr>
          <p:cNvSpPr>
            <a:spLocks noGrp="1"/>
          </p:cNvSpPr>
          <p:nvPr>
            <p:ph type="body" sz="quarter" idx="30"/>
          </p:nvPr>
        </p:nvSpPr>
        <p:spPr>
          <a:xfrm>
            <a:off x="7158576"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5" name="Text Placeholder 5">
            <a:extLst>
              <a:ext uri="{FF2B5EF4-FFF2-40B4-BE49-F238E27FC236}">
                <a16:creationId xmlns:a16="http://schemas.microsoft.com/office/drawing/2014/main" id="{889CF884-5399-2B34-C70B-175A87102CD6}"/>
              </a:ext>
            </a:extLst>
          </p:cNvPr>
          <p:cNvSpPr>
            <a:spLocks noGrp="1"/>
          </p:cNvSpPr>
          <p:nvPr>
            <p:ph type="body" sz="quarter" idx="31"/>
          </p:nvPr>
        </p:nvSpPr>
        <p:spPr>
          <a:xfrm>
            <a:off x="937648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18719299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_21">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1E34F910-81CE-DC4F-5974-EE3B458ADEDF}"/>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38638"/>
            <a:ext cx="7988115"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7697"/>
            <a:ext cx="11100403" cy="1089152"/>
          </a:xfrm>
          <a:effectLst/>
        </p:spPr>
        <p:txBody>
          <a:bodyPr>
            <a:noAutofit/>
          </a:bodyPr>
          <a:lstStyle>
            <a:lvl1pPr marL="0" indent="0" algn="l">
              <a:buNone/>
              <a:defRPr sz="2133" spc="-27"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5D3D2CE-0EAD-4149-805D-2ABB4B49B146}"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6" y="3638400"/>
            <a:ext cx="2413913" cy="710400"/>
          </a:xfrm>
        </p:spPr>
        <p:txBody>
          <a:bodyPr anchor="b"/>
          <a:lstStyle>
            <a:lvl1pPr marL="0" indent="0">
              <a:buNone/>
              <a:defRPr sz="4000">
                <a:solidFill>
                  <a:schemeClr val="bg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3321227" y="3638400"/>
            <a:ext cx="2419573" cy="710400"/>
          </a:xfrm>
        </p:spPr>
        <p:txBody>
          <a:bodyPr anchor="b"/>
          <a:lstStyle>
            <a:lvl1pPr marL="0" indent="0">
              <a:buNone/>
              <a:defRPr sz="4000">
                <a:solidFill>
                  <a:schemeClr val="bg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6115072" y="3638400"/>
            <a:ext cx="2409728" cy="710400"/>
          </a:xfrm>
        </p:spPr>
        <p:txBody>
          <a:bodyPr anchor="b"/>
          <a:lstStyle>
            <a:lvl1pPr marL="0" indent="0">
              <a:buNone/>
              <a:defRPr sz="4000">
                <a:solidFill>
                  <a:schemeClr val="bg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8889717" y="3638400"/>
            <a:ext cx="2419083" cy="710400"/>
          </a:xfrm>
        </p:spPr>
        <p:txBody>
          <a:bodyPr anchor="b"/>
          <a:lstStyle>
            <a:lvl1pPr marL="0" indent="0">
              <a:buNone/>
              <a:defRPr sz="4000">
                <a:solidFill>
                  <a:schemeClr val="bg1"/>
                </a:solidFill>
              </a:defRPr>
            </a:lvl1pPr>
          </a:lstStyle>
          <a:p>
            <a:pPr lvl="0"/>
            <a:r>
              <a:rPr lang="fi-FI" noProof="0"/>
              <a:t>X.</a:t>
            </a:r>
          </a:p>
        </p:txBody>
      </p:sp>
      <p:sp>
        <p:nvSpPr>
          <p:cNvPr id="4" name="Kuvan paikkamerkki 5">
            <a:extLst>
              <a:ext uri="{FF2B5EF4-FFF2-40B4-BE49-F238E27FC236}">
                <a16:creationId xmlns:a16="http://schemas.microsoft.com/office/drawing/2014/main" id="{5EABC868-5AB8-4293-F17C-50FF8C39D95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Text Placeholder 4">
            <a:extLst>
              <a:ext uri="{FF2B5EF4-FFF2-40B4-BE49-F238E27FC236}">
                <a16:creationId xmlns:a16="http://schemas.microsoft.com/office/drawing/2014/main" id="{F191EAF8-5F54-7070-3A66-2E551DCA7A65}"/>
              </a:ext>
            </a:extLst>
          </p:cNvPr>
          <p:cNvSpPr>
            <a:spLocks noGrp="1"/>
          </p:cNvSpPr>
          <p:nvPr>
            <p:ph type="body" sz="quarter" idx="31"/>
          </p:nvPr>
        </p:nvSpPr>
        <p:spPr>
          <a:xfrm>
            <a:off x="527050"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58289316-D809-D219-34BE-A3FCE0EFF3ED}"/>
              </a:ext>
            </a:extLst>
          </p:cNvPr>
          <p:cNvSpPr>
            <a:spLocks noGrp="1"/>
          </p:cNvSpPr>
          <p:nvPr>
            <p:ph type="body" sz="quarter" idx="32"/>
          </p:nvPr>
        </p:nvSpPr>
        <p:spPr>
          <a:xfrm>
            <a:off x="3324038"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F02CB69B-9DBA-A2BE-74F0-D42B81C6555E}"/>
              </a:ext>
            </a:extLst>
          </p:cNvPr>
          <p:cNvSpPr>
            <a:spLocks noGrp="1"/>
          </p:cNvSpPr>
          <p:nvPr>
            <p:ph type="body" sz="quarter" idx="33"/>
          </p:nvPr>
        </p:nvSpPr>
        <p:spPr>
          <a:xfrm>
            <a:off x="6103097"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A77DE138-6655-E9D1-026B-87582C63F503}"/>
              </a:ext>
            </a:extLst>
          </p:cNvPr>
          <p:cNvSpPr>
            <a:spLocks noGrp="1"/>
          </p:cNvSpPr>
          <p:nvPr>
            <p:ph type="body" sz="quarter" idx="34"/>
          </p:nvPr>
        </p:nvSpPr>
        <p:spPr>
          <a:xfrm>
            <a:off x="8882156"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Tree>
    <p:extLst>
      <p:ext uri="{BB962C8B-B14F-4D97-AF65-F5344CB8AC3E}">
        <p14:creationId xmlns:p14="http://schemas.microsoft.com/office/powerpoint/2010/main" val="4302384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_22">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4" name="Text Placeholder 4">
            <a:extLst>
              <a:ext uri="{FF2B5EF4-FFF2-40B4-BE49-F238E27FC236}">
                <a16:creationId xmlns:a16="http://schemas.microsoft.com/office/drawing/2014/main" id="{5AC4C26D-F637-7A19-3FEA-E862DCDDA7B9}"/>
              </a:ext>
              <a:ext uri="{C183D7F6-B498-43B3-948B-1728B52AA6E4}">
                <adec:decorative xmlns:adec="http://schemas.microsoft.com/office/drawing/2017/decorative" val="1"/>
              </a:ext>
            </a:extLst>
          </p:cNvPr>
          <p:cNvSpPr>
            <a:spLocks noGrp="1"/>
          </p:cNvSpPr>
          <p:nvPr>
            <p:ph type="body" sz="quarter" idx="25"/>
          </p:nvPr>
        </p:nvSpPr>
        <p:spPr>
          <a:xfrm flipV="1">
            <a:off x="596865" y="542084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E0FF5BED-2FEB-CC4A-9BFC-BFF78509E036}" type="datetime1">
              <a:rPr lang="fi-FI" noProof="0" smtClean="0"/>
              <a:t>9.12.2025</a:t>
            </a:fld>
            <a:endParaRPr lang="fi-FI" noProof="0"/>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4">
              <a:extLst>
                <a:ext uri="{96DAC541-7B7A-43D3-8B79-37D633B846F1}">
                  <asvg:svgBlip xmlns:asvg="http://schemas.microsoft.com/office/drawing/2016/SVG/main" r:embed="rId5"/>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3038019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_23">
    <p:spTree>
      <p:nvGrpSpPr>
        <p:cNvPr id="1" name=""/>
        <p:cNvGrpSpPr/>
        <p:nvPr/>
      </p:nvGrpSpPr>
      <p:grpSpPr>
        <a:xfrm>
          <a:off x="0" y="0"/>
          <a:ext cx="0" cy="0"/>
          <a:chOff x="0" y="0"/>
          <a:chExt cx="0" cy="0"/>
        </a:xfrm>
      </p:grpSpPr>
      <p:sp>
        <p:nvSpPr>
          <p:cNvPr id="2" name="Title 1"/>
          <p:cNvSpPr>
            <a:spLocks noGrp="1"/>
          </p:cNvSpPr>
          <p:nvPr>
            <p:ph type="title"/>
          </p:nvPr>
        </p:nvSpPr>
        <p:spPr>
          <a:xfrm>
            <a:off x="522409" y="1037422"/>
            <a:ext cx="5107888" cy="579212"/>
          </a:xfrm>
        </p:spPr>
        <p:txBody>
          <a:bodyPr anchor="b"/>
          <a:lstStyle>
            <a:lvl1pPr>
              <a:defRPr spc="-67" baseline="0">
                <a:solidFill>
                  <a:schemeClr val="tx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3" name="Text Placeholder 4">
            <a:extLst>
              <a:ext uri="{FF2B5EF4-FFF2-40B4-BE49-F238E27FC236}">
                <a16:creationId xmlns:a16="http://schemas.microsoft.com/office/drawing/2014/main" id="{8B9CAE91-979C-31FB-5E99-6C4EE17681A7}"/>
              </a:ext>
              <a:ext uri="{C183D7F6-B498-43B3-948B-1728B52AA6E4}">
                <adec:decorative xmlns:adec="http://schemas.microsoft.com/office/drawing/2017/decorative" val="1"/>
              </a:ext>
            </a:extLst>
          </p:cNvPr>
          <p:cNvSpPr>
            <a:spLocks noGrp="1"/>
          </p:cNvSpPr>
          <p:nvPr>
            <p:ph type="body" sz="quarter" idx="25"/>
          </p:nvPr>
        </p:nvSpPr>
        <p:spPr>
          <a:xfrm flipV="1">
            <a:off x="596865" y="544522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5656405-D83B-F046-AF29-9A4B3E80E92E}" type="datetime1">
              <a:rPr lang="fi-FI" noProof="0" smtClean="0"/>
              <a:t>9.12.2025</a:t>
            </a:fld>
            <a:endParaRPr lang="fi-FI" noProof="0"/>
          </a:p>
        </p:txBody>
      </p:sp>
    </p:spTree>
    <p:extLst>
      <p:ext uri="{BB962C8B-B14F-4D97-AF65-F5344CB8AC3E}">
        <p14:creationId xmlns:p14="http://schemas.microsoft.com/office/powerpoint/2010/main" val="154468460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_24">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dirty="0"/>
              <a:t>2023</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98138"/>
            <a:ext cx="10858536" cy="60959"/>
          </a:xfrm>
          <a:blipFill dpi="0" rotWithShape="1">
            <a:blip r:embed="rId2">
              <a:extLst>
                <a:ext uri="{96DAC541-7B7A-43D3-8B79-37D633B846F1}">
                  <asvg:svgBlip xmlns:asvg="http://schemas.microsoft.com/office/drawing/2016/SVG/main" r:embed="rId3"/>
                </a:ext>
              </a:extLst>
            </a:blip>
            <a:srcRect/>
            <a:stretch>
              <a:fillRect t="15312" r="-798" b="28755"/>
            </a:stretch>
          </a:blipFill>
          <a:ln>
            <a:noFill/>
          </a:ln>
        </p:spPr>
        <p:txBody>
          <a:bodyPr anchor="b"/>
          <a:lstStyle>
            <a:lvl1pPr marL="0" indent="0">
              <a:buNone/>
              <a:defRPr sz="1067">
                <a:noFill/>
              </a:defRPr>
            </a:lvl1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rot="5400000" flipV="1">
            <a:off x="-794582"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6">
              <a:extLst>
                <a:ext uri="{96DAC541-7B7A-43D3-8B79-37D633B846F1}">
                  <asvg:svgBlip xmlns:asvg="http://schemas.microsoft.com/office/drawing/2016/SVG/main" r:embed="rId7"/>
                </a:ext>
              </a:extLst>
            </a:blip>
            <a:srcRect/>
            <a:stretch>
              <a:fillRect l="24666" r="24666"/>
            </a:stretch>
          </a:blipFill>
        </p:spPr>
        <p:txBody>
          <a:bodyPr>
            <a:normAutofit/>
          </a:bodyPr>
          <a:lstStyle>
            <a:lvl1pPr marL="0" indent="0">
              <a:buNone/>
              <a:defRPr sz="667"/>
            </a:lvl1pPr>
          </a:lstStyle>
          <a:p>
            <a:r>
              <a:rPr lang="fi-FI" noProof="0"/>
              <a:t> </a:t>
            </a:r>
          </a:p>
        </p:txBody>
      </p:sp>
      <p:sp>
        <p:nvSpPr>
          <p:cNvPr id="29" name="Text Placeholder 4">
            <a:extLst>
              <a:ext uri="{FF2B5EF4-FFF2-40B4-BE49-F238E27FC236}">
                <a16:creationId xmlns:a16="http://schemas.microsoft.com/office/drawing/2014/main" id="{0DB611E4-4777-EE68-CD8A-394CB7AE2B54}"/>
              </a:ext>
              <a:ext uri="{C183D7F6-B498-43B3-948B-1728B52AA6E4}">
                <adec:decorative xmlns:adec="http://schemas.microsoft.com/office/drawing/2017/decorative" val="1"/>
              </a:ext>
            </a:extLst>
          </p:cNvPr>
          <p:cNvSpPr>
            <a:spLocks noGrp="1"/>
          </p:cNvSpPr>
          <p:nvPr>
            <p:ph type="body" sz="quarter" idx="32"/>
          </p:nvPr>
        </p:nvSpPr>
        <p:spPr>
          <a:xfrm rot="5400000" flipV="1">
            <a:off x="1942787"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0" name="Text Placeholder 4">
            <a:extLst>
              <a:ext uri="{FF2B5EF4-FFF2-40B4-BE49-F238E27FC236}">
                <a16:creationId xmlns:a16="http://schemas.microsoft.com/office/drawing/2014/main" id="{433E90D6-4E2D-03E5-2D20-D0ADCFC9D114}"/>
              </a:ext>
              <a:ext uri="{C183D7F6-B498-43B3-948B-1728B52AA6E4}">
                <adec:decorative xmlns:adec="http://schemas.microsoft.com/office/drawing/2017/decorative" val="1"/>
              </a:ext>
            </a:extLst>
          </p:cNvPr>
          <p:cNvSpPr>
            <a:spLocks noGrp="1"/>
          </p:cNvSpPr>
          <p:nvPr>
            <p:ph type="body" sz="quarter" idx="33"/>
          </p:nvPr>
        </p:nvSpPr>
        <p:spPr>
          <a:xfrm rot="5400000" flipV="1">
            <a:off x="4793371"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1" name="Text Placeholder 4">
            <a:extLst>
              <a:ext uri="{FF2B5EF4-FFF2-40B4-BE49-F238E27FC236}">
                <a16:creationId xmlns:a16="http://schemas.microsoft.com/office/drawing/2014/main" id="{B0837EC7-1363-9D1C-ADE9-80FE584EFE6D}"/>
              </a:ext>
              <a:ext uri="{C183D7F6-B498-43B3-948B-1728B52AA6E4}">
                <adec:decorative xmlns:adec="http://schemas.microsoft.com/office/drawing/2017/decorative" val="1"/>
              </a:ext>
            </a:extLst>
          </p:cNvPr>
          <p:cNvSpPr>
            <a:spLocks noGrp="1"/>
          </p:cNvSpPr>
          <p:nvPr>
            <p:ph type="body" sz="quarter" idx="34"/>
          </p:nvPr>
        </p:nvSpPr>
        <p:spPr>
          <a:xfrm rot="5400000" flipV="1">
            <a:off x="7587593"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44CFE64-F2DE-4241-80D0-E89D2BAC3CE3}" type="datetime1">
              <a:rPr lang="fi-FI" noProof="0" smtClean="0"/>
              <a:t>9.12.2025</a:t>
            </a:fld>
            <a:endParaRPr lang="fi-FI" noProof="0"/>
          </a:p>
        </p:txBody>
      </p:sp>
      <p:sp>
        <p:nvSpPr>
          <p:cNvPr id="4" name="Title 1">
            <a:extLst>
              <a:ext uri="{FF2B5EF4-FFF2-40B4-BE49-F238E27FC236}">
                <a16:creationId xmlns:a16="http://schemas.microsoft.com/office/drawing/2014/main" id="{44E4297C-275F-F5D6-4A88-36B71B4250D8}"/>
              </a:ext>
            </a:extLst>
          </p:cNvPr>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6" name="Text Placeholder 5">
            <a:extLst>
              <a:ext uri="{FF2B5EF4-FFF2-40B4-BE49-F238E27FC236}">
                <a16:creationId xmlns:a16="http://schemas.microsoft.com/office/drawing/2014/main" id="{BDADD783-4C45-00DA-AF8E-B8E76F5DB339}"/>
              </a:ext>
            </a:extLst>
          </p:cNvPr>
          <p:cNvSpPr>
            <a:spLocks noGrp="1"/>
          </p:cNvSpPr>
          <p:nvPr>
            <p:ph type="body" sz="quarter" idx="35"/>
          </p:nvPr>
        </p:nvSpPr>
        <p:spPr>
          <a:xfrm>
            <a:off x="753534" y="3103033"/>
            <a:ext cx="2338917"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5">
            <a:extLst>
              <a:ext uri="{FF2B5EF4-FFF2-40B4-BE49-F238E27FC236}">
                <a16:creationId xmlns:a16="http://schemas.microsoft.com/office/drawing/2014/main" id="{CDC926C2-F0D4-F088-0A70-C77946166895}"/>
              </a:ext>
            </a:extLst>
          </p:cNvPr>
          <p:cNvSpPr>
            <a:spLocks noGrp="1"/>
          </p:cNvSpPr>
          <p:nvPr>
            <p:ph type="body" sz="quarter" idx="36"/>
          </p:nvPr>
        </p:nvSpPr>
        <p:spPr>
          <a:xfrm>
            <a:off x="3492316"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5">
            <a:extLst>
              <a:ext uri="{FF2B5EF4-FFF2-40B4-BE49-F238E27FC236}">
                <a16:creationId xmlns:a16="http://schemas.microsoft.com/office/drawing/2014/main" id="{104A8B0F-2343-D7F3-C14C-004A0C5A6DA1}"/>
              </a:ext>
            </a:extLst>
          </p:cNvPr>
          <p:cNvSpPr>
            <a:spLocks noGrp="1"/>
          </p:cNvSpPr>
          <p:nvPr>
            <p:ph type="body" sz="quarter" idx="37"/>
          </p:nvPr>
        </p:nvSpPr>
        <p:spPr>
          <a:xfrm>
            <a:off x="631061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55B4939-8B4C-A450-53CF-4778CED75EF6}"/>
              </a:ext>
            </a:extLst>
          </p:cNvPr>
          <p:cNvSpPr>
            <a:spLocks noGrp="1"/>
          </p:cNvSpPr>
          <p:nvPr>
            <p:ph type="body" sz="quarter" idx="38"/>
          </p:nvPr>
        </p:nvSpPr>
        <p:spPr>
          <a:xfrm>
            <a:off x="910240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776952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_25">
    <p:spTree>
      <p:nvGrpSpPr>
        <p:cNvPr id="1" name=""/>
        <p:cNvGrpSpPr/>
        <p:nvPr/>
      </p:nvGrpSpPr>
      <p:grpSpPr>
        <a:xfrm>
          <a:off x="0" y="0"/>
          <a:ext cx="0" cy="0"/>
          <a:chOff x="0" y="0"/>
          <a:chExt cx="0" cy="0"/>
        </a:xfrm>
      </p:grpSpPr>
      <p:sp>
        <p:nvSpPr>
          <p:cNvPr id="2" name="Title 1"/>
          <p:cNvSpPr>
            <a:spLocks noGrp="1"/>
          </p:cNvSpPr>
          <p:nvPr>
            <p:ph type="title"/>
          </p:nvPr>
        </p:nvSpPr>
        <p:spPr>
          <a:xfrm>
            <a:off x="522409" y="962533"/>
            <a:ext cx="8148864" cy="668064"/>
          </a:xfrm>
        </p:spPr>
        <p:txBody>
          <a:bodyPr anchor="t"/>
          <a:lstStyle>
            <a:lvl1pPr>
              <a:defRPr spc="-67" baseline="0">
                <a:solidFill>
                  <a:schemeClr val="tx1"/>
                </a:solidFill>
              </a:defRPr>
            </a:lvl1pPr>
          </a:lstStyle>
          <a:p>
            <a:r>
              <a:rPr lang="en-US" noProof="0"/>
              <a:t>Click to edit Master title style</a:t>
            </a:r>
            <a:endParaRPr lang="fi-FI" noProof="0" dirty="0"/>
          </a:p>
        </p:txBody>
      </p:sp>
      <p:cxnSp>
        <p:nvCxnSpPr>
          <p:cNvPr id="28" name="Straight Connector 27">
            <a:extLst>
              <a:ext uri="{FF2B5EF4-FFF2-40B4-BE49-F238E27FC236}">
                <a16:creationId xmlns:a16="http://schemas.microsoft.com/office/drawing/2014/main" id="{7C729C3F-8599-17B9-5EF0-3965CFF96E73}"/>
              </a:ext>
              <a:ext uri="{C183D7F6-B498-43B3-948B-1728B52AA6E4}">
                <adec:decorative xmlns:adec="http://schemas.microsoft.com/office/drawing/2017/decorative" val="1"/>
              </a:ext>
            </a:extLst>
          </p:cNvPr>
          <p:cNvCxnSpPr>
            <a:cxnSpLocks/>
          </p:cNvCxnSpPr>
          <p:nvPr userDrawn="1"/>
        </p:nvCxnSpPr>
        <p:spPr>
          <a:xfrm>
            <a:off x="624468" y="2943921"/>
            <a:ext cx="10834029" cy="0"/>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D7C32C9-C8E8-CC83-844B-825F3385FC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2985" y="4262166"/>
            <a:ext cx="2768272" cy="70981"/>
          </a:xfrm>
          <a:prstGeom prst="rect">
            <a:avLst/>
          </a:prstGeom>
        </p:spPr>
      </p:pic>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dirty="0"/>
              <a:t>2023</a:t>
            </a:r>
          </a:p>
        </p:txBody>
      </p:sp>
      <p:pic>
        <p:nvPicPr>
          <p:cNvPr id="11" name="Graphic 10">
            <a:extLst>
              <a:ext uri="{FF2B5EF4-FFF2-40B4-BE49-F238E27FC236}">
                <a16:creationId xmlns:a16="http://schemas.microsoft.com/office/drawing/2014/main" id="{97299A94-7D41-1CE8-B381-33D36BE8C0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990545" y="4262166"/>
            <a:ext cx="2768272" cy="70981"/>
          </a:xfrm>
          <a:prstGeom prst="rect">
            <a:avLst/>
          </a:prstGeom>
        </p:spPr>
      </p:pic>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3" name="Graphic 12">
            <a:extLst>
              <a:ext uri="{FF2B5EF4-FFF2-40B4-BE49-F238E27FC236}">
                <a16:creationId xmlns:a16="http://schemas.microsoft.com/office/drawing/2014/main" id="{073241B7-3114-8BAD-D81A-366522E80D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825032" y="4262166"/>
            <a:ext cx="2768272" cy="70981"/>
          </a:xfrm>
          <a:prstGeom prst="rect">
            <a:avLst/>
          </a:prstGeom>
        </p:spPr>
      </p:pic>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4" name="Graphic 13">
            <a:extLst>
              <a:ext uri="{FF2B5EF4-FFF2-40B4-BE49-F238E27FC236}">
                <a16:creationId xmlns:a16="http://schemas.microsoft.com/office/drawing/2014/main" id="{E7B78BAF-E482-14A4-F868-CA6B928A01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09341" y="4262166"/>
            <a:ext cx="2768272" cy="70981"/>
          </a:xfrm>
          <a:prstGeom prst="rect">
            <a:avLst/>
          </a:prstGeom>
        </p:spPr>
      </p:pic>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0FEDE82-73FA-2D45-933A-85555DD2FC61}" type="datetime1">
              <a:rPr lang="fi-FI" noProof="0" smtClean="0"/>
              <a:t>9.12.2025</a:t>
            </a:fld>
            <a:endParaRPr lang="fi-FI" noProof="0"/>
          </a:p>
        </p:txBody>
      </p:sp>
      <p:sp>
        <p:nvSpPr>
          <p:cNvPr id="3" name="Text Placeholder 3">
            <a:extLst>
              <a:ext uri="{FF2B5EF4-FFF2-40B4-BE49-F238E27FC236}">
                <a16:creationId xmlns:a16="http://schemas.microsoft.com/office/drawing/2014/main" id="{E9A64B4C-8E72-359F-3BDC-0B9F05AFE3DA}"/>
              </a:ext>
            </a:extLst>
          </p:cNvPr>
          <p:cNvSpPr>
            <a:spLocks noGrp="1"/>
          </p:cNvSpPr>
          <p:nvPr>
            <p:ph type="body" sz="quarter" idx="32"/>
          </p:nvPr>
        </p:nvSpPr>
        <p:spPr>
          <a:xfrm>
            <a:off x="753534" y="3103033"/>
            <a:ext cx="2338917" cy="2626784"/>
          </a:xfrm>
        </p:spPr>
        <p:txBody>
          <a:bodyPr/>
          <a:lstStyle>
            <a:lvl1pPr>
              <a:defRPr sz="2133"/>
            </a:lvl1pPr>
            <a:lvl4pPr marL="731382" indent="0">
              <a:buNone/>
              <a:defRPr/>
            </a:lvl4pPr>
          </a:lstStyle>
          <a:p>
            <a:pPr lvl="0"/>
            <a:r>
              <a:rPr lang="en-US"/>
              <a:t>Click to edit Master text styles</a:t>
            </a:r>
          </a:p>
        </p:txBody>
      </p:sp>
      <p:sp>
        <p:nvSpPr>
          <p:cNvPr id="4" name="Text Placeholder 3">
            <a:extLst>
              <a:ext uri="{FF2B5EF4-FFF2-40B4-BE49-F238E27FC236}">
                <a16:creationId xmlns:a16="http://schemas.microsoft.com/office/drawing/2014/main" id="{3379217F-8F87-CCB2-7951-EEF4184B9E6F}"/>
              </a:ext>
            </a:extLst>
          </p:cNvPr>
          <p:cNvSpPr>
            <a:spLocks noGrp="1"/>
          </p:cNvSpPr>
          <p:nvPr>
            <p:ph type="body" sz="quarter" idx="33"/>
          </p:nvPr>
        </p:nvSpPr>
        <p:spPr>
          <a:xfrm>
            <a:off x="3501151" y="3103033"/>
            <a:ext cx="2338917" cy="2626784"/>
          </a:xfrm>
        </p:spPr>
        <p:txBody>
          <a:bodyPr/>
          <a:lstStyle>
            <a:lvl1pPr>
              <a:defRPr sz="2133"/>
            </a:lvl1pPr>
          </a:lstStyle>
          <a:p>
            <a:pPr lvl="0"/>
            <a:r>
              <a:rPr lang="en-US"/>
              <a:t>Click to edit Master text styles</a:t>
            </a:r>
          </a:p>
        </p:txBody>
      </p:sp>
      <p:sp>
        <p:nvSpPr>
          <p:cNvPr id="10" name="Text Placeholder 3">
            <a:extLst>
              <a:ext uri="{FF2B5EF4-FFF2-40B4-BE49-F238E27FC236}">
                <a16:creationId xmlns:a16="http://schemas.microsoft.com/office/drawing/2014/main" id="{B646DBE0-9EB8-A50F-BB0E-F78B71A9876A}"/>
              </a:ext>
            </a:extLst>
          </p:cNvPr>
          <p:cNvSpPr>
            <a:spLocks noGrp="1"/>
          </p:cNvSpPr>
          <p:nvPr>
            <p:ph type="body" sz="quarter" idx="34"/>
          </p:nvPr>
        </p:nvSpPr>
        <p:spPr>
          <a:xfrm>
            <a:off x="6328280" y="3103033"/>
            <a:ext cx="2338917" cy="2626784"/>
          </a:xfrm>
        </p:spPr>
        <p:txBody>
          <a:bodyPr/>
          <a:lstStyle>
            <a:lvl1pPr>
              <a:defRPr sz="2133"/>
            </a:lvl1pPr>
            <a:lvl2pPr>
              <a:defRPr/>
            </a:lvl2pPr>
          </a:lstStyle>
          <a:p>
            <a:pPr lvl="0"/>
            <a:r>
              <a:rPr lang="en-US"/>
              <a:t>Click to edit Master text styles</a:t>
            </a:r>
          </a:p>
        </p:txBody>
      </p:sp>
      <p:sp>
        <p:nvSpPr>
          <p:cNvPr id="12" name="Text Placeholder 3">
            <a:extLst>
              <a:ext uri="{FF2B5EF4-FFF2-40B4-BE49-F238E27FC236}">
                <a16:creationId xmlns:a16="http://schemas.microsoft.com/office/drawing/2014/main" id="{6139A9B1-CF69-645F-593F-78EDF57D7D43}"/>
              </a:ext>
            </a:extLst>
          </p:cNvPr>
          <p:cNvSpPr>
            <a:spLocks noGrp="1"/>
          </p:cNvSpPr>
          <p:nvPr>
            <p:ph type="body" sz="quarter" idx="35"/>
          </p:nvPr>
        </p:nvSpPr>
        <p:spPr>
          <a:xfrm>
            <a:off x="9111238" y="3103033"/>
            <a:ext cx="2338917" cy="2626784"/>
          </a:xfrm>
        </p:spPr>
        <p:txBody>
          <a:bodyPr/>
          <a:lstStyle>
            <a:lvl1pPr>
              <a:defRPr sz="2133"/>
            </a:lvl1pPr>
          </a:lstStyle>
          <a:p>
            <a:pPr lvl="0"/>
            <a:r>
              <a:rPr lang="en-US"/>
              <a:t>Click to edit Master text styles</a:t>
            </a:r>
          </a:p>
        </p:txBody>
      </p:sp>
    </p:spTree>
    <p:extLst>
      <p:ext uri="{BB962C8B-B14F-4D97-AF65-F5344CB8AC3E}">
        <p14:creationId xmlns:p14="http://schemas.microsoft.com/office/powerpoint/2010/main" val="2070212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tsikko ja sisalto, vihrea">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45AA8D-6864-4F9E-F82A-B56DC19E9F6D}"/>
              </a:ext>
            </a:extLst>
          </p:cNvPr>
          <p:cNvSpPr>
            <a:spLocks/>
          </p:cNvSpPr>
          <p:nvPr userDrawn="1"/>
        </p:nvSpPr>
        <p:spPr>
          <a:xfrm>
            <a:off x="9329655" y="0"/>
            <a:ext cx="2862343"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Kuva 7">
            <a:extLst>
              <a:ext uri="{FF2B5EF4-FFF2-40B4-BE49-F238E27FC236}">
                <a16:creationId xmlns:a16="http://schemas.microsoft.com/office/drawing/2014/main" id="{F12B7539-18FE-81B0-6DD7-5F7877139E3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
        <p:nvSpPr>
          <p:cNvPr id="14" name="Otsikon paikkamerkki 1">
            <a:extLst>
              <a:ext uri="{FF2B5EF4-FFF2-40B4-BE49-F238E27FC236}">
                <a16:creationId xmlns:a16="http://schemas.microsoft.com/office/drawing/2014/main" id="{174BDA43-17C6-5FBF-554D-009BC3FD6DE3}"/>
              </a:ext>
            </a:extLst>
          </p:cNvPr>
          <p:cNvSpPr>
            <a:spLocks noGrp="1"/>
          </p:cNvSpPr>
          <p:nvPr>
            <p:ph type="title" hasCustomPrompt="1"/>
          </p:nvPr>
        </p:nvSpPr>
        <p:spPr>
          <a:xfrm>
            <a:off x="693737" y="1117157"/>
            <a:ext cx="8261836" cy="923330"/>
          </a:xfrm>
          <a:prstGeom prst="rect">
            <a:avLst/>
          </a:prstGeom>
        </p:spPr>
        <p:txBody>
          <a:bodyPr vert="horz" wrap="square" lIns="251999" tIns="45720" rIns="180000" bIns="45720" rtlCol="0" anchor="t" anchorCtr="0">
            <a:noAutofit/>
          </a:bodyPr>
          <a:lstStyle/>
          <a:p>
            <a:r>
              <a:rPr lang="fi-FI" noProof="0" dirty="0"/>
              <a:t>Lisää otsikko </a:t>
            </a:r>
            <a:br>
              <a:rPr lang="fi-FI" noProof="0" dirty="0"/>
            </a:br>
            <a:r>
              <a:rPr lang="fi-FI" noProof="0" dirty="0"/>
              <a:t>napsauttamalla</a:t>
            </a:r>
          </a:p>
        </p:txBody>
      </p:sp>
      <p:sp>
        <p:nvSpPr>
          <p:cNvPr id="18" name="Text Placeholder 17">
            <a:extLst>
              <a:ext uri="{FF2B5EF4-FFF2-40B4-BE49-F238E27FC236}">
                <a16:creationId xmlns:a16="http://schemas.microsoft.com/office/drawing/2014/main" id="{6E467BCF-449F-5C01-39C8-CBC4F9AF7B2C}"/>
              </a:ext>
            </a:extLst>
          </p:cNvPr>
          <p:cNvSpPr>
            <a:spLocks noGrp="1"/>
          </p:cNvSpPr>
          <p:nvPr>
            <p:ph type="body" sz="quarter" idx="10" hasCustomPrompt="1"/>
          </p:nvPr>
        </p:nvSpPr>
        <p:spPr>
          <a:xfrm>
            <a:off x="693737" y="2208180"/>
            <a:ext cx="8261836" cy="4029110"/>
          </a:xfrm>
        </p:spPr>
        <p:txBody>
          <a:bodyPr rIns="180000"/>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3731323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_26">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2409" y="1661029"/>
            <a:ext cx="5266184" cy="4512000"/>
          </a:xfrm>
        </p:spPr>
        <p:txBody>
          <a:bodyPr>
            <a:noAutofit/>
          </a:bodyPr>
          <a:lstStyle/>
          <a:p>
            <a:pPr lvl="0"/>
            <a:r>
              <a:rPr lang="en-US" noProof="0"/>
              <a:t>Click to edit Master text styles</a:t>
            </a:r>
          </a:p>
        </p:txBody>
      </p:sp>
      <p:sp>
        <p:nvSpPr>
          <p:cNvPr id="4" name="Content Placeholder 3"/>
          <p:cNvSpPr>
            <a:spLocks noGrp="1"/>
          </p:cNvSpPr>
          <p:nvPr>
            <p:ph sz="half" idx="2"/>
          </p:nvPr>
        </p:nvSpPr>
        <p:spPr>
          <a:xfrm>
            <a:off x="5910888" y="1661029"/>
            <a:ext cx="5280000" cy="4512000"/>
          </a:xfrm>
        </p:spPr>
        <p:txBody>
          <a:bodyPr>
            <a:noAutofit/>
          </a:bodyPr>
          <a:lstStyle/>
          <a:p>
            <a:pPr lvl="0"/>
            <a:r>
              <a:rPr lang="en-US" noProof="0"/>
              <a:t>Click to edit Master text styles</a:t>
            </a:r>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a:lstStyle/>
          <a:p>
            <a:r>
              <a:rPr lang="fi-FI" noProof="0"/>
              <a:t>© OP Pohjola / OP-Konfidentiell</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a:xfrm>
            <a:off x="10386484" y="6356352"/>
            <a:ext cx="990600" cy="314177"/>
          </a:xfrm>
          <a:prstGeom prst="rect">
            <a:avLst/>
          </a:prstGeom>
        </p:spPr>
        <p:txBody>
          <a:bodyPr/>
          <a:lstStyle/>
          <a:p>
            <a:fld id="{F9E16626-9667-074C-8D44-FD4D4BE7FCBB}" type="datetime1">
              <a:rPr lang="fi-FI" noProof="0" smtClean="0"/>
              <a:t>9.12.2025</a:t>
            </a:fld>
            <a:endParaRPr lang="fi-FI" noProof="0"/>
          </a:p>
        </p:txBody>
      </p:sp>
      <p:sp>
        <p:nvSpPr>
          <p:cNvPr id="5" name="Title 1">
            <a:extLst>
              <a:ext uri="{FF2B5EF4-FFF2-40B4-BE49-F238E27FC236}">
                <a16:creationId xmlns:a16="http://schemas.microsoft.com/office/drawing/2014/main" id="{7993C273-1241-1DCD-A95E-708103B768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_27">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518346" y="1661029"/>
            <a:ext cx="5280001" cy="2208000"/>
          </a:xfrm>
        </p:spPr>
        <p:txBody>
          <a:bodyPr>
            <a:noAutofit/>
          </a:bodyPr>
          <a:lstStyle/>
          <a:p>
            <a:pPr lvl="0"/>
            <a:r>
              <a:rPr lang="en-US" noProof="0"/>
              <a:t>Click to edit Master text styles</a:t>
            </a:r>
          </a:p>
        </p:txBody>
      </p:sp>
      <p:sp>
        <p:nvSpPr>
          <p:cNvPr id="14" name="Content Placeholder 3"/>
          <p:cNvSpPr>
            <a:spLocks noGrp="1"/>
          </p:cNvSpPr>
          <p:nvPr>
            <p:ph sz="half" idx="2"/>
          </p:nvPr>
        </p:nvSpPr>
        <p:spPr>
          <a:xfrm>
            <a:off x="5910888" y="1661029"/>
            <a:ext cx="5280000" cy="2208000"/>
          </a:xfrm>
        </p:spPr>
        <p:txBody>
          <a:bodyPr>
            <a:noAutofit/>
          </a:bodyPr>
          <a:lstStyle/>
          <a:p>
            <a:pPr lvl="0"/>
            <a:r>
              <a:rPr lang="en-US" noProof="0"/>
              <a:t>Click to edit Master text styles</a:t>
            </a:r>
          </a:p>
        </p:txBody>
      </p:sp>
      <p:sp>
        <p:nvSpPr>
          <p:cNvPr id="15" name="Content Placeholder 2"/>
          <p:cNvSpPr>
            <a:spLocks noGrp="1"/>
          </p:cNvSpPr>
          <p:nvPr>
            <p:ph sz="half" idx="13"/>
          </p:nvPr>
        </p:nvSpPr>
        <p:spPr>
          <a:xfrm>
            <a:off x="518346" y="3949475"/>
            <a:ext cx="5280001" cy="2208000"/>
          </a:xfrm>
        </p:spPr>
        <p:txBody>
          <a:bodyPr>
            <a:noAutofit/>
          </a:bodyPr>
          <a:lstStyle/>
          <a:p>
            <a:pPr lvl="0"/>
            <a:r>
              <a:rPr lang="en-US" noProof="0"/>
              <a:t>Click to edit Master text styles</a:t>
            </a:r>
          </a:p>
        </p:txBody>
      </p:sp>
      <p:sp>
        <p:nvSpPr>
          <p:cNvPr id="16" name="Content Placeholder 3"/>
          <p:cNvSpPr>
            <a:spLocks noGrp="1"/>
          </p:cNvSpPr>
          <p:nvPr>
            <p:ph sz="half" idx="14"/>
          </p:nvPr>
        </p:nvSpPr>
        <p:spPr>
          <a:xfrm>
            <a:off x="5910888" y="3949475"/>
            <a:ext cx="5280000" cy="2208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a:xfrm>
            <a:off x="10386484" y="6356352"/>
            <a:ext cx="990600" cy="314177"/>
          </a:xfrm>
          <a:prstGeom prst="rect">
            <a:avLst/>
          </a:prstGeom>
        </p:spPr>
        <p:txBody>
          <a:bodyPr/>
          <a:lstStyle/>
          <a:p>
            <a:fld id="{73160B7B-D8FC-484C-9AE1-D83DBEFA6D3A}" type="datetime1">
              <a:rPr lang="fi-FI" noProof="0" smtClean="0"/>
              <a:t>9.12.2025</a:t>
            </a:fld>
            <a:endParaRPr lang="fi-FI" noProof="0"/>
          </a:p>
        </p:txBody>
      </p:sp>
      <p:sp>
        <p:nvSpPr>
          <p:cNvPr id="5" name="Title 1">
            <a:extLst>
              <a:ext uri="{FF2B5EF4-FFF2-40B4-BE49-F238E27FC236}">
                <a16:creationId xmlns:a16="http://schemas.microsoft.com/office/drawing/2014/main" id="{86C57694-0134-FB3B-BBAA-A093D8F618B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294610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ntent_28">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20911"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2" name="Content Placeholder 3"/>
          <p:cNvSpPr>
            <a:spLocks noGrp="1"/>
          </p:cNvSpPr>
          <p:nvPr>
            <p:ph sz="half" idx="2"/>
          </p:nvPr>
        </p:nvSpPr>
        <p:spPr>
          <a:xfrm>
            <a:off x="520911" y="2499270"/>
            <a:ext cx="5280000" cy="3684588"/>
          </a:xfrm>
        </p:spPr>
        <p:txBody>
          <a:bodyPr>
            <a:noAutofit/>
          </a:bodyPr>
          <a:lstStyle/>
          <a:p>
            <a:pPr lvl="0"/>
            <a:r>
              <a:rPr lang="en-US" noProof="0"/>
              <a:t>Click to edit Master text styles</a:t>
            </a:r>
          </a:p>
        </p:txBody>
      </p:sp>
      <p:sp>
        <p:nvSpPr>
          <p:cNvPr id="13" name="Text Placeholder 4"/>
          <p:cNvSpPr>
            <a:spLocks noGrp="1"/>
          </p:cNvSpPr>
          <p:nvPr>
            <p:ph type="body" sz="quarter" idx="3"/>
          </p:nvPr>
        </p:nvSpPr>
        <p:spPr>
          <a:xfrm>
            <a:off x="5921503"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5"/>
          <p:cNvSpPr>
            <a:spLocks noGrp="1"/>
          </p:cNvSpPr>
          <p:nvPr>
            <p:ph sz="quarter" idx="4"/>
          </p:nvPr>
        </p:nvSpPr>
        <p:spPr>
          <a:xfrm>
            <a:off x="5921503" y="2499270"/>
            <a:ext cx="5280000" cy="3684588"/>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a:xfrm>
            <a:off x="10386484" y="6356352"/>
            <a:ext cx="990600" cy="314177"/>
          </a:xfrm>
          <a:prstGeom prst="rect">
            <a:avLst/>
          </a:prstGeom>
        </p:spPr>
        <p:txBody>
          <a:bodyPr/>
          <a:lstStyle/>
          <a:p>
            <a:fld id="{B066508B-79DD-D241-BF4B-1F98386A40E4}" type="datetime1">
              <a:rPr lang="fi-FI" noProof="0" smtClean="0"/>
              <a:t>9.12.2025</a:t>
            </a:fld>
            <a:endParaRPr lang="fi-FI" noProof="0"/>
          </a:p>
        </p:txBody>
      </p:sp>
      <p:sp>
        <p:nvSpPr>
          <p:cNvPr id="5" name="Title 1">
            <a:extLst>
              <a:ext uri="{FF2B5EF4-FFF2-40B4-BE49-F238E27FC236}">
                <a16:creationId xmlns:a16="http://schemas.microsoft.com/office/drawing/2014/main" id="{F9CA6EF4-B182-EEE8-390E-3ABC39B8986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6465601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_29">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20909"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3"/>
          <p:cNvSpPr>
            <a:spLocks noGrp="1"/>
          </p:cNvSpPr>
          <p:nvPr>
            <p:ph sz="half" idx="2"/>
          </p:nvPr>
        </p:nvSpPr>
        <p:spPr>
          <a:xfrm>
            <a:off x="520909" y="2501029"/>
            <a:ext cx="3408000" cy="3696000"/>
          </a:xfrm>
        </p:spPr>
        <p:txBody>
          <a:bodyPr>
            <a:noAutofit/>
          </a:bodyPr>
          <a:lstStyle/>
          <a:p>
            <a:pPr lvl="0"/>
            <a:r>
              <a:rPr lang="en-US" noProof="0"/>
              <a:t>Click to edit Master text styles</a:t>
            </a:r>
          </a:p>
        </p:txBody>
      </p:sp>
      <p:sp>
        <p:nvSpPr>
          <p:cNvPr id="15" name="Text Placeholder 4"/>
          <p:cNvSpPr>
            <a:spLocks noGrp="1"/>
          </p:cNvSpPr>
          <p:nvPr>
            <p:ph type="body" sz="quarter" idx="3" hasCustomPrompt="1"/>
          </p:nvPr>
        </p:nvSpPr>
        <p:spPr>
          <a:xfrm>
            <a:off x="4159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noProof="0" dirty="0"/>
              <a:t>Kirjoita väliotsikko</a:t>
            </a:r>
          </a:p>
        </p:txBody>
      </p:sp>
      <p:sp>
        <p:nvSpPr>
          <p:cNvPr id="16" name="Content Placeholder 5"/>
          <p:cNvSpPr>
            <a:spLocks noGrp="1"/>
          </p:cNvSpPr>
          <p:nvPr>
            <p:ph sz="quarter" idx="4"/>
          </p:nvPr>
        </p:nvSpPr>
        <p:spPr>
          <a:xfrm>
            <a:off x="4159903" y="2501029"/>
            <a:ext cx="3408000" cy="3696000"/>
          </a:xfrm>
        </p:spPr>
        <p:txBody>
          <a:bodyPr>
            <a:noAutofit/>
          </a:bodyPr>
          <a:lstStyle/>
          <a:p>
            <a:pPr lvl="0"/>
            <a:r>
              <a:rPr lang="en-US" noProof="0"/>
              <a:t>Click to edit Master text styles</a:t>
            </a:r>
          </a:p>
        </p:txBody>
      </p:sp>
      <p:sp>
        <p:nvSpPr>
          <p:cNvPr id="17" name="Text Placeholder 4"/>
          <p:cNvSpPr>
            <a:spLocks noGrp="1"/>
          </p:cNvSpPr>
          <p:nvPr>
            <p:ph type="body" sz="quarter" idx="13"/>
          </p:nvPr>
        </p:nvSpPr>
        <p:spPr>
          <a:xfrm>
            <a:off x="7783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8" name="Content Placeholder 5"/>
          <p:cNvSpPr>
            <a:spLocks noGrp="1"/>
          </p:cNvSpPr>
          <p:nvPr>
            <p:ph sz="quarter" idx="14"/>
          </p:nvPr>
        </p:nvSpPr>
        <p:spPr>
          <a:xfrm>
            <a:off x="7783903" y="2501029"/>
            <a:ext cx="3408000" cy="3696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a:xfrm>
            <a:off x="10386484" y="6356352"/>
            <a:ext cx="990600" cy="314177"/>
          </a:xfrm>
          <a:prstGeom prst="rect">
            <a:avLst/>
          </a:prstGeom>
        </p:spPr>
        <p:txBody>
          <a:bodyPr/>
          <a:lstStyle/>
          <a:p>
            <a:fld id="{05022105-9F4C-5747-95F7-2D9A0BC78434}" type="datetime1">
              <a:rPr lang="fi-FI" noProof="0" smtClean="0"/>
              <a:t>9.12.2025</a:t>
            </a:fld>
            <a:endParaRPr lang="fi-FI" noProof="0"/>
          </a:p>
        </p:txBody>
      </p:sp>
      <p:sp>
        <p:nvSpPr>
          <p:cNvPr id="5" name="Title 1">
            <a:extLst>
              <a:ext uri="{FF2B5EF4-FFF2-40B4-BE49-F238E27FC236}">
                <a16:creationId xmlns:a16="http://schemas.microsoft.com/office/drawing/2014/main" id="{CC376717-38BF-82C5-E832-560B155AC7D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612648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_30">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521503"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1" name="Content Placeholder 3"/>
          <p:cNvSpPr>
            <a:spLocks noGrp="1"/>
          </p:cNvSpPr>
          <p:nvPr>
            <p:ph sz="half" idx="2"/>
          </p:nvPr>
        </p:nvSpPr>
        <p:spPr>
          <a:xfrm>
            <a:off x="4157877"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2" name="Content Placeholder 3"/>
          <p:cNvSpPr>
            <a:spLocks noGrp="1"/>
          </p:cNvSpPr>
          <p:nvPr>
            <p:ph sz="half" idx="13"/>
          </p:nvPr>
        </p:nvSpPr>
        <p:spPr>
          <a:xfrm>
            <a:off x="7781585"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a:xfrm>
            <a:off x="10386484" y="6356352"/>
            <a:ext cx="990600" cy="314177"/>
          </a:xfrm>
          <a:prstGeom prst="rect">
            <a:avLst/>
          </a:prstGeom>
        </p:spPr>
        <p:txBody>
          <a:bodyPr/>
          <a:lstStyle/>
          <a:p>
            <a:fld id="{FCA19004-EE4C-E141-9E22-ABAB2BB1BC8F}" type="datetime1">
              <a:rPr lang="fi-FI" noProof="0" smtClean="0"/>
              <a:t>9.12.2025</a:t>
            </a:fld>
            <a:endParaRPr lang="fi-FI" noProof="0"/>
          </a:p>
        </p:txBody>
      </p:sp>
      <p:sp>
        <p:nvSpPr>
          <p:cNvPr id="5" name="Title 1">
            <a:extLst>
              <a:ext uri="{FF2B5EF4-FFF2-40B4-BE49-F238E27FC236}">
                <a16:creationId xmlns:a16="http://schemas.microsoft.com/office/drawing/2014/main" id="{23DF7B82-D717-4FDB-2E51-34DA55E50F67}"/>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34645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ent_31">
    <p:spTree>
      <p:nvGrpSpPr>
        <p:cNvPr id="1" name=""/>
        <p:cNvGrpSpPr/>
        <p:nvPr/>
      </p:nvGrpSpPr>
      <p:grpSpPr>
        <a:xfrm>
          <a:off x="0" y="0"/>
          <a:ext cx="0" cy="0"/>
          <a:chOff x="0" y="0"/>
          <a:chExt cx="0" cy="0"/>
        </a:xfrm>
      </p:grpSpPr>
      <p:sp>
        <p:nvSpPr>
          <p:cNvPr id="10" name="Content Placeholder 2"/>
          <p:cNvSpPr>
            <a:spLocks noGrp="1"/>
          </p:cNvSpPr>
          <p:nvPr>
            <p:ph idx="1"/>
          </p:nvPr>
        </p:nvSpPr>
        <p:spPr>
          <a:xfrm>
            <a:off x="520908" y="1662121"/>
            <a:ext cx="10672795" cy="1440000"/>
          </a:xfrm>
        </p:spPr>
        <p:txBody>
          <a:bodyPr>
            <a:noAutofit/>
          </a:bodyPr>
          <a:lstStyle>
            <a:lvl1pPr>
              <a:buClr>
                <a:schemeClr val="accent1"/>
              </a:buClr>
              <a:defRPr spc="-27" baseline="0"/>
            </a:lvl1pPr>
            <a:lvl2pPr>
              <a:defRPr spc="-27" baseline="0"/>
            </a:lvl2pPr>
            <a:lvl3pPr>
              <a:defRPr spc="-27" baseline="0"/>
            </a:lvl3pPr>
            <a:lvl4pPr marL="1075240" indent="0">
              <a:buNone/>
              <a:defRPr/>
            </a:lvl4pPr>
          </a:lstStyle>
          <a:p>
            <a:pPr lvl="0"/>
            <a:r>
              <a:rPr lang="en-US" noProof="0"/>
              <a:t>Click to edit Master text styles</a:t>
            </a:r>
          </a:p>
        </p:txBody>
      </p:sp>
      <p:sp>
        <p:nvSpPr>
          <p:cNvPr id="11" name="Content Placeholder 2"/>
          <p:cNvSpPr>
            <a:spLocks noGrp="1"/>
          </p:cNvSpPr>
          <p:nvPr>
            <p:ph idx="13"/>
          </p:nvPr>
        </p:nvSpPr>
        <p:spPr>
          <a:xfrm>
            <a:off x="520908" y="3182148"/>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12" name="Content Placeholder 2"/>
          <p:cNvSpPr>
            <a:spLocks noGrp="1"/>
          </p:cNvSpPr>
          <p:nvPr>
            <p:ph idx="14"/>
          </p:nvPr>
        </p:nvSpPr>
        <p:spPr>
          <a:xfrm>
            <a:off x="520908" y="4702175"/>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a:xfrm>
            <a:off x="10386484" y="6356352"/>
            <a:ext cx="990600" cy="314177"/>
          </a:xfrm>
          <a:prstGeom prst="rect">
            <a:avLst/>
          </a:prstGeom>
        </p:spPr>
        <p:txBody>
          <a:bodyPr/>
          <a:lstStyle/>
          <a:p>
            <a:fld id="{330B8315-1175-5C48-A879-815F717B680B}" type="datetime1">
              <a:rPr lang="fi-FI" noProof="0" smtClean="0"/>
              <a:t>9.12.2025</a:t>
            </a:fld>
            <a:endParaRPr lang="fi-FI" noProof="0"/>
          </a:p>
        </p:txBody>
      </p:sp>
      <p:sp>
        <p:nvSpPr>
          <p:cNvPr id="4" name="Title 1">
            <a:extLst>
              <a:ext uri="{FF2B5EF4-FFF2-40B4-BE49-F238E27FC236}">
                <a16:creationId xmlns:a16="http://schemas.microsoft.com/office/drawing/2014/main" id="{8CD0EC4F-6CE3-7EEB-322B-7AF233EE9609}"/>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40900206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_32">
    <p:spTree>
      <p:nvGrpSpPr>
        <p:cNvPr id="1" name=""/>
        <p:cNvGrpSpPr/>
        <p:nvPr/>
      </p:nvGrpSpPr>
      <p:grpSpPr>
        <a:xfrm>
          <a:off x="0" y="0"/>
          <a:ext cx="0" cy="0"/>
          <a:chOff x="0" y="0"/>
          <a:chExt cx="0" cy="0"/>
        </a:xfrm>
      </p:grpSpPr>
      <p:sp>
        <p:nvSpPr>
          <p:cNvPr id="19" name="Tekstin paikkamerkki 9"/>
          <p:cNvSpPr>
            <a:spLocks noGrp="1"/>
          </p:cNvSpPr>
          <p:nvPr>
            <p:ph type="body" sz="quarter" idx="13"/>
          </p:nvPr>
        </p:nvSpPr>
        <p:spPr>
          <a:xfrm>
            <a:off x="522409" y="1663096"/>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0" name="Content Placeholder 2"/>
          <p:cNvSpPr>
            <a:spLocks noGrp="1"/>
          </p:cNvSpPr>
          <p:nvPr>
            <p:ph idx="1"/>
          </p:nvPr>
        </p:nvSpPr>
        <p:spPr>
          <a:xfrm>
            <a:off x="2613892" y="1662121"/>
            <a:ext cx="8555181" cy="1440000"/>
          </a:xfrm>
        </p:spPr>
        <p:txBody>
          <a:bodyPr anchor="t" anchorCtr="0">
            <a:noAutofit/>
          </a:bodyPr>
          <a:lstStyle>
            <a:lvl1pPr>
              <a:buClr>
                <a:schemeClr val="accent1"/>
              </a:buClr>
              <a:defRPr spc="-27" baseline="0">
                <a:solidFill>
                  <a:schemeClr val="tx1"/>
                </a:solidFill>
              </a:defRPr>
            </a:lvl1pPr>
            <a:lvl2pPr>
              <a:defRPr spc="-27" baseline="0"/>
            </a:lvl2pPr>
            <a:lvl3pPr>
              <a:defRPr spc="-27" baseline="0"/>
            </a:lvl3pPr>
          </a:lstStyle>
          <a:p>
            <a:pPr lvl="0"/>
            <a:r>
              <a:rPr lang="en-US" noProof="0"/>
              <a:t>Click to edit Master text styles</a:t>
            </a:r>
          </a:p>
        </p:txBody>
      </p:sp>
      <p:sp>
        <p:nvSpPr>
          <p:cNvPr id="21" name="Tekstin paikkamerkki 9"/>
          <p:cNvSpPr>
            <a:spLocks noGrp="1"/>
          </p:cNvSpPr>
          <p:nvPr>
            <p:ph type="body" sz="quarter" idx="14"/>
          </p:nvPr>
        </p:nvSpPr>
        <p:spPr>
          <a:xfrm>
            <a:off x="522409" y="3182970"/>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2" name="Content Placeholder 2"/>
          <p:cNvSpPr>
            <a:spLocks noGrp="1"/>
          </p:cNvSpPr>
          <p:nvPr>
            <p:ph idx="15"/>
          </p:nvPr>
        </p:nvSpPr>
        <p:spPr>
          <a:xfrm>
            <a:off x="2613892" y="3181995"/>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23" name="Tekstin paikkamerkki 9"/>
          <p:cNvSpPr>
            <a:spLocks noGrp="1"/>
          </p:cNvSpPr>
          <p:nvPr>
            <p:ph type="body" sz="quarter" idx="16"/>
          </p:nvPr>
        </p:nvSpPr>
        <p:spPr>
          <a:xfrm>
            <a:off x="522409" y="4702843"/>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4" name="Content Placeholder 2"/>
          <p:cNvSpPr>
            <a:spLocks noGrp="1"/>
          </p:cNvSpPr>
          <p:nvPr>
            <p:ph idx="17"/>
          </p:nvPr>
        </p:nvSpPr>
        <p:spPr>
          <a:xfrm>
            <a:off x="2613892" y="4701868"/>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a:xfrm>
            <a:off x="10386484" y="6356352"/>
            <a:ext cx="990600" cy="314177"/>
          </a:xfrm>
          <a:prstGeom prst="rect">
            <a:avLst/>
          </a:prstGeom>
        </p:spPr>
        <p:txBody>
          <a:bodyPr/>
          <a:lstStyle/>
          <a:p>
            <a:fld id="{367D8E74-E954-2547-B4F7-580107513588}" type="datetime1">
              <a:rPr lang="fi-FI" noProof="0" smtClean="0"/>
              <a:t>9.12.2025</a:t>
            </a:fld>
            <a:endParaRPr lang="fi-FI" noProof="0"/>
          </a:p>
        </p:txBody>
      </p:sp>
      <p:sp>
        <p:nvSpPr>
          <p:cNvPr id="4" name="Title 1">
            <a:extLst>
              <a:ext uri="{FF2B5EF4-FFF2-40B4-BE49-F238E27FC236}">
                <a16:creationId xmlns:a16="http://schemas.microsoft.com/office/drawing/2014/main" id="{D22359FA-783F-DFF1-3CA4-E81275019D3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73353749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_33">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a:xfrm>
            <a:off x="10386484" y="6356352"/>
            <a:ext cx="990600" cy="314177"/>
          </a:xfrm>
          <a:prstGeom prst="rect">
            <a:avLst/>
          </a:prstGeom>
        </p:spPr>
        <p:txBody>
          <a:bodyPr/>
          <a:lstStyle/>
          <a:p>
            <a:fld id="{65A077DC-6BC4-DA4A-AFEB-2CB3D13C2CD9}" type="datetime1">
              <a:rPr lang="fi-FI" noProof="0" smtClean="0"/>
              <a:t>9.12.2025</a:t>
            </a:fld>
            <a:endParaRPr lang="fi-FI" noProof="0"/>
          </a:p>
        </p:txBody>
      </p:sp>
      <p:sp>
        <p:nvSpPr>
          <p:cNvPr id="6" name="Text Placeholder 4">
            <a:extLst>
              <a:ext uri="{FF2B5EF4-FFF2-40B4-BE49-F238E27FC236}">
                <a16:creationId xmlns:a16="http://schemas.microsoft.com/office/drawing/2014/main" id="{57304C0D-E9DC-95D7-EA44-76DBAA7098D5}"/>
              </a:ext>
            </a:extLst>
          </p:cNvPr>
          <p:cNvSpPr>
            <a:spLocks noGrp="1"/>
          </p:cNvSpPr>
          <p:nvPr>
            <p:ph type="body" sz="quarter" idx="13"/>
          </p:nvPr>
        </p:nvSpPr>
        <p:spPr>
          <a:xfrm>
            <a:off x="514759" y="620185"/>
            <a:ext cx="10862325" cy="5547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_34">
    <p:spTree>
      <p:nvGrpSpPr>
        <p:cNvPr id="1" name=""/>
        <p:cNvGrpSpPr/>
        <p:nvPr/>
      </p:nvGrpSpPr>
      <p:grpSpPr>
        <a:xfrm>
          <a:off x="0" y="0"/>
          <a:ext cx="0" cy="0"/>
          <a:chOff x="0" y="0"/>
          <a:chExt cx="0" cy="0"/>
        </a:xfrm>
      </p:grpSpPr>
      <p:cxnSp>
        <p:nvCxnSpPr>
          <p:cNvPr id="7" name="Straight Connector 9">
            <a:extLst>
              <a:ext uri="{C183D7F6-B498-43B3-948B-1728B52AA6E4}">
                <adec:decorative xmlns:adec="http://schemas.microsoft.com/office/drawing/2017/decorative" val="1"/>
              </a:ext>
            </a:extLst>
          </p:cNvPr>
          <p:cNvCxnSpPr/>
          <p:nvPr userDrawn="1"/>
        </p:nvCxnSpPr>
        <p:spPr>
          <a:xfrm rot="5400000">
            <a:off x="4975600" y="3041724"/>
            <a:ext cx="2412208" cy="2181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a:extLst>
              <a:ext uri="{C183D7F6-B498-43B3-948B-1728B52AA6E4}">
                <adec:decorative xmlns:adec="http://schemas.microsoft.com/office/drawing/2017/decorative" val="1"/>
              </a:ext>
            </a:extLst>
          </p:cNvPr>
          <p:cNvCxnSpPr/>
          <p:nvPr userDrawn="1"/>
        </p:nvCxnSpPr>
        <p:spPr>
          <a:xfrm rot="10800000">
            <a:off x="1127271" y="3166536"/>
            <a:ext cx="1042051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kstiruutu 16"/>
          <p:cNvSpPr txBox="1"/>
          <p:nvPr userDrawn="1"/>
        </p:nvSpPr>
        <p:spPr>
          <a:xfrm>
            <a:off x="924131"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1</a:t>
            </a:r>
          </a:p>
        </p:txBody>
      </p:sp>
      <p:sp>
        <p:nvSpPr>
          <p:cNvPr id="14" name="Tekstiruutu 13"/>
          <p:cNvSpPr txBox="1"/>
          <p:nvPr userDrawn="1"/>
        </p:nvSpPr>
        <p:spPr>
          <a:xfrm>
            <a:off x="6627753"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2</a:t>
            </a:r>
          </a:p>
        </p:txBody>
      </p:sp>
      <p:sp>
        <p:nvSpPr>
          <p:cNvPr id="16" name="Tekstiruutu 15"/>
          <p:cNvSpPr txBox="1"/>
          <p:nvPr userDrawn="1"/>
        </p:nvSpPr>
        <p:spPr>
          <a:xfrm>
            <a:off x="924131" y="3068960"/>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3</a:t>
            </a:r>
          </a:p>
        </p:txBody>
      </p:sp>
      <p:sp>
        <p:nvSpPr>
          <p:cNvPr id="15" name="Tekstiruutu 14"/>
          <p:cNvSpPr txBox="1"/>
          <p:nvPr userDrawn="1"/>
        </p:nvSpPr>
        <p:spPr>
          <a:xfrm>
            <a:off x="6612338" y="3075513"/>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4</a:t>
            </a:r>
          </a:p>
        </p:txBody>
      </p:sp>
      <p:sp>
        <p:nvSpPr>
          <p:cNvPr id="29" name="Tekstin paikkamerkki 19"/>
          <p:cNvSpPr>
            <a:spLocks noGrp="1"/>
          </p:cNvSpPr>
          <p:nvPr>
            <p:ph type="body" sz="quarter" idx="17"/>
          </p:nvPr>
        </p:nvSpPr>
        <p:spPr>
          <a:xfrm>
            <a:off x="1033202" y="5084763"/>
            <a:ext cx="10396799" cy="1008063"/>
          </a:xfrm>
          <a:prstGeom prst="rect">
            <a:avLst/>
          </a:prstGeom>
        </p:spPr>
        <p:txBody>
          <a:bodyPr/>
          <a:lstStyle>
            <a:lvl1pPr marL="0" indent="0">
              <a:buNone/>
              <a:defRPr sz="1600"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a:xfrm>
            <a:off x="10386484" y="6356352"/>
            <a:ext cx="990600" cy="314177"/>
          </a:xfrm>
          <a:prstGeom prst="rect">
            <a:avLst/>
          </a:prstGeom>
        </p:spPr>
        <p:txBody>
          <a:bodyPr/>
          <a:lstStyle/>
          <a:p>
            <a:fld id="{9339651B-F110-C443-BD4F-E59E2F55105A}" type="datetime1">
              <a:rPr lang="fi-FI" noProof="0" smtClean="0"/>
              <a:t>9.12.2025</a:t>
            </a:fld>
            <a:endParaRPr lang="fi-FI" noProof="0"/>
          </a:p>
        </p:txBody>
      </p:sp>
      <p:sp>
        <p:nvSpPr>
          <p:cNvPr id="4" name="Title 1">
            <a:extLst>
              <a:ext uri="{FF2B5EF4-FFF2-40B4-BE49-F238E27FC236}">
                <a16:creationId xmlns:a16="http://schemas.microsoft.com/office/drawing/2014/main" id="{C0A7AE3E-222B-D4CF-E6FE-0555A576D44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10" name="Text Placeholder 8">
            <a:extLst>
              <a:ext uri="{FF2B5EF4-FFF2-40B4-BE49-F238E27FC236}">
                <a16:creationId xmlns:a16="http://schemas.microsoft.com/office/drawing/2014/main" id="{25B85A10-42EE-3C0F-484B-91B6F5D0F99D}"/>
              </a:ext>
            </a:extLst>
          </p:cNvPr>
          <p:cNvSpPr>
            <a:spLocks noGrp="1"/>
          </p:cNvSpPr>
          <p:nvPr>
            <p:ph type="body" sz="quarter" idx="21"/>
          </p:nvPr>
        </p:nvSpPr>
        <p:spPr>
          <a:xfrm>
            <a:off x="1839384" y="1881300"/>
            <a:ext cx="3920067" cy="900000"/>
          </a:xfrm>
        </p:spPr>
        <p:txBody>
          <a:bodyPr/>
          <a:lstStyle/>
          <a:p>
            <a:pPr lvl="0"/>
            <a:r>
              <a:rPr lang="en-US"/>
              <a:t>Click to edit Master text styles</a:t>
            </a:r>
          </a:p>
        </p:txBody>
      </p:sp>
      <p:sp>
        <p:nvSpPr>
          <p:cNvPr id="12" name="Text Placeholder 8">
            <a:extLst>
              <a:ext uri="{FF2B5EF4-FFF2-40B4-BE49-F238E27FC236}">
                <a16:creationId xmlns:a16="http://schemas.microsoft.com/office/drawing/2014/main" id="{17B1B1DC-5B1A-AEE9-9810-68A4316FCEA1}"/>
              </a:ext>
            </a:extLst>
          </p:cNvPr>
          <p:cNvSpPr>
            <a:spLocks noGrp="1"/>
          </p:cNvSpPr>
          <p:nvPr>
            <p:ph type="body" sz="quarter" idx="22"/>
          </p:nvPr>
        </p:nvSpPr>
        <p:spPr>
          <a:xfrm>
            <a:off x="7512051" y="1881300"/>
            <a:ext cx="3920067" cy="900000"/>
          </a:xfrm>
        </p:spPr>
        <p:txBody>
          <a:bodyPr/>
          <a:lstStyle/>
          <a:p>
            <a:pPr lvl="0"/>
            <a:r>
              <a:rPr lang="en-US"/>
              <a:t>Click to edit Master text styles</a:t>
            </a:r>
          </a:p>
        </p:txBody>
      </p:sp>
      <p:sp>
        <p:nvSpPr>
          <p:cNvPr id="19" name="Text Placeholder 8">
            <a:extLst>
              <a:ext uri="{FF2B5EF4-FFF2-40B4-BE49-F238E27FC236}">
                <a16:creationId xmlns:a16="http://schemas.microsoft.com/office/drawing/2014/main" id="{B19ECD3D-E5E1-4C59-1975-1984319FB3E5}"/>
              </a:ext>
            </a:extLst>
          </p:cNvPr>
          <p:cNvSpPr>
            <a:spLocks noGrp="1"/>
          </p:cNvSpPr>
          <p:nvPr>
            <p:ph type="body" sz="quarter" idx="23"/>
          </p:nvPr>
        </p:nvSpPr>
        <p:spPr>
          <a:xfrm>
            <a:off x="1839384" y="3413767"/>
            <a:ext cx="3920067" cy="900000"/>
          </a:xfrm>
        </p:spPr>
        <p:txBody>
          <a:bodyPr/>
          <a:lstStyle/>
          <a:p>
            <a:pPr lvl="0"/>
            <a:r>
              <a:rPr lang="en-US"/>
              <a:t>Click to edit Master text styles</a:t>
            </a:r>
          </a:p>
        </p:txBody>
      </p:sp>
      <p:sp>
        <p:nvSpPr>
          <p:cNvPr id="20" name="Text Placeholder 8">
            <a:extLst>
              <a:ext uri="{FF2B5EF4-FFF2-40B4-BE49-F238E27FC236}">
                <a16:creationId xmlns:a16="http://schemas.microsoft.com/office/drawing/2014/main" id="{12D9C0CC-F4B2-D60D-8FE4-9E7A31C07D57}"/>
              </a:ext>
            </a:extLst>
          </p:cNvPr>
          <p:cNvSpPr>
            <a:spLocks noGrp="1"/>
          </p:cNvSpPr>
          <p:nvPr>
            <p:ph type="body" sz="quarter" idx="24"/>
          </p:nvPr>
        </p:nvSpPr>
        <p:spPr>
          <a:xfrm>
            <a:off x="7512051" y="3413767"/>
            <a:ext cx="3920067" cy="900000"/>
          </a:xfrm>
        </p:spPr>
        <p:txBody>
          <a:bodyPr/>
          <a:lstStyle/>
          <a:p>
            <a:pPr lvl="0"/>
            <a:r>
              <a:rPr lang="en-US"/>
              <a:t>Click to edit Master text styles</a:t>
            </a:r>
          </a:p>
        </p:txBody>
      </p:sp>
    </p:spTree>
    <p:extLst>
      <p:ext uri="{BB962C8B-B14F-4D97-AF65-F5344CB8AC3E}">
        <p14:creationId xmlns:p14="http://schemas.microsoft.com/office/powerpoint/2010/main" val="32926205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_35">
    <p:spTree>
      <p:nvGrpSpPr>
        <p:cNvPr id="1" name=""/>
        <p:cNvGrpSpPr/>
        <p:nvPr/>
      </p:nvGrpSpPr>
      <p:grpSpPr>
        <a:xfrm>
          <a:off x="0" y="0"/>
          <a:ext cx="0" cy="0"/>
          <a:chOff x="0" y="0"/>
          <a:chExt cx="0" cy="0"/>
        </a:xfrm>
      </p:grpSpPr>
      <p:cxnSp>
        <p:nvCxnSpPr>
          <p:cNvPr id="18" name="Straight Connector 9">
            <a:extLst>
              <a:ext uri="{C183D7F6-B498-43B3-948B-1728B52AA6E4}">
                <adec:decorative xmlns:adec="http://schemas.microsoft.com/office/drawing/2017/decorative" val="1"/>
              </a:ext>
            </a:extLst>
          </p:cNvPr>
          <p:cNvCxnSpPr/>
          <p:nvPr userDrawn="1"/>
        </p:nvCxnSpPr>
        <p:spPr>
          <a:xfrm>
            <a:off x="5999989" y="1761416"/>
            <a:ext cx="0" cy="4163861"/>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a:extLst>
              <a:ext uri="{C183D7F6-B498-43B3-948B-1728B52AA6E4}">
                <adec:decorative xmlns:adec="http://schemas.microsoft.com/office/drawing/2017/decorative" val="1"/>
              </a:ext>
            </a:extLst>
          </p:cNvPr>
          <p:cNvCxnSpPr/>
          <p:nvPr userDrawn="1"/>
        </p:nvCxnSpPr>
        <p:spPr>
          <a:xfrm rot="10800000">
            <a:off x="755031" y="3683164"/>
            <a:ext cx="1095206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Tekstiruutu 32"/>
          <p:cNvSpPr txBox="1"/>
          <p:nvPr userDrawn="1"/>
        </p:nvSpPr>
        <p:spPr>
          <a:xfrm>
            <a:off x="457282"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1</a:t>
            </a:r>
          </a:p>
        </p:txBody>
      </p:sp>
      <p:sp>
        <p:nvSpPr>
          <p:cNvPr id="30" name="Tekstiruutu 29"/>
          <p:cNvSpPr txBox="1"/>
          <p:nvPr userDrawn="1"/>
        </p:nvSpPr>
        <p:spPr>
          <a:xfrm>
            <a:off x="6059734"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2</a:t>
            </a:r>
          </a:p>
        </p:txBody>
      </p:sp>
      <p:sp>
        <p:nvSpPr>
          <p:cNvPr id="32" name="Tekstiruutu 31"/>
          <p:cNvSpPr txBox="1"/>
          <p:nvPr userDrawn="1"/>
        </p:nvSpPr>
        <p:spPr>
          <a:xfrm>
            <a:off x="457282" y="3675937"/>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3</a:t>
            </a:r>
          </a:p>
        </p:txBody>
      </p:sp>
      <p:sp>
        <p:nvSpPr>
          <p:cNvPr id="31" name="Tekstiruutu 30"/>
          <p:cNvSpPr txBox="1"/>
          <p:nvPr userDrawn="1"/>
        </p:nvSpPr>
        <p:spPr>
          <a:xfrm>
            <a:off x="6044318" y="3610954"/>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4</a:t>
            </a:r>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a:xfrm>
            <a:off x="10386484" y="6356352"/>
            <a:ext cx="990600" cy="314177"/>
          </a:xfrm>
          <a:prstGeom prst="rect">
            <a:avLst/>
          </a:prstGeom>
        </p:spPr>
        <p:txBody>
          <a:bodyPr/>
          <a:lstStyle/>
          <a:p>
            <a:fld id="{8344E1AD-CD0B-2A43-AE0C-6C75453D022F}" type="datetime1">
              <a:rPr lang="fi-FI" noProof="0" smtClean="0"/>
              <a:t>9.12.2025</a:t>
            </a:fld>
            <a:endParaRPr lang="fi-FI" noProof="0"/>
          </a:p>
        </p:txBody>
      </p:sp>
      <p:sp>
        <p:nvSpPr>
          <p:cNvPr id="4" name="Title 1">
            <a:extLst>
              <a:ext uri="{FF2B5EF4-FFF2-40B4-BE49-F238E27FC236}">
                <a16:creationId xmlns:a16="http://schemas.microsoft.com/office/drawing/2014/main" id="{41BE2399-21E3-9594-E712-825098A7F2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8" name="Text Placeholder 6">
            <a:extLst>
              <a:ext uri="{FF2B5EF4-FFF2-40B4-BE49-F238E27FC236}">
                <a16:creationId xmlns:a16="http://schemas.microsoft.com/office/drawing/2014/main" id="{CFD2D87F-01B6-887E-07FA-E9C4D8C4540E}"/>
              </a:ext>
            </a:extLst>
          </p:cNvPr>
          <p:cNvSpPr>
            <a:spLocks noGrp="1"/>
          </p:cNvSpPr>
          <p:nvPr>
            <p:ph type="body" sz="quarter" idx="20"/>
          </p:nvPr>
        </p:nvSpPr>
        <p:spPr>
          <a:xfrm>
            <a:off x="1225551" y="1784351"/>
            <a:ext cx="4595283" cy="1595967"/>
          </a:xfrm>
        </p:spPr>
        <p:txBody>
          <a:body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A4E6A959-B387-7BF0-A889-E6BD2E14B761}"/>
              </a:ext>
            </a:extLst>
          </p:cNvPr>
          <p:cNvSpPr>
            <a:spLocks noGrp="1"/>
          </p:cNvSpPr>
          <p:nvPr>
            <p:ph type="body" sz="quarter" idx="21"/>
          </p:nvPr>
        </p:nvSpPr>
        <p:spPr>
          <a:xfrm>
            <a:off x="6889751" y="1784351"/>
            <a:ext cx="4595283" cy="1595967"/>
          </a:xfrm>
        </p:spPr>
        <p:txBody>
          <a:bodyPr/>
          <a:lstStyle/>
          <a:p>
            <a:pPr lvl="0"/>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B0561B2B-686C-C86B-43CD-CF655EF621F7}"/>
              </a:ext>
            </a:extLst>
          </p:cNvPr>
          <p:cNvSpPr>
            <a:spLocks noGrp="1"/>
          </p:cNvSpPr>
          <p:nvPr>
            <p:ph type="body" sz="quarter" idx="22"/>
          </p:nvPr>
        </p:nvSpPr>
        <p:spPr>
          <a:xfrm>
            <a:off x="6889751" y="3943351"/>
            <a:ext cx="4595283" cy="1595967"/>
          </a:xfrm>
        </p:spPr>
        <p:txBody>
          <a:body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89906099-D552-1244-C78B-DEB4DF4D6649}"/>
              </a:ext>
            </a:extLst>
          </p:cNvPr>
          <p:cNvSpPr>
            <a:spLocks noGrp="1"/>
          </p:cNvSpPr>
          <p:nvPr>
            <p:ph type="body" sz="quarter" idx="23"/>
          </p:nvPr>
        </p:nvSpPr>
        <p:spPr>
          <a:xfrm>
            <a:off x="1225551" y="3943351"/>
            <a:ext cx="4595283" cy="159596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47292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 ja sisalto, beig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45AA8D-6864-4F9E-F82A-B56DC19E9F6D}"/>
              </a:ext>
            </a:extLst>
          </p:cNvPr>
          <p:cNvSpPr>
            <a:spLocks/>
          </p:cNvSpPr>
          <p:nvPr userDrawn="1"/>
        </p:nvSpPr>
        <p:spPr>
          <a:xfrm>
            <a:off x="9329655" y="0"/>
            <a:ext cx="2862343"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Kuva 7">
            <a:extLst>
              <a:ext uri="{FF2B5EF4-FFF2-40B4-BE49-F238E27FC236}">
                <a16:creationId xmlns:a16="http://schemas.microsoft.com/office/drawing/2014/main" id="{F12B7539-18FE-81B0-6DD7-5F7877139E3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
        <p:nvSpPr>
          <p:cNvPr id="4" name="Otsikon paikkamerkki 1">
            <a:extLst>
              <a:ext uri="{FF2B5EF4-FFF2-40B4-BE49-F238E27FC236}">
                <a16:creationId xmlns:a16="http://schemas.microsoft.com/office/drawing/2014/main" id="{F808E359-E5BD-1341-FC94-16EED4DA9CCE}"/>
              </a:ext>
            </a:extLst>
          </p:cNvPr>
          <p:cNvSpPr>
            <a:spLocks noGrp="1"/>
          </p:cNvSpPr>
          <p:nvPr>
            <p:ph type="title" hasCustomPrompt="1"/>
          </p:nvPr>
        </p:nvSpPr>
        <p:spPr>
          <a:xfrm>
            <a:off x="693737" y="1117157"/>
            <a:ext cx="8261836" cy="923330"/>
          </a:xfrm>
          <a:prstGeom prst="rect">
            <a:avLst/>
          </a:prstGeom>
        </p:spPr>
        <p:txBody>
          <a:bodyPr vert="horz" wrap="square" lIns="251999" tIns="45720" rIns="180000" bIns="45720" rtlCol="0" anchor="t" anchorCtr="0">
            <a:noAutofit/>
          </a:bodyPr>
          <a:lstStyle/>
          <a:p>
            <a:r>
              <a:rPr lang="fi-FI" noProof="0" dirty="0"/>
              <a:t>Lisää otsikko </a:t>
            </a:r>
            <a:br>
              <a:rPr lang="fi-FI" noProof="0" dirty="0"/>
            </a:br>
            <a:r>
              <a:rPr lang="fi-FI" noProof="0" dirty="0"/>
              <a:t>napsauttamalla</a:t>
            </a:r>
          </a:p>
        </p:txBody>
      </p:sp>
      <p:sp>
        <p:nvSpPr>
          <p:cNvPr id="7" name="Text Placeholder 17">
            <a:extLst>
              <a:ext uri="{FF2B5EF4-FFF2-40B4-BE49-F238E27FC236}">
                <a16:creationId xmlns:a16="http://schemas.microsoft.com/office/drawing/2014/main" id="{D64A4D31-AA4D-14A4-5956-82405431F71D}"/>
              </a:ext>
            </a:extLst>
          </p:cNvPr>
          <p:cNvSpPr>
            <a:spLocks noGrp="1"/>
          </p:cNvSpPr>
          <p:nvPr>
            <p:ph type="body" sz="quarter" idx="10" hasCustomPrompt="1"/>
          </p:nvPr>
        </p:nvSpPr>
        <p:spPr>
          <a:xfrm>
            <a:off x="693737" y="2208180"/>
            <a:ext cx="8260622" cy="4029110"/>
          </a:xfrm>
        </p:spPr>
        <p:txBody>
          <a:bodyPr rIns="180000"/>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713439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_36">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45539" y="1661029"/>
            <a:ext cx="6041528" cy="4357008"/>
          </a:xfrm>
          <a:prstGeom prst="rect">
            <a:avLst/>
          </a:prstGeo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852357" y="1661029"/>
            <a:ext cx="4510587" cy="4510587"/>
          </a:xfrm>
          <a:prstGeom prst="ellipse">
            <a:avLst/>
          </a:prstGeom>
          <a:solidFill>
            <a:schemeClr val="accent2"/>
          </a:solidFill>
          <a:effectLst/>
        </p:spPr>
        <p:txBody>
          <a:bodyPr/>
          <a:lstStyle>
            <a:lvl1pPr marL="0" indent="0" algn="ctr">
              <a:buFontTx/>
              <a:buNone/>
              <a:defRPr sz="1867" spc="-67"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a:xfrm>
            <a:off x="10386484" y="6356352"/>
            <a:ext cx="990600" cy="314177"/>
          </a:xfrm>
          <a:prstGeom prst="rect">
            <a:avLst/>
          </a:prstGeom>
        </p:spPr>
        <p:txBody>
          <a:bodyPr/>
          <a:lstStyle/>
          <a:p>
            <a:fld id="{0C48B7BB-B7ED-CB41-AFE1-917B8567CB97}" type="datetime1">
              <a:rPr lang="fi-FI" noProof="0" smtClean="0"/>
              <a:t>9.12.2025</a:t>
            </a:fld>
            <a:endParaRPr lang="fi-FI" noProof="0"/>
          </a:p>
        </p:txBody>
      </p:sp>
      <p:sp>
        <p:nvSpPr>
          <p:cNvPr id="4" name="Title 1">
            <a:extLst>
              <a:ext uri="{FF2B5EF4-FFF2-40B4-BE49-F238E27FC236}">
                <a16:creationId xmlns:a16="http://schemas.microsoft.com/office/drawing/2014/main" id="{45443350-0EDE-36C8-EAB0-675FC6D1872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740526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_37">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1170644" y="1656204"/>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713536" y="4221075"/>
            <a:ext cx="3314216" cy="1745659"/>
          </a:xfrm>
          <a:prstGeom prst="rect">
            <a:avLst/>
          </a:prstGeom>
        </p:spPr>
        <p:txBody>
          <a:bodyPr lIns="0">
            <a:noAutofit/>
          </a:bodyPr>
          <a:lstStyle>
            <a:lvl1pPr marL="0" indent="0" algn="ctr">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889396" y="1633165"/>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432288"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608149" y="1598609"/>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151041"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a:xfrm>
            <a:off x="10386484" y="6356352"/>
            <a:ext cx="990600" cy="314177"/>
          </a:xfrm>
          <a:prstGeom prst="rect">
            <a:avLst/>
          </a:prstGeom>
        </p:spPr>
        <p:txBody>
          <a:bodyPr/>
          <a:lstStyle/>
          <a:p>
            <a:fld id="{97DC7485-E0D2-8D48-B336-55A9C192ABED}" type="datetime1">
              <a:rPr lang="fi-FI" noProof="0" smtClean="0"/>
              <a:t>9.12.2025</a:t>
            </a:fld>
            <a:endParaRPr lang="fi-FI" noProof="0"/>
          </a:p>
        </p:txBody>
      </p:sp>
      <p:sp>
        <p:nvSpPr>
          <p:cNvPr id="4" name="Title 1">
            <a:extLst>
              <a:ext uri="{FF2B5EF4-FFF2-40B4-BE49-F238E27FC236}">
                <a16:creationId xmlns:a16="http://schemas.microsoft.com/office/drawing/2014/main" id="{349A28DA-3DED-5937-922C-64487E02F5E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5074480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_38">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2063789"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dirty="0"/>
              <a:t>Lähin konttori / konttorit</a:t>
            </a:r>
            <a:br>
              <a:rPr lang="fi-FI" noProof="0" dirty="0"/>
            </a:br>
            <a:r>
              <a:rPr lang="fi-FI" noProof="0" dirty="0"/>
              <a:t>Yhteystiedot</a:t>
            </a:r>
            <a:br>
              <a:rPr lang="fi-FI" noProof="0" dirty="0"/>
            </a:br>
            <a:r>
              <a:rPr lang="fi-FI" noProof="0" dirty="0"/>
              <a:t>Aukioloajat</a:t>
            </a:r>
            <a:br>
              <a:rPr lang="fi-FI" noProof="0" dirty="0"/>
            </a:br>
            <a:r>
              <a:rPr lang="fi-FI" noProof="0" dirty="0"/>
              <a:t>Verkkosivu</a:t>
            </a:r>
            <a:br>
              <a:rPr lang="fi-FI" noProof="0" dirty="0"/>
            </a:br>
            <a:r>
              <a:rPr lang="fi-FI" noProof="0" dirty="0"/>
              <a:t>Muu tieto</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7335383" y="1884149"/>
            <a:ext cx="1746100" cy="17461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1" name="Text Placeholder 12"/>
          <p:cNvSpPr>
            <a:spLocks noGrp="1"/>
          </p:cNvSpPr>
          <p:nvPr>
            <p:ph type="body" sz="quarter" idx="15" hasCustomPrompt="1"/>
          </p:nvPr>
        </p:nvSpPr>
        <p:spPr>
          <a:xfrm>
            <a:off x="6288341"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a:xfrm>
            <a:off x="10386484" y="6356352"/>
            <a:ext cx="990600" cy="314177"/>
          </a:xfrm>
          <a:prstGeom prst="rect">
            <a:avLst/>
          </a:prstGeom>
        </p:spPr>
        <p:txBody>
          <a:bodyPr/>
          <a:lstStyle/>
          <a:p>
            <a:fld id="{CB1C7CB7-F8B2-6E4F-9799-8C3B0AC9DFAF}" type="datetime1">
              <a:rPr lang="fi-FI" noProof="0" smtClean="0"/>
              <a:t>9.12.2025</a:t>
            </a:fld>
            <a:endParaRPr lang="fi-FI" noProof="0"/>
          </a:p>
        </p:txBody>
      </p:sp>
      <p:pic>
        <p:nvPicPr>
          <p:cNvPr id="18" name="Kuva 17">
            <a:extLst>
              <a:ext uri="{FF2B5EF4-FFF2-40B4-BE49-F238E27FC236}">
                <a16:creationId xmlns:a16="http://schemas.microsoft.com/office/drawing/2014/main" id="{69A85528-7428-434C-B70E-40C08182C3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5633" y="2022006"/>
            <a:ext cx="2851851" cy="1450093"/>
          </a:xfrm>
          <a:prstGeom prst="rect">
            <a:avLst/>
          </a:prstGeom>
        </p:spPr>
      </p:pic>
      <p:sp>
        <p:nvSpPr>
          <p:cNvPr id="2" name="Title 1">
            <a:extLst>
              <a:ext uri="{FF2B5EF4-FFF2-40B4-BE49-F238E27FC236}">
                <a16:creationId xmlns:a16="http://schemas.microsoft.com/office/drawing/2014/main" id="{4AE36CD9-C447-38B1-44B5-B819ACE84784}"/>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5740765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_39">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404961" y="3926642"/>
            <a:ext cx="3168440" cy="1919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Lähin konttori / konttorit</a:t>
            </a:r>
            <a:br>
              <a:rPr lang="fi-FI" noProof="0"/>
            </a:br>
            <a:r>
              <a:rPr lang="fi-FI" noProof="0"/>
              <a:t>Yhteystiedot</a:t>
            </a:r>
            <a:br>
              <a:rPr lang="fi-FI" noProof="0"/>
            </a:br>
            <a:r>
              <a:rPr lang="fi-FI" noProof="0"/>
              <a:t>Aukioloajat</a:t>
            </a:r>
            <a:br>
              <a:rPr lang="fi-FI" noProof="0"/>
            </a:br>
            <a:r>
              <a:rPr lang="fi-FI" noProof="0"/>
              <a:t>Verkkosivu</a:t>
            </a:r>
            <a:br>
              <a:rPr lang="fi-FI" noProof="0"/>
            </a:br>
            <a:r>
              <a:rPr lang="fi-FI" noProof="0"/>
              <a:t>Muu tieto</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288214" y="150883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3" name="Text Placeholder 12"/>
          <p:cNvSpPr>
            <a:spLocks noGrp="1"/>
          </p:cNvSpPr>
          <p:nvPr>
            <p:ph type="body" sz="quarter" idx="15" hasCustomPrompt="1"/>
          </p:nvPr>
        </p:nvSpPr>
        <p:spPr>
          <a:xfrm>
            <a:off x="8016267" y="1509271"/>
            <a:ext cx="3264453" cy="1535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6288214" y="3236887"/>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5" name="Text Placeholder 12"/>
          <p:cNvSpPr>
            <a:spLocks noGrp="1"/>
          </p:cNvSpPr>
          <p:nvPr>
            <p:ph type="body" sz="quarter" idx="16" hasCustomPrompt="1"/>
          </p:nvPr>
        </p:nvSpPr>
        <p:spPr>
          <a:xfrm>
            <a:off x="8016267" y="3236887"/>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19" hasCustomPrompt="1"/>
          </p:nvPr>
        </p:nvSpPr>
        <p:spPr>
          <a:xfrm>
            <a:off x="6288214" y="496531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7" name="Text Placeholder 12"/>
          <p:cNvSpPr>
            <a:spLocks noGrp="1"/>
          </p:cNvSpPr>
          <p:nvPr>
            <p:ph type="body" sz="quarter" idx="17" hasCustomPrompt="1"/>
          </p:nvPr>
        </p:nvSpPr>
        <p:spPr>
          <a:xfrm>
            <a:off x="8016267" y="4965128"/>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a:xfrm>
            <a:off x="10386484" y="6356352"/>
            <a:ext cx="990600" cy="314177"/>
          </a:xfrm>
          <a:prstGeom prst="rect">
            <a:avLst/>
          </a:prstGeom>
        </p:spPr>
        <p:txBody>
          <a:bodyPr/>
          <a:lstStyle/>
          <a:p>
            <a:fld id="{E536FF8B-00A7-1949-8EDC-DCE78C064929}" type="datetime1">
              <a:rPr lang="fi-FI" noProof="0" smtClean="0"/>
              <a:t>9.12.2025</a:t>
            </a:fld>
            <a:endParaRPr lang="fi-FI" noProof="0"/>
          </a:p>
        </p:txBody>
      </p:sp>
      <p:pic>
        <p:nvPicPr>
          <p:cNvPr id="30" name="Kuva 29">
            <a:extLst>
              <a:ext uri="{FF2B5EF4-FFF2-40B4-BE49-F238E27FC236}">
                <a16:creationId xmlns:a16="http://schemas.microsoft.com/office/drawing/2014/main" id="{1D1C455C-3A11-094D-AA7B-04CAE66889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428" y="2144950"/>
            <a:ext cx="2851851" cy="1450093"/>
          </a:xfrm>
          <a:prstGeom prst="rect">
            <a:avLst/>
          </a:prstGeom>
        </p:spPr>
      </p:pic>
      <p:sp>
        <p:nvSpPr>
          <p:cNvPr id="2" name="Title 1">
            <a:extLst>
              <a:ext uri="{FF2B5EF4-FFF2-40B4-BE49-F238E27FC236}">
                <a16:creationId xmlns:a16="http://schemas.microsoft.com/office/drawing/2014/main" id="{A2226FDB-67F3-3944-5102-E2A9AE8E0EDA}"/>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199997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_40">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608524"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586816" y="3779927"/>
            <a:ext cx="3314216" cy="2160000"/>
          </a:xfrm>
          <a:prstGeom prst="rect">
            <a:avLst/>
          </a:prstGeom>
        </p:spPr>
        <p:txBody>
          <a:bodyPr lIns="0">
            <a:noAutofit/>
          </a:bodyPr>
          <a:lstStyle>
            <a:lvl1pPr marL="0" indent="0">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317772"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317772"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048728"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048728"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a:xfrm>
            <a:off x="10386484" y="6356352"/>
            <a:ext cx="990600" cy="314177"/>
          </a:xfrm>
          <a:prstGeom prst="rect">
            <a:avLst/>
          </a:prstGeom>
        </p:spPr>
        <p:txBody>
          <a:bodyPr/>
          <a:lstStyle/>
          <a:p>
            <a:fld id="{DBA5D60E-04CD-5243-9309-2D00067EF053}" type="datetime1">
              <a:rPr lang="fi-FI" noProof="0" smtClean="0"/>
              <a:t>9.12.2025</a:t>
            </a:fld>
            <a:endParaRPr lang="fi-FI" noProof="0"/>
          </a:p>
        </p:txBody>
      </p:sp>
      <p:sp>
        <p:nvSpPr>
          <p:cNvPr id="4" name="Title 1">
            <a:extLst>
              <a:ext uri="{FF2B5EF4-FFF2-40B4-BE49-F238E27FC236}">
                <a16:creationId xmlns:a16="http://schemas.microsoft.com/office/drawing/2014/main" id="{784FB71E-4D5A-0ED2-E196-B4FB5355F33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2314153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ntent_41">
    <p:spTree>
      <p:nvGrpSpPr>
        <p:cNvPr id="1" name=""/>
        <p:cNvGrpSpPr/>
        <p:nvPr/>
      </p:nvGrpSpPr>
      <p:grpSpPr>
        <a:xfrm>
          <a:off x="0" y="0"/>
          <a:ext cx="0" cy="0"/>
          <a:chOff x="0" y="0"/>
          <a:chExt cx="0" cy="0"/>
        </a:xfrm>
      </p:grpSpPr>
      <p:sp>
        <p:nvSpPr>
          <p:cNvPr id="20"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587976"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1" name="Tekstin paikkamerkki 3"/>
          <p:cNvSpPr>
            <a:spLocks noGrp="1"/>
          </p:cNvSpPr>
          <p:nvPr>
            <p:ph type="body" sz="quarter" idx="13"/>
          </p:nvPr>
        </p:nvSpPr>
        <p:spPr>
          <a:xfrm>
            <a:off x="1691977" y="1955251"/>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4443271"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5536694"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8283697"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395130"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25" hasCustomPrompt="1"/>
          </p:nvPr>
        </p:nvSpPr>
        <p:spPr>
          <a:xfrm>
            <a:off x="587976"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7" name="Tekstin paikkamerkki 3"/>
          <p:cNvSpPr>
            <a:spLocks noGrp="1"/>
          </p:cNvSpPr>
          <p:nvPr>
            <p:ph type="body" sz="quarter" idx="20"/>
          </p:nvPr>
        </p:nvSpPr>
        <p:spPr>
          <a:xfrm>
            <a:off x="1691977" y="4028709"/>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8"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4367059"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9" name="Tekstin paikkamerkki 15"/>
          <p:cNvSpPr>
            <a:spLocks noGrp="1"/>
          </p:cNvSpPr>
          <p:nvPr>
            <p:ph type="body" sz="quarter" idx="22"/>
          </p:nvPr>
        </p:nvSpPr>
        <p:spPr>
          <a:xfrm>
            <a:off x="5536694"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8207485"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395130"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a:xfrm>
            <a:off x="10386484" y="6356352"/>
            <a:ext cx="990600" cy="314177"/>
          </a:xfrm>
          <a:prstGeom prst="rect">
            <a:avLst/>
          </a:prstGeom>
        </p:spPr>
        <p:txBody>
          <a:bodyPr/>
          <a:lstStyle/>
          <a:p>
            <a:fld id="{BACE15F1-5C97-6B42-A424-BCAE7BFC922E}" type="datetime1">
              <a:rPr lang="fi-FI" noProof="0" smtClean="0"/>
              <a:t>9.12.2025</a:t>
            </a:fld>
            <a:endParaRPr lang="fi-FI" noProof="0"/>
          </a:p>
        </p:txBody>
      </p:sp>
      <p:sp>
        <p:nvSpPr>
          <p:cNvPr id="4" name="Title 1">
            <a:extLst>
              <a:ext uri="{FF2B5EF4-FFF2-40B4-BE49-F238E27FC236}">
                <a16:creationId xmlns:a16="http://schemas.microsoft.com/office/drawing/2014/main" id="{0D0979BD-B501-040B-9A9D-06FF6F7480C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8165328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_42">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400722" y="519486"/>
            <a:ext cx="11266345" cy="1046895"/>
          </a:xfrm>
        </p:spPr>
        <p:txBody>
          <a:bodyPr/>
          <a:lstStyle>
            <a:lvl1pPr algn="ctr">
              <a:defRPr/>
            </a:lvl1pPr>
          </a:lstStyle>
          <a:p>
            <a:r>
              <a:rPr lang="fi-FI" noProof="0"/>
              <a:t>Kirjoita otsikko tähän</a:t>
            </a:r>
          </a:p>
        </p:txBody>
      </p:sp>
      <p:sp>
        <p:nvSpPr>
          <p:cNvPr id="34" name="Picture Placeholder 5">
            <a:extLst>
              <a:ext uri="{C183D7F6-B498-43B3-948B-1728B52AA6E4}">
                <adec:decorative xmlns:adec="http://schemas.microsoft.com/office/drawing/2017/decorative" val="1"/>
              </a:ext>
            </a:extLst>
          </p:cNvPr>
          <p:cNvSpPr>
            <a:spLocks noGrp="1" noChangeAspect="1"/>
          </p:cNvSpPr>
          <p:nvPr>
            <p:ph type="pic" sz="quarter" idx="34" hasCustomPrompt="1"/>
          </p:nvPr>
        </p:nvSpPr>
        <p:spPr>
          <a:xfrm>
            <a:off x="1113440" y="204437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5" name="Tekstin paikkamerkki 13"/>
          <p:cNvSpPr>
            <a:spLocks noGrp="1"/>
          </p:cNvSpPr>
          <p:nvPr>
            <p:ph type="body" sz="quarter" idx="35"/>
          </p:nvPr>
        </p:nvSpPr>
        <p:spPr>
          <a:xfrm>
            <a:off x="400722" y="3164479"/>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18" name="Picture Placeholder 5">
            <a:extLst>
              <a:ext uri="{C183D7F6-B498-43B3-948B-1728B52AA6E4}">
                <adec:decorative xmlns:adec="http://schemas.microsoft.com/office/drawing/2017/decorative" val="1"/>
              </a:ext>
            </a:extLst>
          </p:cNvPr>
          <p:cNvSpPr>
            <a:spLocks noGrp="1" noChangeAspect="1"/>
          </p:cNvSpPr>
          <p:nvPr>
            <p:ph type="pic" sz="quarter" idx="30" hasCustomPrompt="1"/>
          </p:nvPr>
        </p:nvSpPr>
        <p:spPr>
          <a:xfrm>
            <a:off x="4074656" y="205711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1" name="Tekstin paikkamerkki 13"/>
          <p:cNvSpPr>
            <a:spLocks noGrp="1"/>
          </p:cNvSpPr>
          <p:nvPr>
            <p:ph type="body" sz="quarter" idx="31"/>
          </p:nvPr>
        </p:nvSpPr>
        <p:spPr>
          <a:xfrm>
            <a:off x="3361938" y="3177211"/>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8" name="Picture Placeholder 5">
            <a:extLst>
              <a:ext uri="{C183D7F6-B498-43B3-948B-1728B52AA6E4}">
                <adec:decorative xmlns:adec="http://schemas.microsoft.com/office/drawing/2017/decorative" val="1"/>
              </a:ext>
            </a:extLst>
          </p:cNvPr>
          <p:cNvSpPr>
            <a:spLocks noGrp="1" noChangeAspect="1"/>
          </p:cNvSpPr>
          <p:nvPr>
            <p:ph type="pic" sz="quarter" idx="38" hasCustomPrompt="1"/>
          </p:nvPr>
        </p:nvSpPr>
        <p:spPr>
          <a:xfrm>
            <a:off x="7035872" y="204437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9" name="Tekstin paikkamerkki 13"/>
          <p:cNvSpPr>
            <a:spLocks noGrp="1"/>
          </p:cNvSpPr>
          <p:nvPr>
            <p:ph type="body" sz="quarter" idx="39"/>
          </p:nvPr>
        </p:nvSpPr>
        <p:spPr>
          <a:xfrm>
            <a:off x="6323154" y="3164477"/>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9997089" y="2044375"/>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284371" y="3164474"/>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6" name="Picture Placeholder 5">
            <a:extLst>
              <a:ext uri="{C183D7F6-B498-43B3-948B-1728B52AA6E4}">
                <adec:decorative xmlns:adec="http://schemas.microsoft.com/office/drawing/2017/decorative" val="1"/>
              </a:ext>
            </a:extLst>
          </p:cNvPr>
          <p:cNvSpPr>
            <a:spLocks noGrp="1" noChangeAspect="1"/>
          </p:cNvSpPr>
          <p:nvPr>
            <p:ph type="pic" sz="quarter" idx="36" hasCustomPrompt="1"/>
          </p:nvPr>
        </p:nvSpPr>
        <p:spPr>
          <a:xfrm>
            <a:off x="1113440" y="411107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7" name="Tekstin paikkamerkki 13"/>
          <p:cNvSpPr>
            <a:spLocks noGrp="1"/>
          </p:cNvSpPr>
          <p:nvPr>
            <p:ph type="body" sz="quarter" idx="37"/>
          </p:nvPr>
        </p:nvSpPr>
        <p:spPr>
          <a:xfrm>
            <a:off x="400722"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2" name="Picture Placeholder 5">
            <a:extLst>
              <a:ext uri="{C183D7F6-B498-43B3-948B-1728B52AA6E4}">
                <adec:decorative xmlns:adec="http://schemas.microsoft.com/office/drawing/2017/decorative" val="1"/>
              </a:ext>
            </a:extLst>
          </p:cNvPr>
          <p:cNvSpPr>
            <a:spLocks noGrp="1" noChangeAspect="1"/>
          </p:cNvSpPr>
          <p:nvPr>
            <p:ph type="pic" sz="quarter" idx="32" hasCustomPrompt="1"/>
          </p:nvPr>
        </p:nvSpPr>
        <p:spPr>
          <a:xfrm>
            <a:off x="4074656" y="4123803"/>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3" name="Tekstin paikkamerkki 13"/>
          <p:cNvSpPr>
            <a:spLocks noGrp="1"/>
          </p:cNvSpPr>
          <p:nvPr>
            <p:ph type="body" sz="quarter" idx="33"/>
          </p:nvPr>
        </p:nvSpPr>
        <p:spPr>
          <a:xfrm>
            <a:off x="3361938"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40" name="Picture Placeholder 5">
            <a:extLst>
              <a:ext uri="{C183D7F6-B498-43B3-948B-1728B52AA6E4}">
                <adec:decorative xmlns:adec="http://schemas.microsoft.com/office/drawing/2017/decorative" val="1"/>
              </a:ext>
            </a:extLst>
          </p:cNvPr>
          <p:cNvSpPr>
            <a:spLocks noGrp="1" noChangeAspect="1"/>
          </p:cNvSpPr>
          <p:nvPr>
            <p:ph type="pic" sz="quarter" idx="40" hasCustomPrompt="1"/>
          </p:nvPr>
        </p:nvSpPr>
        <p:spPr>
          <a:xfrm>
            <a:off x="7035872" y="411106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1" name="Tekstin paikkamerkki 13"/>
          <p:cNvSpPr>
            <a:spLocks noGrp="1"/>
          </p:cNvSpPr>
          <p:nvPr>
            <p:ph type="body" sz="quarter" idx="41"/>
          </p:nvPr>
        </p:nvSpPr>
        <p:spPr>
          <a:xfrm>
            <a:off x="6323154"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9997089" y="411106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284371"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a:xfrm>
            <a:off x="10386484" y="6356352"/>
            <a:ext cx="990600" cy="314177"/>
          </a:xfrm>
          <a:prstGeom prst="rect">
            <a:avLst/>
          </a:prstGeom>
        </p:spPr>
        <p:txBody>
          <a:bodyPr/>
          <a:lstStyle/>
          <a:p>
            <a:fld id="{7DBB1454-0CE1-4046-890D-5187D6A0796C}" type="datetime1">
              <a:rPr lang="fi-FI" noProof="0" smtClean="0"/>
              <a:t>9.12.2025</a:t>
            </a:fld>
            <a:endParaRPr lang="fi-FI" noProof="0"/>
          </a:p>
        </p:txBody>
      </p:sp>
    </p:spTree>
    <p:extLst>
      <p:ext uri="{BB962C8B-B14F-4D97-AF65-F5344CB8AC3E}">
        <p14:creationId xmlns:p14="http://schemas.microsoft.com/office/powerpoint/2010/main" val="5296709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losing_1_Thank-you">
    <p:bg>
      <p:bgPr>
        <a:solidFill>
          <a:schemeClr val="accent2"/>
        </a:solidFill>
        <a:effectLst/>
      </p:bgPr>
    </p:bg>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ctrTitle"/>
          </p:nvPr>
        </p:nvSpPr>
        <p:spPr>
          <a:xfrm>
            <a:off x="1524000" y="2235669"/>
            <a:ext cx="9144000" cy="1885015"/>
          </a:xfrm>
          <a:effectLst>
            <a:outerShdw blurRad="88900" dist="50800" dir="2700000" algn="tl" rotWithShape="0">
              <a:prstClr val="black">
                <a:alpha val="20000"/>
              </a:prstClr>
            </a:outerShdw>
          </a:effectLst>
        </p:spPr>
        <p:txBody>
          <a:bodyPr anchor="ctr">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16D09E9A-44F4-984F-8F3A-E4B77204A0B7}" type="datetime1">
              <a:rPr lang="fi-FI" noProof="0" smtClean="0"/>
              <a:t>9.12.2025</a:t>
            </a:fld>
            <a:endParaRPr lang="fi-FI" noProof="0"/>
          </a:p>
        </p:txBody>
      </p:sp>
      <p:sp>
        <p:nvSpPr>
          <p:cNvPr id="3" name="Kuvan paikkamerkki 5">
            <a:extLst>
              <a:ext uri="{FF2B5EF4-FFF2-40B4-BE49-F238E27FC236}">
                <a16:creationId xmlns:a16="http://schemas.microsoft.com/office/drawing/2014/main" id="{3DE92150-F248-4E1B-2520-7427003D0A0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losing_2_Thank-yo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60523"/>
            <a:ext cx="9144000" cy="1891200"/>
          </a:xfrm>
          <a:effectLst/>
        </p:spPr>
        <p:txBody>
          <a:bodyPr anchor="ctr">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E1284B8-7C10-304B-B768-52DA8DF996C2}" type="datetime1">
              <a:rPr lang="fi-FI" noProof="0" smtClean="0"/>
              <a:t>9.12.2025</a:t>
            </a:fld>
            <a:endParaRPr lang="fi-FI" noProof="0"/>
          </a:p>
        </p:txBody>
      </p:sp>
    </p:spTree>
    <p:extLst>
      <p:ext uri="{BB962C8B-B14F-4D97-AF65-F5344CB8AC3E}">
        <p14:creationId xmlns:p14="http://schemas.microsoft.com/office/powerpoint/2010/main" val="5379865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12192000" cy="68580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hasCustomPrompt="1"/>
          </p:nvPr>
        </p:nvSpPr>
        <p:spPr>
          <a:xfrm>
            <a:off x="516209" y="1667197"/>
            <a:ext cx="5520000" cy="768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anchor="t">
            <a:noAutofit/>
          </a:bodyPr>
          <a:lstStyle>
            <a:lvl1pPr algn="l">
              <a:defRPr sz="4667">
                <a:solidFill>
                  <a:schemeClr val="bg1"/>
                </a:solidFill>
                <a:effectLst/>
              </a:defRPr>
            </a:lvl1pPr>
          </a:lstStyle>
          <a:p>
            <a:r>
              <a:rPr lang="fi-FI"/>
              <a:t>Välikansi</a:t>
            </a:r>
            <a:endParaRPr lang="en-US"/>
          </a:p>
        </p:txBody>
      </p:sp>
      <p:sp>
        <p:nvSpPr>
          <p:cNvPr id="5" name="Kuvan paikkamerkki 5"/>
          <p:cNvSpPr>
            <a:spLocks noGrp="1" noChangeAspect="1"/>
          </p:cNvSpPr>
          <p:nvPr>
            <p:ph type="pic" sz="quarter" idx="14" hasCustomPrompt="1"/>
          </p:nvPr>
        </p:nvSpPr>
        <p:spPr>
          <a:xfrm>
            <a:off x="11369535" y="6321426"/>
            <a:ext cx="666663" cy="361524"/>
          </a:xfrm>
          <a:blipFill>
            <a:blip r:embed="rId3"/>
            <a:stretch>
              <a:fillRect/>
            </a:stretch>
          </a:blipFill>
        </p:spPr>
        <p:txBody>
          <a:bodyPr>
            <a:normAutofit/>
          </a:bodyPr>
          <a:lstStyle>
            <a:lvl1pPr marL="0" indent="0">
              <a:buNone/>
              <a:defRPr sz="667">
                <a:solidFill>
                  <a:schemeClr val="bg1"/>
                </a:solidFill>
              </a:defRPr>
            </a:lvl1pPr>
          </a:lstStyle>
          <a:p>
            <a:r>
              <a:rPr lang="fi-FI"/>
              <a:t> </a:t>
            </a:r>
          </a:p>
        </p:txBody>
      </p:sp>
      <p:sp>
        <p:nvSpPr>
          <p:cNvPr id="6" name="Footer Placeholder 4">
            <a:extLst>
              <a:ext uri="{FF2B5EF4-FFF2-40B4-BE49-F238E27FC236}">
                <a16:creationId xmlns:a16="http://schemas.microsoft.com/office/drawing/2014/main" id="{5FD70E1D-5C90-4B84-A45C-8658CCAC73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bg1"/>
                </a:solidFill>
                <a:latin typeface="OP Chevin Pro Light" panose="020F0303030000060003" pitchFamily="34" charset="0"/>
              </a:defRPr>
            </a:lvl1pPr>
          </a:lstStyle>
          <a:p>
            <a:r>
              <a:rPr lang="fi-FI"/>
              <a:t>/  OP-Luottamuksellinen</a:t>
            </a:r>
          </a:p>
        </p:txBody>
      </p:sp>
      <p:sp>
        <p:nvSpPr>
          <p:cNvPr id="8" name="Confidentiality">
            <a:extLst>
              <a:ext uri="{FF2B5EF4-FFF2-40B4-BE49-F238E27FC236}">
                <a16:creationId xmlns:a16="http://schemas.microsoft.com/office/drawing/2014/main" id="{B856D2D8-B610-46D7-B663-490C4766A655}"/>
              </a:ext>
            </a:extLst>
          </p:cNvPr>
          <p:cNvSpPr/>
          <p:nvPr userDrawn="1"/>
        </p:nvSpPr>
        <p:spPr>
          <a:xfrm>
            <a:off x="81005" y="6403984"/>
            <a:ext cx="600001" cy="220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fi-FI" sz="1000" noProof="0">
                <a:solidFill>
                  <a:schemeClr val="bg1"/>
                </a:solidFill>
                <a:latin typeface="OP Chevin Pro Light" pitchFamily="34" charset="0"/>
              </a:rPr>
              <a:t>© OP</a:t>
            </a:r>
          </a:p>
        </p:txBody>
      </p:sp>
    </p:spTree>
    <p:extLst>
      <p:ext uri="{BB962C8B-B14F-4D97-AF65-F5344CB8AC3E}">
        <p14:creationId xmlns:p14="http://schemas.microsoft.com/office/powerpoint/2010/main" val="445254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Otsikko, sisalto ja kuva, sininen">
    <p:bg>
      <p:bgPr>
        <a:solidFill>
          <a:schemeClr val="bg1"/>
        </a:solidFill>
        <a:effectLst/>
      </p:bgPr>
    </p:bg>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805C11C5-32DF-0F9B-98E8-E14E17D80E85}"/>
              </a:ext>
            </a:extLst>
          </p:cNvPr>
          <p:cNvSpPr>
            <a:spLocks noGrp="1"/>
          </p:cNvSpPr>
          <p:nvPr>
            <p:ph type="pic" sz="quarter" idx="11" hasCustomPrompt="1"/>
          </p:nvPr>
        </p:nvSpPr>
        <p:spPr>
          <a:xfrm>
            <a:off x="6240464" y="0"/>
            <a:ext cx="5951536" cy="6858000"/>
          </a:xfrm>
        </p:spPr>
        <p:txBody>
          <a:bodyPr lIns="251999" tIns="2951999">
            <a:noAutofit/>
          </a:bodyPr>
          <a:lstStyle>
            <a:lvl1pPr marL="0" indent="0" algn="ctr">
              <a:buNone/>
              <a:defRPr sz="1400">
                <a:solidFill>
                  <a:schemeClr val="bg1">
                    <a:lumMod val="50000"/>
                  </a:schemeClr>
                </a:solidFill>
              </a:defRPr>
            </a:lvl1pPr>
          </a:lstStyle>
          <a:p>
            <a:r>
              <a:rPr lang="en-FI" dirty="0"/>
              <a:t> Lisää kuva napsauttamalla ikonia</a:t>
            </a:r>
          </a:p>
        </p:txBody>
      </p:sp>
      <p:sp>
        <p:nvSpPr>
          <p:cNvPr id="2" name="Rectangle 1">
            <a:extLst>
              <a:ext uri="{FF2B5EF4-FFF2-40B4-BE49-F238E27FC236}">
                <a16:creationId xmlns:a16="http://schemas.microsoft.com/office/drawing/2014/main" id="{5E428216-A9F7-8076-95EA-0B9E361F2178}"/>
              </a:ext>
            </a:extLst>
          </p:cNvPr>
          <p:cNvSpPr>
            <a:spLocks/>
          </p:cNvSpPr>
          <p:nvPr userDrawn="1"/>
        </p:nvSpPr>
        <p:spPr>
          <a:xfrm>
            <a:off x="0" y="0"/>
            <a:ext cx="6240464"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1" name="Text Placeholder 20">
            <a:extLst>
              <a:ext uri="{FF2B5EF4-FFF2-40B4-BE49-F238E27FC236}">
                <a16:creationId xmlns:a16="http://schemas.microsoft.com/office/drawing/2014/main" id="{052FF07C-94D5-EDB3-5A15-416941D4017F}"/>
              </a:ext>
            </a:extLst>
          </p:cNvPr>
          <p:cNvSpPr>
            <a:spLocks noGrp="1"/>
          </p:cNvSpPr>
          <p:nvPr>
            <p:ph type="body" sz="quarter" idx="15" hasCustomPrompt="1"/>
          </p:nvPr>
        </p:nvSpPr>
        <p:spPr>
          <a:xfrm>
            <a:off x="9912350" y="333374"/>
            <a:ext cx="1336963" cy="269549"/>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vl2pPr marL="309563" indent="0">
              <a:buNone/>
              <a:defRPr/>
            </a:lvl2pPr>
          </a:lstStyle>
          <a:p>
            <a:pPr lvl="0"/>
            <a:r>
              <a:rPr lang="en-GB" dirty="0"/>
              <a:t> </a:t>
            </a:r>
          </a:p>
        </p:txBody>
      </p:sp>
      <p:sp>
        <p:nvSpPr>
          <p:cNvPr id="22" name="Otsikon paikkamerkki 1">
            <a:extLst>
              <a:ext uri="{FF2B5EF4-FFF2-40B4-BE49-F238E27FC236}">
                <a16:creationId xmlns:a16="http://schemas.microsoft.com/office/drawing/2014/main" id="{CDC41E7D-F8D9-AD23-7421-B69C4DF83084}"/>
              </a:ext>
            </a:extLst>
          </p:cNvPr>
          <p:cNvSpPr>
            <a:spLocks noGrp="1"/>
          </p:cNvSpPr>
          <p:nvPr>
            <p:ph type="title" hasCustomPrompt="1"/>
          </p:nvPr>
        </p:nvSpPr>
        <p:spPr>
          <a:xfrm>
            <a:off x="693737" y="1117157"/>
            <a:ext cx="5257801" cy="923330"/>
          </a:xfrm>
          <a:prstGeom prst="rect">
            <a:avLst/>
          </a:prstGeom>
        </p:spPr>
        <p:txBody>
          <a:bodyPr vert="horz" lIns="251999" tIns="45720" rIns="251999" bIns="45720" rtlCol="0" anchor="t" anchorCtr="0">
            <a:noAutofit/>
          </a:bodyPr>
          <a:lstStyle>
            <a:lvl1pPr>
              <a:defRPr b="1" i="0">
                <a:latin typeface="Montserrat ExtraBold" pitchFamily="2" charset="77"/>
              </a:defRPr>
            </a:lvl1pPr>
          </a:lstStyle>
          <a:p>
            <a:r>
              <a:rPr lang="fi-FI" noProof="0" dirty="0"/>
              <a:t>Lisää otsikko napsauttamalla</a:t>
            </a:r>
          </a:p>
        </p:txBody>
      </p:sp>
      <p:sp>
        <p:nvSpPr>
          <p:cNvPr id="23" name="Text Placeholder 25">
            <a:extLst>
              <a:ext uri="{FF2B5EF4-FFF2-40B4-BE49-F238E27FC236}">
                <a16:creationId xmlns:a16="http://schemas.microsoft.com/office/drawing/2014/main" id="{08D1F464-AA74-265B-B686-6DF0CB61B943}"/>
              </a:ext>
            </a:extLst>
          </p:cNvPr>
          <p:cNvSpPr>
            <a:spLocks noGrp="1"/>
          </p:cNvSpPr>
          <p:nvPr>
            <p:ph type="body" sz="quarter" idx="13" hasCustomPrompt="1"/>
          </p:nvPr>
        </p:nvSpPr>
        <p:spPr>
          <a:xfrm>
            <a:off x="695325" y="2208180"/>
            <a:ext cx="5256213" cy="4029108"/>
          </a:xfrm>
        </p:spPr>
        <p:txBody>
          <a:body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720136243"/>
      </p:ext>
    </p:extLst>
  </p:cSld>
  <p:clrMapOvr>
    <a:masterClrMapping/>
  </p:clrMapOvr>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Vertailu 2">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A83D12-7AF6-4F2B-9C67-45B02D552B88}" type="datetime1">
              <a:rPr lang="fi-FI" smtClean="0"/>
              <a:t>9.12.2025</a:t>
            </a:fld>
            <a:endParaRPr lang="fi-FI"/>
          </a:p>
        </p:txBody>
      </p:sp>
      <p:sp>
        <p:nvSpPr>
          <p:cNvPr id="8" name="Footer Placeholder 7"/>
          <p:cNvSpPr>
            <a:spLocks noGrp="1"/>
          </p:cNvSpPr>
          <p:nvPr>
            <p:ph type="ftr" sz="quarter" idx="11"/>
          </p:nvPr>
        </p:nvSpPr>
        <p:spPr/>
        <p:txBody>
          <a:bodyPr/>
          <a:lstStyle/>
          <a:p>
            <a:r>
              <a:rPr lang="fi-FI"/>
              <a:t>/  OP-Luottamuksellinen</a:t>
            </a:r>
          </a:p>
        </p:txBody>
      </p:sp>
      <p:sp>
        <p:nvSpPr>
          <p:cNvPr id="9" name="Slide Number Placeholder 8"/>
          <p:cNvSpPr>
            <a:spLocks noGrp="1"/>
          </p:cNvSpPr>
          <p:nvPr>
            <p:ph type="sldNum" sz="quarter" idx="12"/>
          </p:nvPr>
        </p:nvSpPr>
        <p:spPr/>
        <p:txBody>
          <a:bodyPr/>
          <a:lstStyle/>
          <a:p>
            <a:fld id="{2CFBC310-412D-4841-958B-3949C676B8F0}" type="slidenum">
              <a:rPr lang="fi-FI" smtClean="0"/>
              <a:t>‹#›</a:t>
            </a:fld>
            <a:endParaRPr lang="fi-FI"/>
          </a:p>
        </p:txBody>
      </p:sp>
      <p:sp>
        <p:nvSpPr>
          <p:cNvPr id="11" name="Text Placeholder 2"/>
          <p:cNvSpPr>
            <a:spLocks noGrp="1"/>
          </p:cNvSpPr>
          <p:nvPr>
            <p:ph type="body" idx="1"/>
          </p:nvPr>
        </p:nvSpPr>
        <p:spPr>
          <a:xfrm>
            <a:off x="681007"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681007"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6081599"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4" name="Content Placeholder 5"/>
          <p:cNvSpPr>
            <a:spLocks noGrp="1"/>
          </p:cNvSpPr>
          <p:nvPr>
            <p:ph sz="quarter" idx="4"/>
          </p:nvPr>
        </p:nvSpPr>
        <p:spPr>
          <a:xfrm>
            <a:off x="6081599"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681005" y="277092"/>
            <a:ext cx="10681939" cy="1292907"/>
          </a:xfrm>
        </p:spPr>
        <p:txBody>
          <a:bodyPr/>
          <a:lstStyle/>
          <a:p>
            <a:r>
              <a:rPr lang="en-US"/>
              <a:t>Click to edit Master title style</a:t>
            </a:r>
          </a:p>
        </p:txBody>
      </p:sp>
    </p:spTree>
    <p:extLst>
      <p:ext uri="{BB962C8B-B14F-4D97-AF65-F5344CB8AC3E}">
        <p14:creationId xmlns:p14="http://schemas.microsoft.com/office/powerpoint/2010/main" val="2837991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a:t>Click to edit Master title style</a:t>
            </a:r>
          </a:p>
        </p:txBody>
      </p:sp>
      <p:sp>
        <p:nvSpPr>
          <p:cNvPr id="3" name="Content Placeholder 2"/>
          <p:cNvSpPr>
            <a:spLocks noGrp="1"/>
          </p:cNvSpPr>
          <p:nvPr>
            <p:ph idx="1"/>
          </p:nvPr>
        </p:nvSpPr>
        <p:spPr>
          <a:xfrm>
            <a:off x="681005" y="1662124"/>
            <a:ext cx="5330328" cy="4535785"/>
          </a:xfrm>
        </p:spPr>
        <p:txBody>
          <a:bodyPr>
            <a:noAutofit/>
          </a:bodyPr>
          <a:lstStyle>
            <a:lvl1pPr>
              <a:defRPr spc="-67" baseline="0"/>
            </a:lvl1pPr>
            <a:lvl2pPr>
              <a:defRPr spc="-67" baseline="0"/>
            </a:lvl2pPr>
            <a:lvl3pPr>
              <a:defRPr spc="-67" baseline="0"/>
            </a:lvl3pPr>
            <a:lvl4pPr>
              <a:defRPr spc="-67" baseline="0"/>
            </a:lvl4pPr>
            <a:lvl5pPr>
              <a:defRPr spc="-67"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pc="-67" baseline="0"/>
            </a:lvl1pPr>
          </a:lstStyle>
          <a:p>
            <a:fld id="{B238053C-C71E-4036-964D-C57183A3E99B}" type="datetime1">
              <a:rPr lang="fi-FI" smtClean="0"/>
              <a:t>9.12.2025</a:t>
            </a:fld>
            <a:endParaRPr lang="fi-FI"/>
          </a:p>
        </p:txBody>
      </p:sp>
      <p:sp>
        <p:nvSpPr>
          <p:cNvPr id="6" name="Slide Number Placeholder 5"/>
          <p:cNvSpPr>
            <a:spLocks noGrp="1"/>
          </p:cNvSpPr>
          <p:nvPr>
            <p:ph type="sldNum" sz="quarter" idx="12"/>
          </p:nvPr>
        </p:nvSpPr>
        <p:spPr/>
        <p:txBody>
          <a:bodyPr/>
          <a:lstStyle>
            <a:lvl1pPr>
              <a:defRPr spc="-67" baseline="0"/>
            </a:lvl1pPr>
          </a:lstStyle>
          <a:p>
            <a:fld id="{2CFBC310-412D-4841-958B-3949C676B8F0}" type="slidenum">
              <a:rPr lang="fi-FI" smtClean="0"/>
              <a:pPr/>
              <a:t>‹#›</a:t>
            </a:fld>
            <a:endParaRPr lang="fi-FI"/>
          </a:p>
        </p:txBody>
      </p:sp>
      <p:sp>
        <p:nvSpPr>
          <p:cNvPr id="8" name="Footer Placeholder 4">
            <a:extLst>
              <a:ext uri="{FF2B5EF4-FFF2-40B4-BE49-F238E27FC236}">
                <a16:creationId xmlns:a16="http://schemas.microsoft.com/office/drawing/2014/main" id="{3BE65326-D5D9-4020-B151-76B1C978AB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a:t>/  OP-Luottamuksellinen</a:t>
            </a:r>
          </a:p>
        </p:txBody>
      </p:sp>
    </p:spTree>
    <p:extLst>
      <p:ext uri="{BB962C8B-B14F-4D97-AF65-F5344CB8AC3E}">
        <p14:creationId xmlns:p14="http://schemas.microsoft.com/office/powerpoint/2010/main" val="47203717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Section_4_Välikansi_kuva_alhaalla">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br>
              <a:rPr lang="fi-FI" noProof="0"/>
            </a:br>
            <a:r>
              <a:rPr lang="fi-FI" noProof="0"/>
              <a:t>Lisää kuva napauttamalla kuvaketta TAI aktivoi kuvakehys ja klikkaa valikosta lisää/</a:t>
            </a:r>
            <a:r>
              <a:rPr lang="fi-FI" noProof="0" err="1"/>
              <a:t>insert</a:t>
            </a:r>
            <a:r>
              <a:rPr lang="fi-FI" noProof="0"/>
              <a:t> &gt; Kuva/</a:t>
            </a:r>
            <a:r>
              <a:rPr lang="fi-FI" noProof="0" err="1"/>
              <a:t>picture</a:t>
            </a:r>
            <a:r>
              <a:rPr lang="fi-FI" noProof="0"/>
              <a:t> &gt; Kuva tiedostosta/Picture </a:t>
            </a:r>
            <a:r>
              <a:rPr lang="fi-FI" noProof="0" err="1"/>
              <a:t>from</a:t>
            </a:r>
            <a:r>
              <a:rPr lang="fi-FI" noProof="0"/>
              <a:t> </a:t>
            </a:r>
            <a:r>
              <a:rPr lang="fi-FI" noProof="0" err="1"/>
              <a:t>file</a:t>
            </a:r>
            <a:endParaRPr lang="fi-FI" noProof="0"/>
          </a:p>
        </p:txBody>
      </p:sp>
      <p:sp>
        <p:nvSpPr>
          <p:cNvPr id="2" name="Title 1"/>
          <p:cNvSpPr>
            <a:spLocks noGrp="1"/>
          </p:cNvSpPr>
          <p:nvPr>
            <p:ph type="title" hasCustomPrompt="1"/>
          </p:nvPr>
        </p:nvSpPr>
        <p:spPr>
          <a:xfrm>
            <a:off x="522408" y="1215815"/>
            <a:ext cx="6167824" cy="579212"/>
          </a:xfrm>
        </p:spPr>
        <p:txBody>
          <a:bodyPr anchor="ctr"/>
          <a:lstStyle>
            <a:lvl1pPr>
              <a:defRPr spc="-67" baseline="0"/>
            </a:lvl1pPr>
          </a:lstStyle>
          <a:p>
            <a:r>
              <a:rPr lang="fi-FI" noProof="0"/>
              <a:t>Kirjoita välikannen otsikko</a:t>
            </a:r>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lvl1pPr>
              <a:defRPr>
                <a:solidFill>
                  <a:schemeClr val="bg1"/>
                </a:solidFill>
              </a:defRPr>
            </a:lvl1pPr>
          </a:lstStyle>
          <a:p>
            <a:fld id="{715A0576-9581-491A-8FA0-DB956551F861}" type="datetime1">
              <a:rPr lang="fi-FI" noProof="0" smtClean="0"/>
              <a:t>9.12.2025</a:t>
            </a:fld>
            <a:endParaRPr lang="fi-FI" noProof="0"/>
          </a:p>
        </p:txBody>
      </p:sp>
    </p:spTree>
    <p:extLst>
      <p:ext uri="{BB962C8B-B14F-4D97-AF65-F5344CB8AC3E}">
        <p14:creationId xmlns:p14="http://schemas.microsoft.com/office/powerpoint/2010/main" val="34375253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Content_3_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pc="-67" baseline="0"/>
            </a:lvl1pPr>
          </a:lstStyle>
          <a:p>
            <a:r>
              <a:rPr lang="fi-FI" noProof="0"/>
              <a:t>Kirjoita otsikko tähän</a:t>
            </a:r>
          </a:p>
        </p:txBody>
      </p:sp>
      <p:sp>
        <p:nvSpPr>
          <p:cNvPr id="3" name="Content Placeholder 2"/>
          <p:cNvSpPr>
            <a:spLocks noGrp="1"/>
          </p:cNvSpPr>
          <p:nvPr>
            <p:ph idx="1" hasCustomPrompt="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fi-FI" noProof="0"/>
              <a:t>Lisää teksti</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p>
            <a:fld id="{9619B1BF-8E1D-4667-9BEE-79C8D9B3AAEF}" type="datetime1">
              <a:rPr lang="fi-FI" noProof="0" smtClean="0"/>
              <a:t>9.12.2025</a:t>
            </a:fld>
            <a:endParaRPr lang="fi-FI" noProof="0"/>
          </a:p>
        </p:txBody>
      </p:sp>
    </p:spTree>
    <p:extLst>
      <p:ext uri="{BB962C8B-B14F-4D97-AF65-F5344CB8AC3E}">
        <p14:creationId xmlns:p14="http://schemas.microsoft.com/office/powerpoint/2010/main" val="169924582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1005" y="279796"/>
            <a:ext cx="10681939" cy="1292907"/>
          </a:xfrm>
        </p:spPr>
        <p:txBody>
          <a:bodyPr/>
          <a:lstStyle/>
          <a:p>
            <a:r>
              <a:rPr lang="fi-FI"/>
              <a:t>Muokkaa ots. perustyyl. napsautt.</a:t>
            </a:r>
            <a:endParaRPr lang="en-US" dirty="0"/>
          </a:p>
        </p:txBody>
      </p:sp>
      <p:sp>
        <p:nvSpPr>
          <p:cNvPr id="3" name="Content Placeholder 2"/>
          <p:cNvSpPr>
            <a:spLocks noGrp="1"/>
          </p:cNvSpPr>
          <p:nvPr>
            <p:ph sz="half" idx="1"/>
          </p:nvPr>
        </p:nvSpPr>
        <p:spPr>
          <a:xfrm>
            <a:off x="681005"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083300"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393DDBB-CCEF-4919-8610-957CB0341B87}" type="datetime1">
              <a:rPr lang="fi-FI" smtClean="0"/>
              <a:t>9.12.2025</a:t>
            </a:fld>
            <a:endParaRPr lang="fi-FI"/>
          </a:p>
        </p:txBody>
      </p:sp>
      <p:sp>
        <p:nvSpPr>
          <p:cNvPr id="6" name="Footer Placeholder 5"/>
          <p:cNvSpPr>
            <a:spLocks noGrp="1"/>
          </p:cNvSpPr>
          <p:nvPr>
            <p:ph type="ftr" sz="quarter" idx="11"/>
          </p:nvPr>
        </p:nvSpPr>
        <p:spPr/>
        <p:txBody>
          <a:bodyPr/>
          <a:lstStyle/>
          <a:p>
            <a:r>
              <a:rPr lang="fi-FI" dirty="0"/>
              <a:t>/  OP-Luottamuksellinen</a:t>
            </a:r>
          </a:p>
        </p:txBody>
      </p:sp>
      <p:sp>
        <p:nvSpPr>
          <p:cNvPr id="7" name="Slide Number Placeholder 6"/>
          <p:cNvSpPr>
            <a:spLocks noGrp="1"/>
          </p:cNvSpPr>
          <p:nvPr>
            <p:ph type="sldNum" sz="quarter" idx="12"/>
          </p:nvPr>
        </p:nvSpPr>
        <p:spPr/>
        <p:txBody>
          <a:bodyPr/>
          <a:lstStyle/>
          <a:p>
            <a:fld id="{2CFBC310-412D-4841-958B-3949C676B8F0}" type="slidenum">
              <a:rPr lang="fi-FI" smtClean="0"/>
              <a:t>‹#›</a:t>
            </a:fld>
            <a:endParaRPr lang="fi-FI"/>
          </a:p>
        </p:txBody>
      </p:sp>
    </p:spTree>
    <p:extLst>
      <p:ext uri="{BB962C8B-B14F-4D97-AF65-F5344CB8AC3E}">
        <p14:creationId xmlns:p14="http://schemas.microsoft.com/office/powerpoint/2010/main" val="1912044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itle_1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extLst>
                <a:ext uri="{96DAC541-7B7A-43D3-8B79-37D633B846F1}">
                  <asvg:svgBlip xmlns:asvg="http://schemas.microsoft.com/office/drawing/2016/SVG/main" r:embed="rId3"/>
                </a:ext>
              </a:extLst>
            </a:blip>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2955F9C9-6989-B541-ABA1-FB213DDEB30E}" type="datetime1">
              <a:rPr lang="fi-FI" smtClean="0"/>
              <a:t>9.12.2025</a:t>
            </a:fld>
            <a:endParaRPr lang="fi-FI" dirty="0"/>
          </a:p>
        </p:txBody>
      </p:sp>
    </p:spTree>
    <p:extLst>
      <p:ext uri="{BB962C8B-B14F-4D97-AF65-F5344CB8AC3E}">
        <p14:creationId xmlns:p14="http://schemas.microsoft.com/office/powerpoint/2010/main" val="223640315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_1b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B7AD2153-6147-2A45-B5B2-6688E6CCB05F}" type="datetime1">
              <a:rPr lang="fi-FI" smtClean="0"/>
              <a:t>9.12.2025</a:t>
            </a:fld>
            <a:endParaRPr lang="fi-FI" dirty="0"/>
          </a:p>
        </p:txBody>
      </p:sp>
    </p:spTree>
    <p:extLst>
      <p:ext uri="{BB962C8B-B14F-4D97-AF65-F5344CB8AC3E}">
        <p14:creationId xmlns:p14="http://schemas.microsoft.com/office/powerpoint/2010/main" val="3740418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itle_2_OP-Pohjol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8EE67C3-884D-148B-1ADB-F015D1244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287" y="495627"/>
            <a:ext cx="1036189" cy="1036189"/>
          </a:xfrm>
          <a:prstGeom prst="rect">
            <a:avLst/>
          </a:prstGeom>
        </p:spPr>
      </p:pic>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64B752E9-E2A3-E141-BE41-D9DEDCABCBA8}" type="datetime1">
              <a:rPr lang="fi-FI" smtClean="0"/>
              <a:t>9.12.2025</a:t>
            </a:fld>
            <a:endParaRPr lang="fi-FI" dirty="0"/>
          </a:p>
        </p:txBody>
      </p:sp>
    </p:spTree>
    <p:extLst>
      <p:ext uri="{BB962C8B-B14F-4D97-AF65-F5344CB8AC3E}">
        <p14:creationId xmlns:p14="http://schemas.microsoft.com/office/powerpoint/2010/main" val="41919552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tle_2b_OP-Pohjola">
    <p:spTree>
      <p:nvGrpSpPr>
        <p:cNvPr id="1" name=""/>
        <p:cNvGrpSpPr/>
        <p:nvPr/>
      </p:nvGrpSpPr>
      <p:grpSpPr>
        <a:xfrm>
          <a:off x="0" y="0"/>
          <a:ext cx="0" cy="0"/>
          <a:chOff x="0" y="0"/>
          <a:chExt cx="0" cy="0"/>
        </a:xfrm>
      </p:grpSpPr>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E341C7E2-9421-4548-B286-70B42377D2C3}" type="datetime1">
              <a:rPr lang="fi-FI" smtClean="0"/>
              <a:t>9.12.2025</a:t>
            </a:fld>
            <a:endParaRPr lang="fi-FI" dirty="0"/>
          </a:p>
        </p:txBody>
      </p:sp>
      <p:pic>
        <p:nvPicPr>
          <p:cNvPr id="5" name="Graphic 4">
            <a:extLst>
              <a:ext uri="{FF2B5EF4-FFF2-40B4-BE49-F238E27FC236}">
                <a16:creationId xmlns:a16="http://schemas.microsoft.com/office/drawing/2014/main" id="{D52D9107-E0DE-0248-59F0-682B8E558B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758" y="495627"/>
            <a:ext cx="3142841" cy="751677"/>
          </a:xfrm>
          <a:prstGeom prst="rect">
            <a:avLst/>
          </a:prstGeom>
        </p:spPr>
      </p:pic>
    </p:spTree>
    <p:extLst>
      <p:ext uri="{BB962C8B-B14F-4D97-AF65-F5344CB8AC3E}">
        <p14:creationId xmlns:p14="http://schemas.microsoft.com/office/powerpoint/2010/main" val="268870614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itle_3_OP-Pohjol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7BDBAA8-180A-C247-8384-B6C5446818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219" y="1724823"/>
            <a:ext cx="4715563" cy="1262400"/>
          </a:xfrm>
          <a:prstGeom prst="rect">
            <a:avLst/>
          </a:prstGeom>
        </p:spPr>
      </p:pic>
      <p:sp>
        <p:nvSpPr>
          <p:cNvPr id="2" name="Title 1"/>
          <p:cNvSpPr>
            <a:spLocks noGrp="1"/>
          </p:cNvSpPr>
          <p:nvPr>
            <p:ph type="ctrTitle"/>
          </p:nvPr>
        </p:nvSpPr>
        <p:spPr>
          <a:xfrm>
            <a:off x="1524000" y="3201726"/>
            <a:ext cx="9144000" cy="1706879"/>
          </a:xfrm>
          <a:effectLst/>
        </p:spPr>
        <p:txBody>
          <a:bodyPr anchor="b" anchorCtr="0">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4289"/>
            <a:ext cx="9144000" cy="598475"/>
          </a:xfrm>
          <a:effectLst/>
        </p:spPr>
        <p:txBody>
          <a:bodyPr>
            <a:normAutofit/>
          </a:bodyPr>
          <a:lstStyle>
            <a:lvl1pPr marL="0" indent="0" algn="ctr">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noProof="0"/>
              <a:t>© OP Pohjola / OP-Konfidentiell</a:t>
            </a:r>
            <a:endParaRPr lang="fi-FI" noProof="0"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lvl1pPr>
          </a:lstStyle>
          <a:p>
            <a:fld id="{6AEB714A-0618-5742-924B-547278803B50}" type="datetime1">
              <a:rPr lang="fi-FI" noProof="0" smtClean="0"/>
              <a:t>9.12.2025</a:t>
            </a:fld>
            <a:endParaRPr lang="fi-FI" noProof="0" dirty="0"/>
          </a:p>
        </p:txBody>
      </p:sp>
    </p:spTree>
    <p:extLst>
      <p:ext uri="{BB962C8B-B14F-4D97-AF65-F5344CB8AC3E}">
        <p14:creationId xmlns:p14="http://schemas.microsoft.com/office/powerpoint/2010/main" val="1770985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We Enable Responsible Growth">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887084-E8F8-3364-CCFE-906C3361994D}"/>
              </a:ext>
            </a:extLst>
          </p:cNvPr>
          <p:cNvSpPr>
            <a:spLocks/>
          </p:cNvSpPr>
          <p:nvPr userDrawn="1"/>
        </p:nvSpPr>
        <p:spPr>
          <a:xfrm>
            <a:off x="0" y="0"/>
            <a:ext cx="6240464"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E93A7E2C-6A47-FF14-3AE9-CED75075E0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572" y="2004239"/>
            <a:ext cx="4379741" cy="3369031"/>
          </a:xfrm>
          <a:prstGeom prst="rect">
            <a:avLst/>
          </a:prstGeom>
        </p:spPr>
      </p:pic>
      <p:pic>
        <p:nvPicPr>
          <p:cNvPr id="5" name="Picture 4" descr="A collage of people talking&#10;&#10;AI-generated content may be incorrect.">
            <a:extLst>
              <a:ext uri="{FF2B5EF4-FFF2-40B4-BE49-F238E27FC236}">
                <a16:creationId xmlns:a16="http://schemas.microsoft.com/office/drawing/2014/main" id="{07149E8E-CE4A-42E2-F720-EF8FDE5B3F4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40464" y="0"/>
            <a:ext cx="5951537" cy="6858000"/>
          </a:xfrm>
          <a:prstGeom prst="rect">
            <a:avLst/>
          </a:prstGeom>
        </p:spPr>
      </p:pic>
      <p:pic>
        <p:nvPicPr>
          <p:cNvPr id="6" name="Kuva 4">
            <a:extLst>
              <a:ext uri="{FF2B5EF4-FFF2-40B4-BE49-F238E27FC236}">
                <a16:creationId xmlns:a16="http://schemas.microsoft.com/office/drawing/2014/main" id="{35A1C99B-86B9-E5F7-5C37-12BC5792271D}"/>
              </a:ext>
            </a:extLst>
          </p:cNvPr>
          <p:cNvPicPr/>
          <p:nvPr userDrawn="1"/>
        </p:nvPicPr>
        <p:blipFill>
          <a:blip r:embed="rId4" cstate="screen">
            <a:extLst>
              <a:ext uri="{28A0092B-C50C-407E-A947-70E740481C1C}">
                <a14:useLocalDpi xmlns:a14="http://schemas.microsoft.com/office/drawing/2010/main"/>
              </a:ext>
            </a:extLst>
          </a:blip>
          <a:srcRect/>
          <a:stretch/>
        </p:blipFill>
        <p:spPr>
          <a:xfrm>
            <a:off x="2226837" y="2220269"/>
            <a:ext cx="1831031" cy="369160"/>
          </a:xfrm>
          <a:prstGeom prst="rect">
            <a:avLst/>
          </a:prstGeom>
        </p:spPr>
      </p:pic>
    </p:spTree>
    <p:extLst>
      <p:ext uri="{BB962C8B-B14F-4D97-AF65-F5344CB8AC3E}">
        <p14:creationId xmlns:p14="http://schemas.microsoft.com/office/powerpoint/2010/main" val="342308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tsikko, sisalto ja kuva, vihrea">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6B08AB-F8E0-FCA6-00C3-FCF7E94F93AE}"/>
              </a:ext>
            </a:extLst>
          </p:cNvPr>
          <p:cNvSpPr>
            <a:spLocks/>
          </p:cNvSpPr>
          <p:nvPr userDrawn="1"/>
        </p:nvSpPr>
        <p:spPr>
          <a:xfrm>
            <a:off x="6240464" y="0"/>
            <a:ext cx="5951533" cy="6858000"/>
          </a:xfrm>
          <a:prstGeom prst="rect">
            <a:avLst/>
          </a:prstGeom>
          <a:solidFill>
            <a:schemeClr val="accent2"/>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2" name="Kuva 7">
            <a:extLst>
              <a:ext uri="{FF2B5EF4-FFF2-40B4-BE49-F238E27FC236}">
                <a16:creationId xmlns:a16="http://schemas.microsoft.com/office/drawing/2014/main" id="{9C84B52E-E698-0962-92F2-2B3A08631B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
        <p:nvSpPr>
          <p:cNvPr id="26" name="Otsikon paikkamerkki 1">
            <a:extLst>
              <a:ext uri="{FF2B5EF4-FFF2-40B4-BE49-F238E27FC236}">
                <a16:creationId xmlns:a16="http://schemas.microsoft.com/office/drawing/2014/main" id="{79DFE640-132A-F9EA-658A-BE8ACB1D7A5A}"/>
              </a:ext>
            </a:extLst>
          </p:cNvPr>
          <p:cNvSpPr>
            <a:spLocks noGrp="1"/>
          </p:cNvSpPr>
          <p:nvPr>
            <p:ph type="title" hasCustomPrompt="1"/>
          </p:nvPr>
        </p:nvSpPr>
        <p:spPr>
          <a:xfrm>
            <a:off x="6934407" y="1117157"/>
            <a:ext cx="4562137" cy="923330"/>
          </a:xfrm>
          <a:prstGeom prst="rect">
            <a:avLst/>
          </a:prstGeom>
        </p:spPr>
        <p:txBody>
          <a:bodyPr vert="horz" lIns="0" tIns="45720" rIns="0" bIns="45720" rtlCol="0" anchor="t" anchorCtr="0">
            <a:noAutofit/>
          </a:bodyPr>
          <a:lstStyle>
            <a:lvl1pPr>
              <a:defRPr b="1" i="0">
                <a:latin typeface="Montserrat ExtraBold" pitchFamily="2" charset="77"/>
              </a:defRPr>
            </a:lvl1pPr>
          </a:lstStyle>
          <a:p>
            <a:r>
              <a:rPr lang="fi-FI" noProof="0" dirty="0"/>
              <a:t>Lisää otsikko napsauttamalla</a:t>
            </a:r>
          </a:p>
        </p:txBody>
      </p:sp>
      <p:sp>
        <p:nvSpPr>
          <p:cNvPr id="29" name="Text Placeholder 25">
            <a:extLst>
              <a:ext uri="{FF2B5EF4-FFF2-40B4-BE49-F238E27FC236}">
                <a16:creationId xmlns:a16="http://schemas.microsoft.com/office/drawing/2014/main" id="{45FB5748-499B-D820-269D-5FD71700CDB8}"/>
              </a:ext>
            </a:extLst>
          </p:cNvPr>
          <p:cNvSpPr>
            <a:spLocks noGrp="1"/>
          </p:cNvSpPr>
          <p:nvPr>
            <p:ph type="body" sz="quarter" idx="13" hasCustomPrompt="1"/>
          </p:nvPr>
        </p:nvSpPr>
        <p:spPr>
          <a:xfrm>
            <a:off x="6935915" y="2208180"/>
            <a:ext cx="4560759" cy="4029108"/>
          </a:xfrm>
        </p:spPr>
        <p:txBody>
          <a:bodyPr lIns="0" rIns="0"/>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 name="Picture Placeholder 13">
            <a:extLst>
              <a:ext uri="{FF2B5EF4-FFF2-40B4-BE49-F238E27FC236}">
                <a16:creationId xmlns:a16="http://schemas.microsoft.com/office/drawing/2014/main" id="{C0AFA0B9-6569-C832-42EE-9123C3CC9EF4}"/>
              </a:ext>
            </a:extLst>
          </p:cNvPr>
          <p:cNvSpPr>
            <a:spLocks noGrp="1"/>
          </p:cNvSpPr>
          <p:nvPr>
            <p:ph type="pic" sz="quarter" idx="11" hasCustomPrompt="1"/>
          </p:nvPr>
        </p:nvSpPr>
        <p:spPr>
          <a:xfrm>
            <a:off x="-1" y="0"/>
            <a:ext cx="6240463" cy="6858000"/>
          </a:xfrm>
        </p:spPr>
        <p:txBody>
          <a:bodyPr lIns="251999" tIns="2951999">
            <a:noAutofit/>
          </a:bodyPr>
          <a:lstStyle>
            <a:lvl1pPr marL="0" indent="0" algn="ctr">
              <a:buNone/>
              <a:defRPr sz="1400">
                <a:solidFill>
                  <a:schemeClr val="bg1">
                    <a:lumMod val="50000"/>
                  </a:schemeClr>
                </a:solidFill>
              </a:defRPr>
            </a:lvl1pPr>
          </a:lstStyle>
          <a:p>
            <a:r>
              <a:rPr lang="en-FI" dirty="0"/>
              <a:t> Lisää kuva napsauttamalla ikonia</a:t>
            </a:r>
          </a:p>
        </p:txBody>
      </p:sp>
    </p:spTree>
    <p:extLst>
      <p:ext uri="{BB962C8B-B14F-4D97-AF65-F5344CB8AC3E}">
        <p14:creationId xmlns:p14="http://schemas.microsoft.com/office/powerpoint/2010/main" val="83853158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_4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4" name="Kuvan paikkamerkki 26">
            <a:extLst>
              <a:ext uri="{FF2B5EF4-FFF2-40B4-BE49-F238E27FC236}">
                <a16:creationId xmlns:a16="http://schemas.microsoft.com/office/drawing/2014/main" id="{217FD3E2-566E-E849-879F-3234DAB0855C}"/>
              </a:ext>
              <a:ext uri="{C183D7F6-B498-43B3-948B-1728B52AA6E4}">
                <adec:decorative xmlns:adec="http://schemas.microsoft.com/office/drawing/2017/decorative" val="1"/>
              </a:ext>
            </a:extLst>
          </p:cNvPr>
          <p:cNvSpPr>
            <a:spLocks noGrp="1"/>
          </p:cNvSpPr>
          <p:nvPr>
            <p:ph type="pic" sz="quarter" idx="20" hasCustomPrompt="1"/>
          </p:nvPr>
        </p:nvSpPr>
        <p:spPr>
          <a:xfrm>
            <a:off x="3743086" y="1730647"/>
            <a:ext cx="4668164" cy="1261397"/>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fi-FI" noProof="0" dirty="0"/>
              <a:t> </a:t>
            </a:r>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6352"/>
            <a:ext cx="2400000" cy="314177"/>
          </a:xfrm>
        </p:spPr>
        <p:txBody>
          <a:bodyPr/>
          <a:lstStyle>
            <a:lvl1pPr>
              <a:defRPr>
                <a:solidFill>
                  <a:schemeClr val="bg1"/>
                </a:solidFill>
              </a:defRPr>
            </a:lvl1pPr>
          </a:lstStyle>
          <a:p>
            <a:r>
              <a:rPr lang="fi-FI" noProof="0" dirty="0"/>
              <a:t>© OP Pohjola / OP-</a:t>
            </a:r>
            <a:r>
              <a:rPr lang="fi-FI" noProof="0" dirty="0" err="1"/>
              <a:t>Konfidentiell</a:t>
            </a:r>
            <a:endParaRPr lang="fi-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D7D57094-C61E-5B41-9B96-8576DE674CBB}" type="datetime1">
              <a:rPr lang="fi-FI" noProof="0" smtClean="0"/>
              <a:t>9.12.2025</a:t>
            </a:fld>
            <a:endParaRPr lang="fi-FI" noProof="0" dirty="0"/>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_5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fi-FI" noProof="0"/>
              <a:t>© OP Pohjola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7666"/>
            <a:ext cx="990600" cy="314177"/>
          </a:xfrm>
        </p:spPr>
        <p:txBody>
          <a:bodyPr/>
          <a:lstStyle>
            <a:lvl1pPr algn="r">
              <a:defRPr>
                <a:solidFill>
                  <a:schemeClr val="bg1"/>
                </a:solidFill>
              </a:defRPr>
            </a:lvl1pPr>
          </a:lstStyle>
          <a:p>
            <a:fld id="{B1A32013-A8D6-2E4D-A4B5-B48BCDA52BAC}" type="datetime1">
              <a:rPr lang="fi-FI" noProof="0" smtClean="0"/>
              <a:t>9.12.2025</a:t>
            </a:fld>
            <a:endParaRPr lang="fi-FI" noProof="0" dirty="0"/>
          </a:p>
        </p:txBody>
      </p:sp>
      <p:sp>
        <p:nvSpPr>
          <p:cNvPr id="7" name="Kuvan paikkamerkki 26">
            <a:extLst>
              <a:ext uri="{FF2B5EF4-FFF2-40B4-BE49-F238E27FC236}">
                <a16:creationId xmlns:a16="http://schemas.microsoft.com/office/drawing/2014/main" id="{7D099B86-F557-AEA0-2CC5-2C707EE00299}"/>
              </a:ext>
              <a:ext uri="{C183D7F6-B498-43B3-948B-1728B52AA6E4}">
                <adec:decorative xmlns:adec="http://schemas.microsoft.com/office/drawing/2017/decorative" val="1"/>
              </a:ext>
            </a:extLst>
          </p:cNvPr>
          <p:cNvSpPr>
            <a:spLocks noGrp="1"/>
          </p:cNvSpPr>
          <p:nvPr>
            <p:ph type="pic" sz="quarter" idx="20" hasCustomPrompt="1"/>
          </p:nvPr>
        </p:nvSpPr>
        <p:spPr>
          <a:xfrm>
            <a:off x="3761918" y="1840295"/>
            <a:ext cx="4668164" cy="1101389"/>
          </a:xfrm>
          <a:blipFill dpi="0" rotWithShape="1">
            <a:blip r:embed="rId2"/>
            <a:srcRect/>
            <a:stretch>
              <a:fillRect l="2000" t="2000" r="2000" b="2000"/>
            </a:stretch>
          </a:blipFill>
        </p:spPr>
        <p:txBody>
          <a:bodyPr/>
          <a:lstStyle>
            <a:lvl1pPr marL="0" indent="0">
              <a:buNone/>
              <a:defRPr/>
            </a:lvl1pPr>
          </a:lstStyle>
          <a:p>
            <a:r>
              <a:rPr lang="fi-FI" noProof="0" dirty="0"/>
              <a:t> </a:t>
            </a:r>
          </a:p>
        </p:txBody>
      </p:sp>
    </p:spTree>
    <p:extLst>
      <p:ext uri="{BB962C8B-B14F-4D97-AF65-F5344CB8AC3E}">
        <p14:creationId xmlns:p14="http://schemas.microsoft.com/office/powerpoint/2010/main" val="2044489954"/>
      </p:ext>
    </p:extLst>
  </p:cSld>
  <p:clrMapOvr>
    <a:overrideClrMapping bg1="lt1" tx1="dk1" bg2="lt2" tx2="dk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_6_OP_och_andelsbanken">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2280"/>
            <a:ext cx="2400000" cy="314177"/>
          </a:xfrm>
        </p:spPr>
        <p:txBody>
          <a:bodyPr/>
          <a:lstStyle>
            <a:lvl1pPr>
              <a:defRPr>
                <a:solidFill>
                  <a:schemeClr val="bg1"/>
                </a:solidFill>
              </a:defRPr>
            </a:lvl1pPr>
          </a:lstStyle>
          <a:p>
            <a:r>
              <a:rPr lang="sv-FI" noProof="0"/>
              <a:t>© OP Pohjola / OP-Konfidentiell</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4923692" y="1924421"/>
            <a:ext cx="2266792" cy="1061056"/>
          </a:xfrm>
          <a:blipFill>
            <a:blip r:embed="rId2">
              <a:extLst>
                <a:ext uri="{96DAC541-7B7A-43D3-8B79-37D633B846F1}">
                  <asvg:svgBlip xmlns:asvg="http://schemas.microsoft.com/office/drawing/2016/SVG/main" r:embed="rId3"/>
                </a:ext>
              </a:extLst>
            </a:blip>
            <a:srcRect/>
            <a:stretch>
              <a:fillRect l="3497" r="2884"/>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DB5A26E2-83F1-FC44-CC2D-AFD3C1BF8015}"/>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74371066-6BCC-4A42-A823-8342F5F81775}" type="datetime1">
              <a:rPr lang="fi-FI" noProof="0" smtClean="0"/>
              <a:t>9.12.2025</a:t>
            </a:fld>
            <a:endParaRPr lang="fi-FI" noProof="0" dirty="0"/>
          </a:p>
        </p:txBody>
      </p:sp>
    </p:spTree>
    <p:extLst>
      <p:ext uri="{BB962C8B-B14F-4D97-AF65-F5344CB8AC3E}">
        <p14:creationId xmlns:p14="http://schemas.microsoft.com/office/powerpoint/2010/main" val="2252114249"/>
      </p:ext>
    </p:extLst>
  </p:cSld>
  <p:clrMapOvr>
    <a:overrideClrMapping bg1="lt1" tx1="dk1" bg2="lt2" tx2="dk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_7_Pohjola">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072881" y="1924421"/>
            <a:ext cx="5772539" cy="1061056"/>
          </a:xfrm>
          <a:blipFill>
            <a:blip r:embed="rId2">
              <a:extLst>
                <a:ext uri="{96DAC541-7B7A-43D3-8B79-37D633B846F1}">
                  <asvg:svgBlip xmlns:asvg="http://schemas.microsoft.com/office/drawing/2016/SVG/main" r:embed="rId3"/>
                </a:ext>
              </a:extLst>
            </a:blip>
            <a:srcRect/>
            <a:stretch>
              <a:fillRect l="2156" t="-167" r="1293" b="-167"/>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3C097B11-0570-1C99-CD97-70B502C205DA}"/>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150872EF-9A4B-AF4F-AFF2-3628D9A76FF1}" type="datetime1">
              <a:rPr lang="fi-FI" noProof="0" smtClean="0"/>
              <a:t>9.12.2025</a:t>
            </a:fld>
            <a:endParaRPr lang="fi-FI" noProof="0" dirty="0"/>
          </a:p>
        </p:txBody>
      </p:sp>
    </p:spTree>
    <p:extLst>
      <p:ext uri="{BB962C8B-B14F-4D97-AF65-F5344CB8AC3E}">
        <p14:creationId xmlns:p14="http://schemas.microsoft.com/office/powerpoint/2010/main" val="66781972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_8_OP-Hem">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sv-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266832" y="1924421"/>
            <a:ext cx="5455137" cy="1061056"/>
          </a:xfrm>
          <a:blipFill>
            <a:blip r:embed="rId2">
              <a:extLst>
                <a:ext uri="{96DAC541-7B7A-43D3-8B79-37D633B846F1}">
                  <asvg:svgBlip xmlns:asvg="http://schemas.microsoft.com/office/drawing/2016/SVG/main" r:embed="rId3"/>
                </a:ext>
              </a:extLst>
            </a:blip>
            <a:srcRect/>
            <a:stretch>
              <a:fillRect l="21396" r="21396"/>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45C2ABEC-4B4A-EBDD-0401-0BAE4B7196B9}"/>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6629EE68-A034-9E40-83BB-CDD58AA68690}" type="datetime1">
              <a:rPr lang="fi-FI" noProof="0" smtClean="0"/>
              <a:t>9.12.2025</a:t>
            </a:fld>
            <a:endParaRPr lang="fi-FI" noProof="0" dirty="0"/>
          </a:p>
        </p:txBody>
      </p:sp>
    </p:spTree>
    <p:extLst>
      <p:ext uri="{BB962C8B-B14F-4D97-AF65-F5344CB8AC3E}">
        <p14:creationId xmlns:p14="http://schemas.microsoft.com/office/powerpoint/2010/main" val="388511448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_9_OP-Pohjola">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478523"/>
            <a:ext cx="10989733" cy="994979"/>
          </a:xfrm>
          <a:prstGeom prst="rect">
            <a:avLst/>
          </a:prstGeom>
          <a:effectLst>
            <a:outerShdw blurRad="88900" dist="50800" dir="2700000" algn="tl" rotWithShape="0">
              <a:prstClr val="black">
                <a:alpha val="20000"/>
              </a:prstClr>
            </a:outerShdw>
          </a:effectLst>
        </p:spPr>
        <p:txBody>
          <a:bodyPr anchor="b">
            <a:noAutofit/>
          </a:bodyPr>
          <a:lstStyle>
            <a:lvl1pPr algn="ctr">
              <a:defRPr sz="5333"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541418"/>
            <a:ext cx="10984636" cy="640861"/>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3200"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a:extLst>
              <a:ext uri="{FF2B5EF4-FFF2-40B4-BE49-F238E27FC236}">
                <a16:creationId xmlns:a16="http://schemas.microsoft.com/office/drawing/2014/main" id="{A0724917-2977-2CE2-31D3-6DA47CA78C7D}"/>
              </a:ext>
              <a:ext uri="{C183D7F6-B498-43B3-948B-1728B52AA6E4}">
                <adec:decorative xmlns:adec="http://schemas.microsoft.com/office/drawing/2017/decorative" val="1"/>
              </a:ext>
            </a:extLst>
          </p:cNvPr>
          <p:cNvSpPr>
            <a:spLocks noGrp="1"/>
          </p:cNvSpPr>
          <p:nvPr>
            <p:ph type="body" sz="quarter" idx="24"/>
          </p:nvPr>
        </p:nvSpPr>
        <p:spPr>
          <a:xfrm>
            <a:off x="4519149" y="1741185"/>
            <a:ext cx="3153705" cy="2641600"/>
          </a:xfrm>
          <a:blipFill>
            <a:blip r:embed="rId2">
              <a:extLst>
                <a:ext uri="{96DAC541-7B7A-43D3-8B79-37D633B846F1}">
                  <asvg:svgBlip xmlns:asvg="http://schemas.microsoft.com/office/drawing/2016/SVG/main" r:embed="rId3"/>
                </a:ext>
              </a:extLst>
            </a:blip>
            <a:srcRect/>
            <a:stretch>
              <a:fillRect l="8119" r="8119"/>
            </a:stretch>
          </a:blipFill>
        </p:spPr>
        <p:txBody>
          <a:bodyPr/>
          <a:lstStyle>
            <a:lvl1pPr marL="0" indent="0">
              <a:buNone/>
              <a:defRPr>
                <a:no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2" name="Footer Placeholder 10">
            <a:extLst>
              <a:ext uri="{FF2B5EF4-FFF2-40B4-BE49-F238E27FC236}">
                <a16:creationId xmlns:a16="http://schemas.microsoft.com/office/drawing/2014/main" id="{A89EA176-AACF-F032-A460-06DD3910AB77}"/>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3" name="Date Placeholder 9">
            <a:extLst>
              <a:ext uri="{FF2B5EF4-FFF2-40B4-BE49-F238E27FC236}">
                <a16:creationId xmlns:a16="http://schemas.microsoft.com/office/drawing/2014/main" id="{6FF7AB7D-40A7-7CBE-189D-572064B1095E}"/>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CC300F0B-4C2A-394C-805B-28D5655662BA}" type="datetime1">
              <a:rPr lang="fi-FI" noProof="0" smtClean="0"/>
              <a:t>9.12.2025</a:t>
            </a:fld>
            <a:endParaRPr lang="fi-FI" noProof="0" dirty="0"/>
          </a:p>
        </p:txBody>
      </p:sp>
    </p:spTree>
    <p:extLst>
      <p:ext uri="{BB962C8B-B14F-4D97-AF65-F5344CB8AC3E}">
        <p14:creationId xmlns:p14="http://schemas.microsoft.com/office/powerpoint/2010/main" val="14612991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_10_icon">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835739"/>
            <a:ext cx="10989733" cy="1051671"/>
          </a:xfrm>
          <a:prstGeom prst="rect">
            <a:avLst/>
          </a:prstGeom>
          <a:effectLst>
            <a:outerShdw blurRad="88900" dist="50800" dir="2700000" algn="tl" rotWithShape="0">
              <a:prstClr val="black">
                <a:alpha val="20000"/>
              </a:prstClr>
            </a:outerShdw>
          </a:effectLst>
        </p:spPr>
        <p:txBody>
          <a:bodyPr>
            <a:noAutofit/>
          </a:bodyPr>
          <a:lstStyle>
            <a:lvl1pPr algn="ctr">
              <a:defRPr sz="4800"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924551"/>
            <a:ext cx="10984636" cy="721056"/>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2667"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8"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3913" y="1174752"/>
            <a:ext cx="3359996" cy="3360000"/>
          </a:xfrm>
          <a:noFill/>
        </p:spPr>
        <p:txBody>
          <a:bodyPr anchor="ctr"/>
          <a:lstStyle>
            <a:lvl1pPr marL="0" indent="0" algn="ctr">
              <a:buNone/>
              <a:defRPr/>
            </a:lvl1pPr>
          </a:lstStyle>
          <a:p>
            <a:r>
              <a:rPr lang="en-GB" noProof="0" dirty="0"/>
              <a:t>Placeholder for </a:t>
            </a:r>
            <a:br>
              <a:rPr lang="en-GB" noProof="0" dirty="0"/>
            </a:br>
            <a:r>
              <a:rPr lang="en-GB" noProof="0" dirty="0"/>
              <a:t>large circled icon</a:t>
            </a:r>
          </a:p>
        </p:txBody>
      </p:sp>
      <p:sp>
        <p:nvSpPr>
          <p:cNvPr id="3" name="Kuvan paikkamerkki 5">
            <a:extLst>
              <a:ext uri="{FF2B5EF4-FFF2-40B4-BE49-F238E27FC236}">
                <a16:creationId xmlns:a16="http://schemas.microsoft.com/office/drawing/2014/main" id="{C4AE485F-3557-E324-9730-4F50854B838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a:t> </a:t>
            </a:r>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a:lstStyle>
            <a:lvl1pPr>
              <a:defRPr>
                <a:solidFill>
                  <a:schemeClr val="bg1"/>
                </a:solidFill>
              </a:defRPr>
            </a:lvl1pPr>
          </a:lstStyle>
          <a:p>
            <a:r>
              <a:rPr lang="fi-FI"/>
              <a:t>© OP Pohjola / OP-Konfidentiell</a:t>
            </a:r>
            <a:endParaRPr lang="fi-FI" dirty="0"/>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a:xfrm>
            <a:off x="10386484" y="6356352"/>
            <a:ext cx="990600" cy="314177"/>
          </a:xfrm>
          <a:prstGeom prst="rect">
            <a:avLst/>
          </a:prstGeom>
        </p:spPr>
        <p:txBody>
          <a:bodyPr/>
          <a:lstStyle>
            <a:lvl1pPr>
              <a:defRPr>
                <a:solidFill>
                  <a:schemeClr val="bg1"/>
                </a:solidFill>
              </a:defRPr>
            </a:lvl1pPr>
          </a:lstStyle>
          <a:p>
            <a:fld id="{00E7792D-AD59-064B-B66B-89C062414F69}" type="datetime1">
              <a:rPr lang="fi-FI" smtClean="0"/>
              <a:t>9.12.2025</a:t>
            </a:fld>
            <a:endParaRPr lang="fi-FI"/>
          </a:p>
        </p:txBody>
      </p:sp>
    </p:spTree>
    <p:extLst>
      <p:ext uri="{BB962C8B-B14F-4D97-AF65-F5344CB8AC3E}">
        <p14:creationId xmlns:p14="http://schemas.microsoft.com/office/powerpoint/2010/main" val="16300627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_11_icon">
    <p:spTree>
      <p:nvGrpSpPr>
        <p:cNvPr id="1" name=""/>
        <p:cNvGrpSpPr/>
        <p:nvPr/>
      </p:nvGrpSpPr>
      <p:grpSpPr>
        <a:xfrm>
          <a:off x="0" y="0"/>
          <a:ext cx="0" cy="0"/>
          <a:chOff x="0" y="0"/>
          <a:chExt cx="0" cy="0"/>
        </a:xfrm>
      </p:grpSpPr>
      <p:sp>
        <p:nvSpPr>
          <p:cNvPr id="13"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6002" y="1087665"/>
            <a:ext cx="3359996" cy="3360000"/>
          </a:xfrm>
        </p:spPr>
        <p:txBody>
          <a:bodyPr anchor="ct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400"/>
            </a:lvl1pPr>
          </a:lstStyle>
          <a:p>
            <a:r>
              <a:rPr lang="en-GB" noProof="0" dirty="0"/>
              <a:t>Placeholder for </a:t>
            </a:r>
            <a:br>
              <a:rPr lang="en-GB" noProof="0" dirty="0"/>
            </a:br>
            <a:r>
              <a:rPr lang="en-GB" noProof="0" dirty="0"/>
              <a:t>large circled icon</a:t>
            </a:r>
          </a:p>
        </p:txBody>
      </p:sp>
      <p:sp>
        <p:nvSpPr>
          <p:cNvPr id="25" name="Otsikko 1"/>
          <p:cNvSpPr>
            <a:spLocks noGrp="1"/>
          </p:cNvSpPr>
          <p:nvPr>
            <p:ph type="ctrTitle"/>
          </p:nvPr>
        </p:nvSpPr>
        <p:spPr>
          <a:xfrm>
            <a:off x="617035" y="4747704"/>
            <a:ext cx="10989733" cy="801833"/>
          </a:xfrm>
          <a:prstGeom prst="rect">
            <a:avLst/>
          </a:prstGeom>
          <a:effectLst>
            <a:outerShdw blurRad="114300" dist="38100" dir="2700000" algn="tl" rotWithShape="0">
              <a:srgbClr val="000000">
                <a:alpha val="20000"/>
              </a:srgbClr>
            </a:outerShdw>
          </a:effectLst>
        </p:spPr>
        <p:txBody>
          <a:bodyPr>
            <a:noAutofit/>
          </a:bodyPr>
          <a:lstStyle>
            <a:lvl1pPr algn="ctr">
              <a:defRPr sz="4800" b="0" spc="-67">
                <a:solidFill>
                  <a:schemeClr val="bg1"/>
                </a:solidFill>
              </a:defRPr>
            </a:lvl1pPr>
          </a:lstStyle>
          <a:p>
            <a:r>
              <a:rPr lang="en-US" noProof="0"/>
              <a:t>Click to edit Master title style</a:t>
            </a:r>
            <a:endParaRPr lang="fi-FI" noProof="0" dirty="0"/>
          </a:p>
        </p:txBody>
      </p:sp>
      <p:sp>
        <p:nvSpPr>
          <p:cNvPr id="8" name="Tekstin paikkamerkki 3"/>
          <p:cNvSpPr>
            <a:spLocks noGrp="1"/>
          </p:cNvSpPr>
          <p:nvPr>
            <p:ph type="body" sz="quarter" idx="16"/>
          </p:nvPr>
        </p:nvSpPr>
        <p:spPr>
          <a:xfrm>
            <a:off x="62598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10" name="Tekstin paikkamerkki 3"/>
          <p:cNvSpPr>
            <a:spLocks noGrp="1"/>
          </p:cNvSpPr>
          <p:nvPr>
            <p:ph type="body" sz="quarter" idx="17"/>
          </p:nvPr>
        </p:nvSpPr>
        <p:spPr>
          <a:xfrm>
            <a:off x="448132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2" name="Tekstin paikkamerkki 3"/>
          <p:cNvSpPr>
            <a:spLocks noGrp="1"/>
          </p:cNvSpPr>
          <p:nvPr>
            <p:ph type="body" sz="quarter" idx="19"/>
          </p:nvPr>
        </p:nvSpPr>
        <p:spPr>
          <a:xfrm>
            <a:off x="833666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 name="Kuvan paikkamerkki 5">
            <a:extLst>
              <a:ext uri="{FF2B5EF4-FFF2-40B4-BE49-F238E27FC236}">
                <a16:creationId xmlns:a16="http://schemas.microsoft.com/office/drawing/2014/main" id="{9D760F72-F115-B316-CC63-F170329F420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a:lstStyle>
            <a:lvl1pPr>
              <a:defRPr>
                <a:solidFill>
                  <a:schemeClr val="bg1"/>
                </a:solidFill>
              </a:defRPr>
            </a:lvl1pPr>
          </a:lstStyle>
          <a:p>
            <a:r>
              <a:rPr lang="fi-FI" noProof="0"/>
              <a:t>© OP Pohjola / OP-Konfidentiell</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11667067" y="1"/>
            <a:ext cx="524933" cy="317500"/>
          </a:xfrm>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10386484" y="6365453"/>
            <a:ext cx="990600" cy="314177"/>
          </a:xfrm>
          <a:prstGeom prst="rect">
            <a:avLst/>
          </a:prstGeom>
        </p:spPr>
        <p:txBody>
          <a:bodyPr/>
          <a:lstStyle>
            <a:lvl1pPr>
              <a:defRPr>
                <a:solidFill>
                  <a:schemeClr val="bg1"/>
                </a:solidFill>
              </a:defRPr>
            </a:lvl1pPr>
          </a:lstStyle>
          <a:p>
            <a:fld id="{4CAA41C7-ACD6-EE44-BD3E-F3B1CDD52614}" type="datetime1">
              <a:rPr lang="fi-FI" noProof="0" smtClean="0"/>
              <a:t>9.12.2025</a:t>
            </a:fld>
            <a:endParaRPr lang="fi-FI" noProof="0" dirty="0"/>
          </a:p>
        </p:txBody>
      </p:sp>
    </p:spTree>
    <p:extLst>
      <p:ext uri="{BB962C8B-B14F-4D97-AF65-F5344CB8AC3E}">
        <p14:creationId xmlns:p14="http://schemas.microsoft.com/office/powerpoint/2010/main" val="268374646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ection_1">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2" name="Title 1"/>
          <p:cNvSpPr>
            <a:spLocks noGrp="1"/>
          </p:cNvSpPr>
          <p:nvPr>
            <p:ph type="ctrTitle"/>
          </p:nvPr>
        </p:nvSpPr>
        <p:spPr>
          <a:xfrm>
            <a:off x="1524000" y="1625600"/>
            <a:ext cx="9144000" cy="1825835"/>
          </a:xfrm>
          <a:effectLst>
            <a:outerShdw blurRad="88900" dist="50800" dir="2700000" algn="tl" rotWithShape="0">
              <a:prstClr val="black">
                <a:alpha val="20000"/>
              </a:prst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23392"/>
            <a:ext cx="9144000" cy="591755"/>
          </a:xfrm>
          <a:effectLst>
            <a:outerShdw blurRad="88900" dist="50800" dir="2700000" algn="tl" rotWithShape="0">
              <a:prstClr val="black">
                <a:alpha val="20000"/>
              </a:prstClr>
            </a:outerShdw>
          </a:effectLst>
        </p:spPr>
        <p:txBody>
          <a:bodyPr>
            <a:noAutofit/>
          </a:bodyPr>
          <a:lstStyle>
            <a:lvl1pPr marL="0" indent="0" algn="ctr">
              <a:buNone/>
              <a:defRPr sz="3200" spc="-67">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EA8A6516-DF58-C94D-BC4B-AA42CA41D2C5}" type="datetime1">
              <a:rPr lang="fi-FI" noProof="0" smtClean="0"/>
              <a:t>9.12.2025</a:t>
            </a:fld>
            <a:endParaRPr lang="fi-FI" noProof="0"/>
          </a:p>
        </p:txBody>
      </p:sp>
    </p:spTree>
    <p:extLst>
      <p:ext uri="{BB962C8B-B14F-4D97-AF65-F5344CB8AC3E}">
        <p14:creationId xmlns:p14="http://schemas.microsoft.com/office/powerpoint/2010/main" val="135354426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ection_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5602"/>
            <a:ext cx="9144000" cy="1978045"/>
          </a:xfrm>
          <a:effectLst/>
        </p:spPr>
        <p:txBody>
          <a:bodyPr anchor="b">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04827"/>
            <a:ext cx="9144000" cy="598475"/>
          </a:xfrm>
          <a:effectLst/>
        </p:spPr>
        <p:txBody>
          <a:bodyPr>
            <a:noAutofit/>
          </a:bodyPr>
          <a:lstStyle>
            <a:lvl1pPr marL="0" indent="0" algn="ctr">
              <a:buNone/>
              <a:defRPr sz="32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8B29C0C-CFC0-E34B-B2DB-A454A4BD4D0E}" type="datetime1">
              <a:rPr lang="fi-FI" noProof="0" smtClean="0"/>
              <a:t>9.12.2025</a:t>
            </a:fld>
            <a:endParaRPr lang="fi-FI" noProof="0"/>
          </a:p>
        </p:txBody>
      </p:sp>
    </p:spTree>
    <p:extLst>
      <p:ext uri="{BB962C8B-B14F-4D97-AF65-F5344CB8AC3E}">
        <p14:creationId xmlns:p14="http://schemas.microsoft.com/office/powerpoint/2010/main" val="3482890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Otsikko, sisalto ja kuva, beige">
    <p:bg>
      <p:bgPr>
        <a:solidFill>
          <a:schemeClr val="bg1"/>
        </a:solidFill>
        <a:effectLst/>
      </p:bgPr>
    </p:bg>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805C11C5-32DF-0F9B-98E8-E14E17D80E85}"/>
              </a:ext>
            </a:extLst>
          </p:cNvPr>
          <p:cNvSpPr>
            <a:spLocks noGrp="1"/>
          </p:cNvSpPr>
          <p:nvPr>
            <p:ph type="pic" sz="quarter" idx="11" hasCustomPrompt="1"/>
          </p:nvPr>
        </p:nvSpPr>
        <p:spPr>
          <a:xfrm>
            <a:off x="6240464" y="0"/>
            <a:ext cx="5951536" cy="6858000"/>
          </a:xfrm>
        </p:spPr>
        <p:txBody>
          <a:bodyPr lIns="251999" tIns="2951999">
            <a:noAutofit/>
          </a:bodyPr>
          <a:lstStyle>
            <a:lvl1pPr marL="0" indent="0" algn="ctr">
              <a:buNone/>
              <a:defRPr sz="1400">
                <a:solidFill>
                  <a:schemeClr val="bg1">
                    <a:lumMod val="50000"/>
                  </a:schemeClr>
                </a:solidFill>
              </a:defRPr>
            </a:lvl1pPr>
          </a:lstStyle>
          <a:p>
            <a:r>
              <a:rPr lang="en-FI" dirty="0"/>
              <a:t> Lisää kuva napsauttamalla ikonia</a:t>
            </a:r>
          </a:p>
        </p:txBody>
      </p:sp>
      <p:sp>
        <p:nvSpPr>
          <p:cNvPr id="2" name="Rectangle 1">
            <a:extLst>
              <a:ext uri="{FF2B5EF4-FFF2-40B4-BE49-F238E27FC236}">
                <a16:creationId xmlns:a16="http://schemas.microsoft.com/office/drawing/2014/main" id="{5E428216-A9F7-8076-95EA-0B9E361F2178}"/>
              </a:ext>
            </a:extLst>
          </p:cNvPr>
          <p:cNvSpPr>
            <a:spLocks/>
          </p:cNvSpPr>
          <p:nvPr userDrawn="1"/>
        </p:nvSpPr>
        <p:spPr>
          <a:xfrm>
            <a:off x="0" y="0"/>
            <a:ext cx="6240464"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ext Placeholder 20">
            <a:extLst>
              <a:ext uri="{FF2B5EF4-FFF2-40B4-BE49-F238E27FC236}">
                <a16:creationId xmlns:a16="http://schemas.microsoft.com/office/drawing/2014/main" id="{E82E4FDA-A509-A5AC-7286-41071A3BCBD6}"/>
              </a:ext>
            </a:extLst>
          </p:cNvPr>
          <p:cNvSpPr>
            <a:spLocks noGrp="1"/>
          </p:cNvSpPr>
          <p:nvPr>
            <p:ph type="body" sz="quarter" idx="15" hasCustomPrompt="1"/>
          </p:nvPr>
        </p:nvSpPr>
        <p:spPr>
          <a:xfrm>
            <a:off x="9912350" y="333374"/>
            <a:ext cx="1336963" cy="269549"/>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vl2pPr marL="309563" indent="0">
              <a:buNone/>
              <a:defRPr/>
            </a:lvl2pPr>
          </a:lstStyle>
          <a:p>
            <a:pPr lvl="0"/>
            <a:r>
              <a:rPr lang="en-GB" dirty="0"/>
              <a:t> </a:t>
            </a:r>
          </a:p>
        </p:txBody>
      </p:sp>
      <p:sp>
        <p:nvSpPr>
          <p:cNvPr id="4" name="Otsikon paikkamerkki 1">
            <a:extLst>
              <a:ext uri="{FF2B5EF4-FFF2-40B4-BE49-F238E27FC236}">
                <a16:creationId xmlns:a16="http://schemas.microsoft.com/office/drawing/2014/main" id="{1CDB8B76-A420-5D07-7CAA-7A46B1A35F46}"/>
              </a:ext>
            </a:extLst>
          </p:cNvPr>
          <p:cNvSpPr>
            <a:spLocks noGrp="1"/>
          </p:cNvSpPr>
          <p:nvPr>
            <p:ph type="title" hasCustomPrompt="1"/>
          </p:nvPr>
        </p:nvSpPr>
        <p:spPr>
          <a:xfrm>
            <a:off x="693737" y="1117157"/>
            <a:ext cx="5257801" cy="923330"/>
          </a:xfrm>
          <a:prstGeom prst="rect">
            <a:avLst/>
          </a:prstGeom>
        </p:spPr>
        <p:txBody>
          <a:bodyPr vert="horz" lIns="251999" tIns="45720" rIns="251999" bIns="45720" rtlCol="0" anchor="t" anchorCtr="0">
            <a:noAutofit/>
          </a:bodyPr>
          <a:lstStyle>
            <a:lvl1pPr>
              <a:defRPr b="1" i="0">
                <a:latin typeface="Montserrat ExtraBold" pitchFamily="2" charset="77"/>
              </a:defRPr>
            </a:lvl1pPr>
          </a:lstStyle>
          <a:p>
            <a:r>
              <a:rPr lang="fi-FI" noProof="0" dirty="0"/>
              <a:t>Lisää otsikko napsauttamalla</a:t>
            </a:r>
          </a:p>
        </p:txBody>
      </p:sp>
      <p:sp>
        <p:nvSpPr>
          <p:cNvPr id="5" name="Text Placeholder 25">
            <a:extLst>
              <a:ext uri="{FF2B5EF4-FFF2-40B4-BE49-F238E27FC236}">
                <a16:creationId xmlns:a16="http://schemas.microsoft.com/office/drawing/2014/main" id="{08C07DC5-22D6-852D-DDC9-3E407A3F42A9}"/>
              </a:ext>
            </a:extLst>
          </p:cNvPr>
          <p:cNvSpPr>
            <a:spLocks noGrp="1"/>
          </p:cNvSpPr>
          <p:nvPr>
            <p:ph type="body" sz="quarter" idx="13" hasCustomPrompt="1"/>
          </p:nvPr>
        </p:nvSpPr>
        <p:spPr>
          <a:xfrm>
            <a:off x="695325" y="2208180"/>
            <a:ext cx="5256213" cy="4029108"/>
          </a:xfrm>
        </p:spPr>
        <p:txBody>
          <a:body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872557296"/>
      </p:ext>
    </p:extLst>
  </p:cSld>
  <p:clrMapOvr>
    <a:masterClrMapping/>
  </p:clrMapOvr>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Section_3">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US" noProof="0"/>
              <a:t>Click icon to add picture</a:t>
            </a:r>
            <a:endParaRPr lang="fi-FI" noProof="0" dirty="0"/>
          </a:p>
        </p:txBody>
      </p:sp>
      <p:sp>
        <p:nvSpPr>
          <p:cNvPr id="2" name="Title 1"/>
          <p:cNvSpPr>
            <a:spLocks noGrp="1"/>
          </p:cNvSpPr>
          <p:nvPr>
            <p:ph type="ctrTitle"/>
          </p:nvPr>
        </p:nvSpPr>
        <p:spPr>
          <a:xfrm>
            <a:off x="514759" y="1634379"/>
            <a:ext cx="4987272" cy="1485464"/>
          </a:xfrm>
          <a:effectLst/>
        </p:spPr>
        <p:txBody>
          <a:bodyPr anchor="ctr"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4" name="Kuvan paikkamerkki 5">
            <a:extLst>
              <a:ext uri="{FF2B5EF4-FFF2-40B4-BE49-F238E27FC236}">
                <a16:creationId xmlns:a16="http://schemas.microsoft.com/office/drawing/2014/main" id="{E1B147BD-32B4-C4EC-9DEE-7AB3A4B7801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386484" y="6358717"/>
            <a:ext cx="990600" cy="314177"/>
          </a:xfrm>
          <a:prstGeom prst="rect">
            <a:avLst/>
          </a:prstGeom>
        </p:spPr>
        <p:txBody>
          <a:bodyPr/>
          <a:lstStyle>
            <a:lvl1pPr>
              <a:defRPr>
                <a:solidFill>
                  <a:schemeClr val="bg1"/>
                </a:solidFill>
              </a:defRPr>
            </a:lvl1pPr>
          </a:lstStyle>
          <a:p>
            <a:fld id="{54D98A81-B317-4D40-88E4-66026497E1DA}" type="datetime1">
              <a:rPr lang="fi-FI" smtClean="0"/>
              <a:t>9.12.2025</a:t>
            </a:fld>
            <a:endParaRPr lang="fi-FI" dirty="0"/>
          </a:p>
        </p:txBody>
      </p:sp>
    </p:spTree>
    <p:extLst>
      <p:ext uri="{BB962C8B-B14F-4D97-AF65-F5344CB8AC3E}">
        <p14:creationId xmlns:p14="http://schemas.microsoft.com/office/powerpoint/2010/main" val="2882110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ection_4">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1215815"/>
            <a:ext cx="6167824" cy="579212"/>
          </a:xfrm>
        </p:spPr>
        <p:txBody>
          <a:bodyPr anchor="ctr"/>
          <a:lstStyle>
            <a:lvl1pPr>
              <a:defRPr spc="-67" baseline="0"/>
            </a:lvl1pPr>
          </a:lstStyle>
          <a:p>
            <a:r>
              <a:rPr lang="en-US" noProof="0"/>
              <a:t>Click to edit Master title style</a:t>
            </a:r>
            <a:endParaRPr lang="fi-FI" noProof="0" dirty="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7CCAE487-8F22-134F-95BD-1C61EE268774}" type="datetime1">
              <a:rPr lang="fi-FI" noProof="0" smtClean="0"/>
              <a:t>9.12.2025</a:t>
            </a:fld>
            <a:endParaRPr lang="fi-FI" noProof="0"/>
          </a:p>
        </p:txBody>
      </p:sp>
    </p:spTree>
    <p:extLst>
      <p:ext uri="{BB962C8B-B14F-4D97-AF65-F5344CB8AC3E}">
        <p14:creationId xmlns:p14="http://schemas.microsoft.com/office/powerpoint/2010/main" val="16185349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_5">
    <p:spTree>
      <p:nvGrpSpPr>
        <p:cNvPr id="1" name=""/>
        <p:cNvGrpSpPr/>
        <p:nvPr/>
      </p:nvGrpSpPr>
      <p:grpSpPr>
        <a:xfrm>
          <a:off x="0" y="0"/>
          <a:ext cx="0" cy="0"/>
          <a:chOff x="0" y="0"/>
          <a:chExt cx="0" cy="0"/>
        </a:xfrm>
      </p:grpSpPr>
      <p:sp>
        <p:nvSpPr>
          <p:cNvPr id="7"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chemeClr val="bg2"/>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Title 1">
            <a:extLst>
              <a:ext uri="{FF2B5EF4-FFF2-40B4-BE49-F238E27FC236}">
                <a16:creationId xmlns:a16="http://schemas.microsoft.com/office/drawing/2014/main" id="{B6A021AE-6C78-5A46-CCCC-866DA0C76D67}"/>
              </a:ext>
            </a:extLst>
          </p:cNvPr>
          <p:cNvSpPr>
            <a:spLocks noGrp="1"/>
          </p:cNvSpPr>
          <p:nvPr>
            <p:ph type="ctrTitle"/>
          </p:nvPr>
        </p:nvSpPr>
        <p:spPr>
          <a:xfrm>
            <a:off x="510012" y="3971454"/>
            <a:ext cx="9144000" cy="1701097"/>
          </a:xfrm>
          <a:effectLst>
            <a:outerShdw blurRad="88900" dist="50800" dir="2700000" algn="tl" rotWithShape="0">
              <a:prstClr val="black">
                <a:alpha val="20000"/>
              </a:prstClr>
            </a:outerShdw>
          </a:effectLst>
        </p:spPr>
        <p:txBody>
          <a:bodyPr anchor="b">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2FDAA70D-9338-334E-9C49-7EE7CE4BA6D8}" type="datetime1">
              <a:rPr lang="fi-FI" noProof="0" smtClean="0"/>
              <a:t>9.12.2025</a:t>
            </a:fld>
            <a:endParaRPr lang="fi-FI" noProof="0"/>
          </a:p>
        </p:txBody>
      </p:sp>
      <p:sp>
        <p:nvSpPr>
          <p:cNvPr id="3" name="Kuvan paikkamerkki 5">
            <a:extLst>
              <a:ext uri="{FF2B5EF4-FFF2-40B4-BE49-F238E27FC236}">
                <a16:creationId xmlns:a16="http://schemas.microsoft.com/office/drawing/2014/main" id="{2992D068-0CB3-DB3A-192B-E7EADD732026}"/>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6376854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ection_6">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nchor="ctr"/>
          <a:lstStyle>
            <a:lvl1pPr marL="0" indent="0">
              <a:buNone/>
              <a:defRPr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377227" y="636709"/>
            <a:ext cx="9144000" cy="988892"/>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6D0368DD-7A6D-9A41-954F-FCE837EA0895}"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24191497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ection_7">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lIns="90000"/>
          <a:lstStyle>
            <a:lvl1pPr marL="0" indent="0">
              <a:buNone/>
              <a:defRPr sz="2133"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510013" y="1436484"/>
            <a:ext cx="5537703" cy="1701097"/>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 uri="{C183D7F6-B498-43B3-948B-1728B52AA6E4}">
                <adec:decorative xmlns:adec="http://schemas.microsoft.com/office/drawing/2017/decorative" val="0"/>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117768"/>
            <a:ext cx="5033433" cy="759033"/>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endParaRPr lang="fi-FI" noProof="0" dirty="0"/>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F1DF39C7-6243-DF40-B7B2-0B8049C8A824}"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dirty="0"/>
              <a:t> </a:t>
            </a:r>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3" name="Text Placeholder 4">
            <a:extLst>
              <a:ext uri="{FF2B5EF4-FFF2-40B4-BE49-F238E27FC236}">
                <a16:creationId xmlns:a16="http://schemas.microsoft.com/office/drawing/2014/main" id="{59AECD13-77C4-AFD0-3C5B-E0734C4D4711}"/>
              </a:ext>
              <a:ext uri="{C183D7F6-B498-43B3-948B-1728B52AA6E4}">
                <adec:decorative xmlns:adec="http://schemas.microsoft.com/office/drawing/2017/decorative" val="1"/>
              </a:ext>
            </a:extLst>
          </p:cNvPr>
          <p:cNvSpPr>
            <a:spLocks noGrp="1"/>
          </p:cNvSpPr>
          <p:nvPr>
            <p:ph type="body" sz="quarter" idx="25"/>
          </p:nvPr>
        </p:nvSpPr>
        <p:spPr>
          <a:xfrm flipV="1">
            <a:off x="6679612" y="4895070"/>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15830952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ection_8">
    <p:spTree>
      <p:nvGrpSpPr>
        <p:cNvPr id="1" name=""/>
        <p:cNvGrpSpPr/>
        <p:nvPr/>
      </p:nvGrpSpPr>
      <p:grpSpPr>
        <a:xfrm>
          <a:off x="0" y="0"/>
          <a:ext cx="0" cy="0"/>
          <a:chOff x="0" y="0"/>
          <a:chExt cx="0" cy="0"/>
        </a:xfrm>
      </p:grpSpPr>
      <p:sp>
        <p:nvSpPr>
          <p:cNvPr id="2" name="Title 1"/>
          <p:cNvSpPr>
            <a:spLocks noGrp="1"/>
          </p:cNvSpPr>
          <p:nvPr>
            <p:ph type="ctrTitle"/>
          </p:nvPr>
        </p:nvSpPr>
        <p:spPr>
          <a:xfrm>
            <a:off x="510013" y="1436484"/>
            <a:ext cx="5537703" cy="1701097"/>
          </a:xfrm>
          <a:effectLst/>
        </p:spPr>
        <p:txBody>
          <a:bodyPr anchor="t">
            <a:noAutofit/>
          </a:bodyPr>
          <a:lstStyle>
            <a:lvl1pPr algn="l">
              <a:defRPr sz="5333" spc="-133" baseline="0">
                <a:solidFill>
                  <a:schemeClr val="tx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09454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tx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tx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tx1"/>
                </a:solidFill>
              </a:defRPr>
            </a:lvl1pPr>
          </a:lstStyle>
          <a:p>
            <a:fld id="{AFA3BEBC-5AA8-414F-BC02-FC6645470014}" type="datetime1">
              <a:rPr lang="fi-FI" noProof="0" smtClean="0"/>
              <a:t>9.12.2025</a:t>
            </a:fld>
            <a:endParaRPr lang="fi-FI" noProof="0"/>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8" name="Text Placeholder 4">
            <a:extLst>
              <a:ext uri="{FF2B5EF4-FFF2-40B4-BE49-F238E27FC236}">
                <a16:creationId xmlns:a16="http://schemas.microsoft.com/office/drawing/2014/main" id="{94A65919-FD50-B358-8439-3A7958A5D616}"/>
              </a:ext>
              <a:ext uri="{C183D7F6-B498-43B3-948B-1728B52AA6E4}">
                <adec:decorative xmlns:adec="http://schemas.microsoft.com/office/drawing/2017/decorative" val="1"/>
              </a:ext>
            </a:extLst>
          </p:cNvPr>
          <p:cNvSpPr>
            <a:spLocks noGrp="1"/>
          </p:cNvSpPr>
          <p:nvPr>
            <p:ph type="body" sz="quarter" idx="25"/>
          </p:nvPr>
        </p:nvSpPr>
        <p:spPr>
          <a:xfrm flipV="1">
            <a:off x="6679612" y="486916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31100910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p>
            <a:fld id="{98924B59-7DAC-C448-90E8-77AB7B5CC573}" type="datetime1">
              <a:rPr lang="fi-FI" noProof="0" smtClean="0"/>
              <a:t>9.12.2025</a:t>
            </a:fld>
            <a:endParaRPr lang="fi-FI" noProof="0"/>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05A6B9F1-C18D-124F-F87A-845B4E12A44B}"/>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title"/>
          </p:nvPr>
        </p:nvSpPr>
        <p:spPr>
          <a:xfrm>
            <a:off x="522410" y="495610"/>
            <a:ext cx="6013857" cy="1077093"/>
          </a:xfrm>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6015359"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D79C7045-2D9D-2041-BDA4-445A932FAE1C}" type="datetime1">
              <a:rPr lang="fi-FI" noProof="0" smtClean="0"/>
              <a:t>9.12.2025</a:t>
            </a:fld>
            <a:endParaRPr lang="fi-FI" noProof="0"/>
          </a:p>
        </p:txBody>
      </p:sp>
      <p:sp>
        <p:nvSpPr>
          <p:cNvPr id="6" name="Kuvan paikkamerkki 5">
            <a:extLst>
              <a:ext uri="{FF2B5EF4-FFF2-40B4-BE49-F238E27FC236}">
                <a16:creationId xmlns:a16="http://schemas.microsoft.com/office/drawing/2014/main" id="{439A3A17-2E02-3222-EEDE-0AF6482FB0C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2735511111"/>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_9_event+speaker">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Kuvan paikkamerkki 5">
            <a:extLst>
              <a:ext uri="{FF2B5EF4-FFF2-40B4-BE49-F238E27FC236}">
                <a16:creationId xmlns:a16="http://schemas.microsoft.com/office/drawing/2014/main" id="{45538CD7-8DFA-8F45-E738-DA24DB3F2767}"/>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7" name="Text Placeholder 12">
            <a:extLst>
              <a:ext uri="{FF2B5EF4-FFF2-40B4-BE49-F238E27FC236}">
                <a16:creationId xmlns:a16="http://schemas.microsoft.com/office/drawing/2014/main" id="{829A0B41-C010-F44A-7CDA-11C36853C658}"/>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8" name="Text Placeholder 15">
            <a:extLst>
              <a:ext uri="{FF2B5EF4-FFF2-40B4-BE49-F238E27FC236}">
                <a16:creationId xmlns:a16="http://schemas.microsoft.com/office/drawing/2014/main" id="{014611E6-2957-536B-88B5-0A59C5524ED5}"/>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9" name="Text Placeholder 15">
            <a:extLst>
              <a:ext uri="{FF2B5EF4-FFF2-40B4-BE49-F238E27FC236}">
                <a16:creationId xmlns:a16="http://schemas.microsoft.com/office/drawing/2014/main" id="{D9D7C853-AD5F-1270-A3FB-ABEE18C011E7}"/>
              </a:ext>
            </a:extLst>
          </p:cNvPr>
          <p:cNvSpPr>
            <a:spLocks noGrp="1"/>
          </p:cNvSpPr>
          <p:nvPr>
            <p:ph type="body" sz="quarter" idx="23" hasCustomPrompt="1"/>
          </p:nvPr>
        </p:nvSpPr>
        <p:spPr>
          <a:xfrm>
            <a:off x="530181" y="3891037"/>
            <a:ext cx="6208076"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0" name="Text Placeholder 15">
            <a:extLst>
              <a:ext uri="{FF2B5EF4-FFF2-40B4-BE49-F238E27FC236}">
                <a16:creationId xmlns:a16="http://schemas.microsoft.com/office/drawing/2014/main" id="{DD92767A-A71A-81B3-4CFB-189DFE1F3746}"/>
              </a:ext>
            </a:extLst>
          </p:cNvPr>
          <p:cNvSpPr>
            <a:spLocks noGrp="1"/>
          </p:cNvSpPr>
          <p:nvPr>
            <p:ph type="body" sz="quarter" idx="24" hasCustomPrompt="1"/>
          </p:nvPr>
        </p:nvSpPr>
        <p:spPr>
          <a:xfrm>
            <a:off x="530181" y="4422776"/>
            <a:ext cx="6208076"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6" name="Footer Placeholder 7">
            <a:extLst>
              <a:ext uri="{FF2B5EF4-FFF2-40B4-BE49-F238E27FC236}">
                <a16:creationId xmlns:a16="http://schemas.microsoft.com/office/drawing/2014/main" id="{77FC8346-652F-9AFF-96A4-3615C55B2F5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2" name="Date Placeholder 6">
            <a:extLst>
              <a:ext uri="{FF2B5EF4-FFF2-40B4-BE49-F238E27FC236}">
                <a16:creationId xmlns:a16="http://schemas.microsoft.com/office/drawing/2014/main" id="{3396C2D3-CBC2-5E94-C44D-A3BABADD5B7B}"/>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1CD2C65F-F658-404E-B728-50A4758A0B34}" type="datetime1">
              <a:rPr lang="fi-FI" noProof="0" smtClean="0"/>
              <a:t>9.12.2025</a:t>
            </a:fld>
            <a:endParaRPr lang="fi-FI" noProof="0"/>
          </a:p>
        </p:txBody>
      </p:sp>
    </p:spTree>
    <p:extLst>
      <p:ext uri="{BB962C8B-B14F-4D97-AF65-F5344CB8AC3E}">
        <p14:creationId xmlns:p14="http://schemas.microsoft.com/office/powerpoint/2010/main" val="108751456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ection_10_event+2_speakers">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314103"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3" name="Kuvan paikkamerkki 17">
            <a:extLst>
              <a:ext uri="{FF2B5EF4-FFF2-40B4-BE49-F238E27FC236}">
                <a16:creationId xmlns:a16="http://schemas.microsoft.com/office/drawing/2014/main" id="{96921717-E1ED-7DD8-9A88-4B9DA43517DA}"/>
              </a:ext>
              <a:ext uri="{C183D7F6-B498-43B3-948B-1728B52AA6E4}">
                <adec:decorative xmlns:adec="http://schemas.microsoft.com/office/drawing/2017/decorative" val="1"/>
              </a:ext>
            </a:extLst>
          </p:cNvPr>
          <p:cNvSpPr>
            <a:spLocks noGrp="1"/>
          </p:cNvSpPr>
          <p:nvPr>
            <p:ph type="pic" sz="quarter" idx="19" hasCustomPrompt="1"/>
          </p:nvPr>
        </p:nvSpPr>
        <p:spPr>
          <a:xfrm>
            <a:off x="10747684" y="6315017"/>
            <a:ext cx="1291200" cy="364800"/>
          </a:xfrm>
          <a:blipFill dpi="0" rotWithShape="0">
            <a:blip r:embed="rId2" cstate="print">
              <a:extLst>
                <a:ext uri="{28A0092B-C50C-407E-A947-70E740481C1C}">
                  <a14:useLocalDpi xmlns:a14="http://schemas.microsoft.com/office/drawing/2010/main"/>
                </a:ext>
              </a:extLst>
            </a:blip>
            <a:srcRect/>
            <a:stretch>
              <a:fillRect r="258"/>
            </a:stretch>
          </a:blipFill>
        </p:spPr>
        <p:txBody>
          <a:bodyPr anchor="ctr" anchorCtr="0">
            <a:normAutofit/>
          </a:bodyPr>
          <a:lstStyle>
            <a:lvl1pPr>
              <a:buNone/>
              <a:defRPr>
                <a:noFill/>
              </a:defRPr>
            </a:lvl1pPr>
          </a:lstStyle>
          <a:p>
            <a:r>
              <a:rPr lang="fi-FI" noProof="0"/>
              <a:t> </a:t>
            </a:r>
          </a:p>
        </p:txBody>
      </p:sp>
      <p:sp>
        <p:nvSpPr>
          <p:cNvPr id="2" name="Kuvan paikkamerkki 3">
            <a:extLst>
              <a:ext uri="{FF2B5EF4-FFF2-40B4-BE49-F238E27FC236}">
                <a16:creationId xmlns:a16="http://schemas.microsoft.com/office/drawing/2014/main" id="{4172E194-6FF0-5F0B-7569-4191538EAC78}"/>
              </a:ext>
              <a:ext uri="{C183D7F6-B498-43B3-948B-1728B52AA6E4}">
                <adec:decorative xmlns:adec="http://schemas.microsoft.com/office/drawing/2017/decorative" val="1"/>
              </a:ext>
            </a:extLst>
          </p:cNvPr>
          <p:cNvSpPr>
            <a:spLocks noGrp="1"/>
          </p:cNvSpPr>
          <p:nvPr>
            <p:ph type="pic" sz="quarter" idx="20" hasCustomPrompt="1"/>
          </p:nvPr>
        </p:nvSpPr>
        <p:spPr>
          <a:xfrm>
            <a:off x="9792000"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6" name="Kuvan paikkamerkki 5">
            <a:extLst>
              <a:ext uri="{FF2B5EF4-FFF2-40B4-BE49-F238E27FC236}">
                <a16:creationId xmlns:a16="http://schemas.microsoft.com/office/drawing/2014/main" id="{3AF110CB-64A7-5A32-6903-845D0EE6CCE8}"/>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3">
              <a:extLst>
                <a:ext uri="{96DAC541-7B7A-43D3-8B79-37D633B846F1}">
                  <asvg:svgBlip xmlns:asvg="http://schemas.microsoft.com/office/drawing/2016/SVG/main" r:embed="rId4"/>
                </a:ext>
              </a:extLst>
            </a:blip>
            <a:srcRect/>
            <a:stretch>
              <a:fillRect l="24666" r="24666"/>
            </a:stretch>
          </a:blipFill>
        </p:spPr>
        <p:txBody>
          <a:bodyPr>
            <a:normAutofit/>
          </a:bodyPr>
          <a:lstStyle>
            <a:lvl1pPr marL="0" indent="0">
              <a:buNone/>
              <a:defRPr sz="667"/>
            </a:lvl1pPr>
          </a:lstStyle>
          <a:p>
            <a:r>
              <a:rPr lang="fi-FI" noProof="0"/>
              <a:t> </a:t>
            </a:r>
          </a:p>
        </p:txBody>
      </p:sp>
      <p:sp>
        <p:nvSpPr>
          <p:cNvPr id="14" name="Text Placeholder 12">
            <a:extLst>
              <a:ext uri="{FF2B5EF4-FFF2-40B4-BE49-F238E27FC236}">
                <a16:creationId xmlns:a16="http://schemas.microsoft.com/office/drawing/2014/main" id="{BC5735FE-0651-3596-4D0D-C4924FCB004C}"/>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16" name="Text Placeholder 15">
            <a:extLst>
              <a:ext uri="{FF2B5EF4-FFF2-40B4-BE49-F238E27FC236}">
                <a16:creationId xmlns:a16="http://schemas.microsoft.com/office/drawing/2014/main" id="{C6D6DECE-9EDB-E046-E32E-9AFFD54EF749}"/>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17" name="Text Placeholder 15">
            <a:extLst>
              <a:ext uri="{FF2B5EF4-FFF2-40B4-BE49-F238E27FC236}">
                <a16:creationId xmlns:a16="http://schemas.microsoft.com/office/drawing/2014/main" id="{2CFF877C-AE19-FA3E-8EED-1D4D32AB2A1C}"/>
              </a:ext>
            </a:extLst>
          </p:cNvPr>
          <p:cNvSpPr>
            <a:spLocks noGrp="1"/>
          </p:cNvSpPr>
          <p:nvPr>
            <p:ph type="body" sz="quarter" idx="23" hasCustomPrompt="1"/>
          </p:nvPr>
        </p:nvSpPr>
        <p:spPr>
          <a:xfrm>
            <a:off x="530181"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8" name="Text Placeholder 15">
            <a:extLst>
              <a:ext uri="{FF2B5EF4-FFF2-40B4-BE49-F238E27FC236}">
                <a16:creationId xmlns:a16="http://schemas.microsoft.com/office/drawing/2014/main" id="{4D0F6346-C2C7-65A6-6699-BCB2923997D2}"/>
              </a:ext>
            </a:extLst>
          </p:cNvPr>
          <p:cNvSpPr>
            <a:spLocks noGrp="1"/>
          </p:cNvSpPr>
          <p:nvPr>
            <p:ph type="body" sz="quarter" idx="24" hasCustomPrompt="1"/>
          </p:nvPr>
        </p:nvSpPr>
        <p:spPr>
          <a:xfrm>
            <a:off x="530181"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19" name="Text Placeholder 15">
            <a:extLst>
              <a:ext uri="{FF2B5EF4-FFF2-40B4-BE49-F238E27FC236}">
                <a16:creationId xmlns:a16="http://schemas.microsoft.com/office/drawing/2014/main" id="{761F6D7F-5526-C974-A7C0-989A7C1A2274}"/>
              </a:ext>
            </a:extLst>
          </p:cNvPr>
          <p:cNvSpPr>
            <a:spLocks noGrp="1"/>
          </p:cNvSpPr>
          <p:nvPr>
            <p:ph type="body" sz="quarter" idx="25" hasCustomPrompt="1"/>
          </p:nvPr>
        </p:nvSpPr>
        <p:spPr>
          <a:xfrm>
            <a:off x="3906397"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20" name="Text Placeholder 15">
            <a:extLst>
              <a:ext uri="{FF2B5EF4-FFF2-40B4-BE49-F238E27FC236}">
                <a16:creationId xmlns:a16="http://schemas.microsoft.com/office/drawing/2014/main" id="{C4921752-2044-5954-2DC5-121C333B7552}"/>
              </a:ext>
            </a:extLst>
          </p:cNvPr>
          <p:cNvSpPr>
            <a:spLocks noGrp="1"/>
          </p:cNvSpPr>
          <p:nvPr>
            <p:ph type="body" sz="quarter" idx="26" hasCustomPrompt="1"/>
          </p:nvPr>
        </p:nvSpPr>
        <p:spPr>
          <a:xfrm>
            <a:off x="3906397"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7" name="Footer Placeholder 7">
            <a:extLst>
              <a:ext uri="{FF2B5EF4-FFF2-40B4-BE49-F238E27FC236}">
                <a16:creationId xmlns:a16="http://schemas.microsoft.com/office/drawing/2014/main" id="{A519A033-CC89-9451-CD21-B030D6C67A51}"/>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5" name="Date Placeholder 6">
            <a:extLst>
              <a:ext uri="{FF2B5EF4-FFF2-40B4-BE49-F238E27FC236}">
                <a16:creationId xmlns:a16="http://schemas.microsoft.com/office/drawing/2014/main" id="{85141E35-7308-04E0-41E6-E7E28C8A165F}"/>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6870C44F-7BFC-1E47-8CF1-248E824FC326}" type="datetime1">
              <a:rPr lang="fi-FI" noProof="0" smtClean="0"/>
              <a:t>9.12.2025</a:t>
            </a:fld>
            <a:endParaRPr lang="fi-FI" noProof="0"/>
          </a:p>
        </p:txBody>
      </p:sp>
    </p:spTree>
    <p:extLst>
      <p:ext uri="{BB962C8B-B14F-4D97-AF65-F5344CB8AC3E}">
        <p14:creationId xmlns:p14="http://schemas.microsoft.com/office/powerpoint/2010/main" val="2380382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Otsikko, sisalto ja kuva (oik.), valkoinen">
    <p:bg>
      <p:bgPr>
        <a:solidFill>
          <a:schemeClr val="bg1"/>
        </a:solidFill>
        <a:effectLst/>
      </p:bgPr>
    </p:bg>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805C11C5-32DF-0F9B-98E8-E14E17D80E85}"/>
              </a:ext>
            </a:extLst>
          </p:cNvPr>
          <p:cNvSpPr>
            <a:spLocks noGrp="1" noRot="1" noMove="1" noResize="1" noEditPoints="1" noAdjustHandles="1" noChangeArrowheads="1" noChangeShapeType="1"/>
          </p:cNvSpPr>
          <p:nvPr>
            <p:ph type="pic" sz="quarter" idx="11" hasCustomPrompt="1"/>
          </p:nvPr>
        </p:nvSpPr>
        <p:spPr>
          <a:xfrm>
            <a:off x="6240464" y="0"/>
            <a:ext cx="5951536" cy="6858000"/>
          </a:xfrm>
        </p:spPr>
        <p:txBody>
          <a:bodyPr lIns="251999" tIns="2951999">
            <a:noAutofit/>
          </a:bodyPr>
          <a:lstStyle>
            <a:lvl1pPr marL="0" indent="0" algn="ctr">
              <a:buNone/>
              <a:defRPr sz="1400">
                <a:solidFill>
                  <a:schemeClr val="bg1">
                    <a:lumMod val="50000"/>
                  </a:schemeClr>
                </a:solidFill>
              </a:defRPr>
            </a:lvl1pPr>
          </a:lstStyle>
          <a:p>
            <a:r>
              <a:rPr lang="en-FI" dirty="0"/>
              <a:t> Lisää kuva napsauttamalla ikonia</a:t>
            </a:r>
          </a:p>
        </p:txBody>
      </p:sp>
      <p:sp>
        <p:nvSpPr>
          <p:cNvPr id="7" name="Text Placeholder 20">
            <a:extLst>
              <a:ext uri="{FF2B5EF4-FFF2-40B4-BE49-F238E27FC236}">
                <a16:creationId xmlns:a16="http://schemas.microsoft.com/office/drawing/2014/main" id="{E32790BE-1AD3-E875-CCDB-AE07AD1C1CD8}"/>
              </a:ext>
            </a:extLst>
          </p:cNvPr>
          <p:cNvSpPr>
            <a:spLocks noGrp="1"/>
          </p:cNvSpPr>
          <p:nvPr>
            <p:ph type="body" sz="quarter" idx="15" hasCustomPrompt="1"/>
          </p:nvPr>
        </p:nvSpPr>
        <p:spPr>
          <a:xfrm>
            <a:off x="9912350" y="333374"/>
            <a:ext cx="1336963" cy="269549"/>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vl2pPr marL="309563" indent="0">
              <a:buNone/>
              <a:defRPr/>
            </a:lvl2pPr>
          </a:lstStyle>
          <a:p>
            <a:pPr lvl="0"/>
            <a:r>
              <a:rPr lang="en-GB" dirty="0"/>
              <a:t> </a:t>
            </a:r>
          </a:p>
        </p:txBody>
      </p:sp>
      <p:sp>
        <p:nvSpPr>
          <p:cNvPr id="8" name="Otsikon paikkamerkki 1">
            <a:extLst>
              <a:ext uri="{FF2B5EF4-FFF2-40B4-BE49-F238E27FC236}">
                <a16:creationId xmlns:a16="http://schemas.microsoft.com/office/drawing/2014/main" id="{A94E9EB3-C90A-B3B4-A5E1-A4E886490D7F}"/>
              </a:ext>
            </a:extLst>
          </p:cNvPr>
          <p:cNvSpPr>
            <a:spLocks noGrp="1"/>
          </p:cNvSpPr>
          <p:nvPr>
            <p:ph type="title" hasCustomPrompt="1"/>
          </p:nvPr>
        </p:nvSpPr>
        <p:spPr>
          <a:xfrm>
            <a:off x="693737" y="1117157"/>
            <a:ext cx="5257801" cy="923330"/>
          </a:xfrm>
          <a:prstGeom prst="rect">
            <a:avLst/>
          </a:prstGeom>
        </p:spPr>
        <p:txBody>
          <a:bodyPr vert="horz" lIns="251999" tIns="45720" rIns="251999" bIns="45720" rtlCol="0" anchor="t" anchorCtr="0">
            <a:noAutofit/>
          </a:bodyPr>
          <a:lstStyle>
            <a:lvl1pPr>
              <a:defRPr b="1" i="0">
                <a:latin typeface="Montserrat ExtraBold" pitchFamily="2" charset="77"/>
              </a:defRPr>
            </a:lvl1pPr>
          </a:lstStyle>
          <a:p>
            <a:r>
              <a:rPr lang="fi-FI" noProof="0" dirty="0"/>
              <a:t>Lisää otsikko napsauttamalla</a:t>
            </a:r>
          </a:p>
        </p:txBody>
      </p:sp>
      <p:sp>
        <p:nvSpPr>
          <p:cNvPr id="9" name="Text Placeholder 25">
            <a:extLst>
              <a:ext uri="{FF2B5EF4-FFF2-40B4-BE49-F238E27FC236}">
                <a16:creationId xmlns:a16="http://schemas.microsoft.com/office/drawing/2014/main" id="{6E5B524F-51A1-9EF4-94D9-A0B6C53B0E6A}"/>
              </a:ext>
            </a:extLst>
          </p:cNvPr>
          <p:cNvSpPr>
            <a:spLocks noGrp="1"/>
          </p:cNvSpPr>
          <p:nvPr>
            <p:ph type="body" sz="quarter" idx="13" hasCustomPrompt="1"/>
          </p:nvPr>
        </p:nvSpPr>
        <p:spPr>
          <a:xfrm>
            <a:off x="695325" y="2208180"/>
            <a:ext cx="5256213" cy="4029108"/>
          </a:xfrm>
        </p:spPr>
        <p:txBody>
          <a:body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798299030"/>
      </p:ext>
    </p:extLst>
  </p:cSld>
  <p:clrMapOvr>
    <a:masterClrMapping/>
  </p:clrMapOvr>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_1_blanco">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a:xfrm>
            <a:off x="10386484" y="6356352"/>
            <a:ext cx="990600" cy="314177"/>
          </a:xfrm>
          <a:prstGeom prst="rect">
            <a:avLst/>
          </a:prstGeom>
        </p:spPr>
        <p:txBody>
          <a:bodyPr/>
          <a:lstStyle/>
          <a:p>
            <a:fld id="{4A80B973-2F1F-A44E-A849-B459E9B19FA8}" type="datetime1">
              <a:rPr lang="fi-FI" noProof="0" smtClean="0"/>
              <a:t>9.12.2025</a:t>
            </a:fld>
            <a:endParaRPr lang="fi-FI" noProof="0"/>
          </a:p>
        </p:txBody>
      </p:sp>
    </p:spTree>
    <p:extLst>
      <p:ext uri="{BB962C8B-B14F-4D97-AF65-F5344CB8AC3E}">
        <p14:creationId xmlns:p14="http://schemas.microsoft.com/office/powerpoint/2010/main" val="202116026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ntent_2_Titl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a:xfrm>
            <a:off x="10386484" y="6356352"/>
            <a:ext cx="990600" cy="314177"/>
          </a:xfrm>
          <a:prstGeom prst="rect">
            <a:avLst/>
          </a:prstGeom>
        </p:spPr>
        <p:txBody>
          <a:bodyPr/>
          <a:lstStyle/>
          <a:p>
            <a:fld id="{5C50143A-9665-194E-AB02-CADEFA824FEA}" type="datetime1">
              <a:rPr lang="fi-FI" noProof="0" smtClean="0"/>
              <a:t>9.12.2025</a:t>
            </a:fld>
            <a:endParaRPr lang="fi-FI" noProof="0"/>
          </a:p>
        </p:txBody>
      </p:sp>
      <p:sp>
        <p:nvSpPr>
          <p:cNvPr id="5" name="Title 1">
            <a:extLst>
              <a:ext uri="{FF2B5EF4-FFF2-40B4-BE49-F238E27FC236}">
                <a16:creationId xmlns:a16="http://schemas.microsoft.com/office/drawing/2014/main" id="{CE7133F9-14A4-62B6-EA62-EE57D89F547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373655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p>
            <a:fld id="{632D287D-6CB6-BC4A-B871-4292FF9EE15D}" type="datetime1">
              <a:rPr lang="fi-FI" noProof="0" smtClean="0"/>
              <a:t>9.12.2025</a:t>
            </a:fld>
            <a:endParaRPr lang="fi-FI" noProof="0"/>
          </a:p>
        </p:txBody>
      </p:sp>
    </p:spTree>
    <p:extLst>
      <p:ext uri="{BB962C8B-B14F-4D97-AF65-F5344CB8AC3E}">
        <p14:creationId xmlns:p14="http://schemas.microsoft.com/office/powerpoint/2010/main" val="11920452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5330328"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a:xfrm>
            <a:off x="10386484" y="6356352"/>
            <a:ext cx="990600" cy="314177"/>
          </a:xfrm>
          <a:prstGeom prst="rect">
            <a:avLst/>
          </a:prstGeom>
        </p:spPr>
        <p:txBody>
          <a:bodyPr/>
          <a:lstStyle/>
          <a:p>
            <a:fld id="{457328D0-04A9-8243-AF05-BF5CFCFDDF25}" type="datetime1">
              <a:rPr lang="fi-FI" noProof="0" smtClean="0"/>
              <a:t>9.12.2025</a:t>
            </a:fld>
            <a:endParaRPr lang="fi-FI" noProof="0" dirty="0"/>
          </a:p>
        </p:txBody>
      </p:sp>
    </p:spTree>
    <p:extLst>
      <p:ext uri="{BB962C8B-B14F-4D97-AF65-F5344CB8AC3E}">
        <p14:creationId xmlns:p14="http://schemas.microsoft.com/office/powerpoint/2010/main" val="16905580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821937"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6253"/>
            <a:ext cx="5821711" cy="5792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0FA3AC1-CFE8-7A47-A488-BEC8C2DBEF3A}"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16240FEB-2496-ADE8-79ED-5AB78A1F6B65}"/>
              </a:ext>
            </a:extLst>
          </p:cNvPr>
          <p:cNvSpPr>
            <a:spLocks noGrp="1"/>
          </p:cNvSpPr>
          <p:nvPr>
            <p:ph type="body" sz="quarter" idx="16"/>
          </p:nvPr>
        </p:nvSpPr>
        <p:spPr>
          <a:xfrm>
            <a:off x="514351" y="3190673"/>
            <a:ext cx="7025216" cy="3006928"/>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6268860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495610"/>
            <a:ext cx="5822165" cy="579212"/>
          </a:xfrm>
        </p:spPr>
        <p:txBody>
          <a:bodyPr anchor="t"/>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A961DE90-BB77-384C-A426-B1721FCCCBE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300528B8-D324-9AEA-685F-7FC7D31773CF}"/>
              </a:ext>
            </a:extLst>
          </p:cNvPr>
          <p:cNvSpPr>
            <a:spLocks noGrp="1"/>
          </p:cNvSpPr>
          <p:nvPr>
            <p:ph type="body" sz="quarter" idx="15"/>
          </p:nvPr>
        </p:nvSpPr>
        <p:spPr>
          <a:xfrm>
            <a:off x="514351" y="2849033"/>
            <a:ext cx="7031567" cy="322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998338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4693357" y="1046389"/>
            <a:ext cx="5640648"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4693584" y="1656253"/>
            <a:ext cx="5643400" cy="404545"/>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4658628"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F69FEC7-EE6A-7343-BEC0-F1D219B54229}" type="datetime1">
              <a:rPr lang="fi-FI" noProof="0" smtClean="0"/>
              <a:t>9.12.2025</a:t>
            </a:fld>
            <a:endParaRPr lang="fi-FI" noProof="0"/>
          </a:p>
        </p:txBody>
      </p:sp>
      <p:sp>
        <p:nvSpPr>
          <p:cNvPr id="6" name="Text Placeholder 4">
            <a:extLst>
              <a:ext uri="{FF2B5EF4-FFF2-40B4-BE49-F238E27FC236}">
                <a16:creationId xmlns:a16="http://schemas.microsoft.com/office/drawing/2014/main" id="{7D40A370-E63B-D417-ABCA-2114399AED1C}"/>
              </a:ext>
            </a:extLst>
          </p:cNvPr>
          <p:cNvSpPr>
            <a:spLocks noGrp="1"/>
          </p:cNvSpPr>
          <p:nvPr>
            <p:ph type="body" sz="quarter" idx="16"/>
          </p:nvPr>
        </p:nvSpPr>
        <p:spPr>
          <a:xfrm>
            <a:off x="4658784" y="3562352"/>
            <a:ext cx="7052733"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9008319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ntent_8">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12118"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a:t>
            </a: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516D422D-5223-6C41-B26E-39DFC7676906}"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7EC97C2F-5403-C619-D894-DBB3E6B1B8B8}"/>
              </a:ext>
            </a:extLst>
          </p:cNvPr>
          <p:cNvSpPr>
            <a:spLocks noGrp="1"/>
          </p:cNvSpPr>
          <p:nvPr>
            <p:ph type="body" sz="quarter" idx="16"/>
          </p:nvPr>
        </p:nvSpPr>
        <p:spPr>
          <a:xfrm>
            <a:off x="514351" y="3562352"/>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949635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ntent_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235454"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235681"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EF280BD-1C14-DC4F-ACCD-0B25DFF24447}" type="datetime1">
              <a:rPr lang="fi-FI" noProof="0" smtClean="0"/>
              <a:t>9.12.2025</a:t>
            </a:fld>
            <a:endParaRPr lang="fi-FI" noProof="0"/>
          </a:p>
        </p:txBody>
      </p:sp>
      <p:sp>
        <p:nvSpPr>
          <p:cNvPr id="5" name="Text Placeholder 4">
            <a:extLst>
              <a:ext uri="{FF2B5EF4-FFF2-40B4-BE49-F238E27FC236}">
                <a16:creationId xmlns:a16="http://schemas.microsoft.com/office/drawing/2014/main" id="{98B10C12-BDDB-CAB2-0C27-CA0C912216B6}"/>
              </a:ext>
            </a:extLst>
          </p:cNvPr>
          <p:cNvSpPr>
            <a:spLocks noGrp="1"/>
          </p:cNvSpPr>
          <p:nvPr>
            <p:ph type="body" sz="quarter" idx="16"/>
          </p:nvPr>
        </p:nvSpPr>
        <p:spPr>
          <a:xfrm>
            <a:off x="8218185" y="3561349"/>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9186549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ntent_10">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856735"/>
            <a:ext cx="6167824"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8B4ECF94-6193-1740-A760-23116E9B107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4" name="Text Placeholder 4">
            <a:extLst>
              <a:ext uri="{FF2B5EF4-FFF2-40B4-BE49-F238E27FC236}">
                <a16:creationId xmlns:a16="http://schemas.microsoft.com/office/drawing/2014/main" id="{C6A39878-4592-DD44-55F7-229F9384399D}"/>
              </a:ext>
            </a:extLst>
          </p:cNvPr>
          <p:cNvSpPr>
            <a:spLocks noGrp="1"/>
          </p:cNvSpPr>
          <p:nvPr>
            <p:ph type="body" sz="quarter" idx="16"/>
          </p:nvPr>
        </p:nvSpPr>
        <p:spPr>
          <a:xfrm>
            <a:off x="514760" y="1435948"/>
            <a:ext cx="11152307" cy="1322981"/>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783970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tsikko, sisalto ja kuva (vas.), valkoinen">
    <p:bg>
      <p:bgPr>
        <a:solidFill>
          <a:schemeClr val="bg1"/>
        </a:solidFill>
        <a:effectLst/>
      </p:bgPr>
    </p:bg>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C0AFA0B9-6569-C832-42EE-9123C3CC9EF4}"/>
              </a:ext>
            </a:extLst>
          </p:cNvPr>
          <p:cNvSpPr>
            <a:spLocks noGrp="1"/>
          </p:cNvSpPr>
          <p:nvPr>
            <p:ph type="pic" sz="quarter" idx="11" hasCustomPrompt="1"/>
          </p:nvPr>
        </p:nvSpPr>
        <p:spPr>
          <a:xfrm>
            <a:off x="-1" y="0"/>
            <a:ext cx="6240463" cy="6858000"/>
          </a:xfrm>
        </p:spPr>
        <p:txBody>
          <a:bodyPr lIns="251999" tIns="2951999">
            <a:noAutofit/>
          </a:bodyPr>
          <a:lstStyle>
            <a:lvl1pPr marL="0" indent="0" algn="ctr">
              <a:buNone/>
              <a:defRPr sz="1400">
                <a:solidFill>
                  <a:schemeClr val="bg1">
                    <a:lumMod val="50000"/>
                  </a:schemeClr>
                </a:solidFill>
              </a:defRPr>
            </a:lvl1pPr>
          </a:lstStyle>
          <a:p>
            <a:r>
              <a:rPr lang="en-FI" dirty="0"/>
              <a:t> Lisää kuva napsauttamalla ikonia</a:t>
            </a:r>
          </a:p>
        </p:txBody>
      </p:sp>
      <p:sp>
        <p:nvSpPr>
          <p:cNvPr id="3" name="Otsikon paikkamerkki 1">
            <a:extLst>
              <a:ext uri="{FF2B5EF4-FFF2-40B4-BE49-F238E27FC236}">
                <a16:creationId xmlns:a16="http://schemas.microsoft.com/office/drawing/2014/main" id="{BF1CD509-889D-0027-40F2-31B6C601ABE2}"/>
              </a:ext>
            </a:extLst>
          </p:cNvPr>
          <p:cNvSpPr>
            <a:spLocks noGrp="1"/>
          </p:cNvSpPr>
          <p:nvPr>
            <p:ph type="title" hasCustomPrompt="1"/>
          </p:nvPr>
        </p:nvSpPr>
        <p:spPr>
          <a:xfrm>
            <a:off x="6934407" y="1117157"/>
            <a:ext cx="4562137" cy="923330"/>
          </a:xfrm>
          <a:prstGeom prst="rect">
            <a:avLst/>
          </a:prstGeom>
        </p:spPr>
        <p:txBody>
          <a:bodyPr vert="horz" lIns="0" tIns="45720" rIns="0" bIns="45720" rtlCol="0" anchor="t" anchorCtr="0">
            <a:noAutofit/>
          </a:bodyPr>
          <a:lstStyle>
            <a:lvl1pPr>
              <a:defRPr b="1" i="0">
                <a:latin typeface="Montserrat ExtraBold" pitchFamily="2" charset="77"/>
              </a:defRPr>
            </a:lvl1pPr>
          </a:lstStyle>
          <a:p>
            <a:r>
              <a:rPr lang="fi-FI" noProof="0" dirty="0"/>
              <a:t>Lisää otsikko napsauttamalla</a:t>
            </a:r>
          </a:p>
        </p:txBody>
      </p:sp>
      <p:sp>
        <p:nvSpPr>
          <p:cNvPr id="4" name="Text Placeholder 25">
            <a:extLst>
              <a:ext uri="{FF2B5EF4-FFF2-40B4-BE49-F238E27FC236}">
                <a16:creationId xmlns:a16="http://schemas.microsoft.com/office/drawing/2014/main" id="{0B79FCE5-F1B6-EA9A-8F33-CBE20D3D477B}"/>
              </a:ext>
            </a:extLst>
          </p:cNvPr>
          <p:cNvSpPr>
            <a:spLocks noGrp="1"/>
          </p:cNvSpPr>
          <p:nvPr>
            <p:ph type="body" sz="quarter" idx="13" hasCustomPrompt="1"/>
          </p:nvPr>
        </p:nvSpPr>
        <p:spPr>
          <a:xfrm>
            <a:off x="6935915" y="2208180"/>
            <a:ext cx="4560759" cy="4029108"/>
          </a:xfrm>
        </p:spPr>
        <p:txBody>
          <a:bodyPr lIns="0" rIns="0"/>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7751874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ent_11">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917388"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93398" y="0"/>
            <a:ext cx="3864651" cy="3457433"/>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9803"/>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2443"/>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BA96A2D-D1F0-6441-9AAE-23642E4CF84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Picture Placeholder 43">
            <a:extLst>
              <a:ext uri="{FF2B5EF4-FFF2-40B4-BE49-F238E27FC236}">
                <a16:creationId xmlns:a16="http://schemas.microsoft.com/office/drawing/2014/main" id="{F6AF374F-7A6B-1598-AF38-2421902DC01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93398" y="3508755"/>
            <a:ext cx="3864651" cy="3349245"/>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595DF4-CB00-876A-935A-8F0B55D1D4D7}"/>
              </a:ext>
            </a:extLst>
          </p:cNvPr>
          <p:cNvSpPr>
            <a:spLocks noGrp="1"/>
          </p:cNvSpPr>
          <p:nvPr>
            <p:ph type="body" sz="quarter" idx="18"/>
          </p:nvPr>
        </p:nvSpPr>
        <p:spPr>
          <a:xfrm>
            <a:off x="512336" y="3556646"/>
            <a:ext cx="3412349" cy="2636559"/>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0958128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ntent_12">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887755"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7755"/>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395"/>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1319AD54-9A4C-9544-9EF0-E9CEB63DD27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Chart Placeholder 4">
            <a:extLst>
              <a:ext uri="{FF2B5EF4-FFF2-40B4-BE49-F238E27FC236}">
                <a16:creationId xmlns:a16="http://schemas.microsoft.com/office/drawing/2014/main" id="{85649BD2-D3A5-C7BB-0511-90C2D99F76E2}"/>
              </a:ext>
              <a:ext uri="{C183D7F6-B498-43B3-948B-1728B52AA6E4}">
                <adec:decorative xmlns:adec="http://schemas.microsoft.com/office/drawing/2017/decorative" val="1"/>
              </a:ext>
            </a:extLst>
          </p:cNvPr>
          <p:cNvSpPr>
            <a:spLocks noGrp="1"/>
          </p:cNvSpPr>
          <p:nvPr>
            <p:ph type="chart" sz="quarter" idx="18"/>
          </p:nvPr>
        </p:nvSpPr>
        <p:spPr>
          <a:xfrm>
            <a:off x="4389967" y="477078"/>
            <a:ext cx="3415564" cy="5738191"/>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AD79FAEB-72CA-7384-4659-9B88C5C49F91}"/>
              </a:ext>
            </a:extLst>
          </p:cNvPr>
          <p:cNvSpPr>
            <a:spLocks noGrp="1"/>
          </p:cNvSpPr>
          <p:nvPr>
            <p:ph type="body" sz="quarter" idx="19"/>
          </p:nvPr>
        </p:nvSpPr>
        <p:spPr>
          <a:xfrm>
            <a:off x="512336" y="3122811"/>
            <a:ext cx="3412349" cy="307039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34418121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26054"/>
            <a:ext cx="5675816"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35918"/>
            <a:ext cx="5675816" cy="404545"/>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EBD0C6C-AF5B-D645-81D8-C5B81844D2C3}"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E9AFCD4E-AA8F-4EAD-9923-A56C1BE63108}"/>
              </a:ext>
            </a:extLst>
          </p:cNvPr>
          <p:cNvSpPr>
            <a:spLocks noGrp="1"/>
          </p:cNvSpPr>
          <p:nvPr>
            <p:ph type="body" sz="quarter" idx="19"/>
          </p:nvPr>
        </p:nvSpPr>
        <p:spPr>
          <a:xfrm>
            <a:off x="512335" y="3234088"/>
            <a:ext cx="7027452" cy="268309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1237541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_14">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186993" cy="2445845"/>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F84829B-12B2-D84D-B2F3-C1E16789E46B}"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511827"/>
            <a:ext cx="3186993" cy="2420984"/>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686CE0B3-335F-A6D3-AD8F-8C33B6EF8BF1}"/>
              </a:ext>
            </a:extLst>
          </p:cNvPr>
          <p:cNvSpPr>
            <a:spLocks noGrp="1"/>
          </p:cNvSpPr>
          <p:nvPr>
            <p:ph type="body" sz="quarter" idx="21"/>
          </p:nvPr>
        </p:nvSpPr>
        <p:spPr>
          <a:xfrm>
            <a:off x="512336" y="3061253"/>
            <a:ext cx="3378803" cy="2855932"/>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68738146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ntent_15">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5"/>
            <a:ext cx="3200245" cy="5255308"/>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25659B6-B5A6-E048-9D73-60E6B9B5F9BE}" type="datetime1">
              <a:rPr lang="fi-FI" noProof="0" smtClean="0"/>
              <a:t>9.12.2025</a:t>
            </a:fld>
            <a:endParaRPr lang="fi-FI" noProof="0"/>
          </a:p>
        </p:txBody>
      </p:sp>
      <p:sp>
        <p:nvSpPr>
          <p:cNvPr id="6" name="Picture Placeholder 43">
            <a:extLst>
              <a:ext uri="{FF2B5EF4-FFF2-40B4-BE49-F238E27FC236}">
                <a16:creationId xmlns:a16="http://schemas.microsoft.com/office/drawing/2014/main" id="{BA1631E1-D01F-AEBB-064E-37E7FDEE7D39}"/>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Picture Placeholder 43">
            <a:extLst>
              <a:ext uri="{FF2B5EF4-FFF2-40B4-BE49-F238E27FC236}">
                <a16:creationId xmlns:a16="http://schemas.microsoft.com/office/drawing/2014/main" id="{4D7E719C-07B8-473C-6C94-DD7E08A58CFB}"/>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4191FB-E06A-5F3F-607C-1FBA0EF95729}"/>
              </a:ext>
            </a:extLst>
          </p:cNvPr>
          <p:cNvSpPr>
            <a:spLocks noGrp="1"/>
          </p:cNvSpPr>
          <p:nvPr>
            <p:ph type="body" sz="quarter" idx="21"/>
          </p:nvPr>
        </p:nvSpPr>
        <p:spPr>
          <a:xfrm>
            <a:off x="512336" y="2858460"/>
            <a:ext cx="3378803" cy="305872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242663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tent_16">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BB3F41DD-1110-684B-8DED-106C0DD13F97}" type="datetime1">
              <a:rPr lang="fi-FI" noProof="0" smtClean="0"/>
              <a:t>9.12.2025</a:t>
            </a:fld>
            <a:endParaRPr lang="fi-FI" noProof="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4" name="Chart Placeholder 4">
            <a:extLst>
              <a:ext uri="{FF2B5EF4-FFF2-40B4-BE49-F238E27FC236}">
                <a16:creationId xmlns:a16="http://schemas.microsoft.com/office/drawing/2014/main" id="{D290564D-B36D-065D-9623-012DB73222B7}"/>
              </a:ext>
              <a:ext uri="{C183D7F6-B498-43B3-948B-1728B52AA6E4}">
                <adec:decorative xmlns:adec="http://schemas.microsoft.com/office/drawing/2017/decorative" val="1"/>
              </a:ext>
            </a:extLst>
          </p:cNvPr>
          <p:cNvSpPr>
            <a:spLocks noGrp="1"/>
          </p:cNvSpPr>
          <p:nvPr>
            <p:ph type="chart" sz="quarter" idx="21"/>
          </p:nvPr>
        </p:nvSpPr>
        <p:spPr>
          <a:xfrm>
            <a:off x="8112225"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10" name="Chart Placeholder 4">
            <a:extLst>
              <a:ext uri="{FF2B5EF4-FFF2-40B4-BE49-F238E27FC236}">
                <a16:creationId xmlns:a16="http://schemas.microsoft.com/office/drawing/2014/main" id="{D62C765F-9B9E-E390-9D8F-2FB1ECE978D1}"/>
              </a:ext>
              <a:ext uri="{C183D7F6-B498-43B3-948B-1728B52AA6E4}">
                <adec:decorative xmlns:adec="http://schemas.microsoft.com/office/drawing/2017/decorative" val="1"/>
              </a:ext>
            </a:extLst>
          </p:cNvPr>
          <p:cNvSpPr>
            <a:spLocks noGrp="1"/>
          </p:cNvSpPr>
          <p:nvPr>
            <p:ph type="chart" sz="quarter" idx="22"/>
          </p:nvPr>
        </p:nvSpPr>
        <p:spPr>
          <a:xfrm>
            <a:off x="8112225"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D23A0174-A945-8979-754F-E96ADDDC8266}"/>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86858980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_17">
    <p:spTree>
      <p:nvGrpSpPr>
        <p:cNvPr id="1" name=""/>
        <p:cNvGrpSpPr/>
        <p:nvPr/>
      </p:nvGrpSpPr>
      <p:grpSpPr>
        <a:xfrm>
          <a:off x="0" y="0"/>
          <a:ext cx="0" cy="0"/>
          <a:chOff x="0" y="0"/>
          <a:chExt cx="0" cy="0"/>
        </a:xfrm>
      </p:grpSpPr>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F50BDE90-9A30-6C4C-8A79-1F0A68C140E7}"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67809"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0" name="Text Placeholder 4">
            <a:extLst>
              <a:ext uri="{FF2B5EF4-FFF2-40B4-BE49-F238E27FC236}">
                <a16:creationId xmlns:a16="http://schemas.microsoft.com/office/drawing/2014/main" id="{8D8A5817-EBDC-30C1-AD87-34B93F7F48BC}"/>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27141635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ntent_18">
    <p:spTree>
      <p:nvGrpSpPr>
        <p:cNvPr id="1" name=""/>
        <p:cNvGrpSpPr/>
        <p:nvPr/>
      </p:nvGrpSpPr>
      <p:grpSpPr>
        <a:xfrm>
          <a:off x="0" y="0"/>
          <a:ext cx="0" cy="0"/>
          <a:chOff x="0" y="0"/>
          <a:chExt cx="0" cy="0"/>
        </a:xfrm>
      </p:grpSpPr>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138405"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501204"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069839"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07006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7"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ACC931C-C18D-C84B-89C9-7437D3868FC3}" type="datetime1">
              <a:rPr lang="fi-FI" noProof="0" smtClean="0"/>
              <a:t>9.12.2025</a:t>
            </a:fld>
            <a:endParaRPr lang="fi-FI" noProof="0"/>
          </a:p>
        </p:txBody>
      </p:sp>
      <p:sp>
        <p:nvSpPr>
          <p:cNvPr id="10" name="Text Placeholder 4">
            <a:extLst>
              <a:ext uri="{FF2B5EF4-FFF2-40B4-BE49-F238E27FC236}">
                <a16:creationId xmlns:a16="http://schemas.microsoft.com/office/drawing/2014/main" id="{C250A45A-B42E-79DD-8D49-5D94B01938E6}"/>
              </a:ext>
            </a:extLst>
          </p:cNvPr>
          <p:cNvSpPr>
            <a:spLocks noGrp="1"/>
          </p:cNvSpPr>
          <p:nvPr>
            <p:ph type="body" sz="quarter" idx="23"/>
          </p:nvPr>
        </p:nvSpPr>
        <p:spPr>
          <a:xfrm>
            <a:off x="8070067"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014570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ontent_1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214451"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768025"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C58D028-C3BB-D448-A1BB-9CC82F165E6E}"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7917544" y="2544863"/>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4" name="Picture Placeholder 43">
            <a:extLst>
              <a:ext uri="{FF2B5EF4-FFF2-40B4-BE49-F238E27FC236}">
                <a16:creationId xmlns:a16="http://schemas.microsoft.com/office/drawing/2014/main" id="{34B44915-EADB-096E-9C23-E70596F01692}"/>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514129"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Text Placeholder 4">
            <a:extLst>
              <a:ext uri="{FF2B5EF4-FFF2-40B4-BE49-F238E27FC236}">
                <a16:creationId xmlns:a16="http://schemas.microsoft.com/office/drawing/2014/main" id="{CD0CB978-2BAA-3C88-5F47-68989C3D49A3}"/>
              </a:ext>
            </a:extLst>
          </p:cNvPr>
          <p:cNvSpPr>
            <a:spLocks noGrp="1"/>
          </p:cNvSpPr>
          <p:nvPr>
            <p:ph type="body" sz="quarter" idx="23"/>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215636338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ntent_20">
    <p:spTree>
      <p:nvGrpSpPr>
        <p:cNvPr id="1" name=""/>
        <p:cNvGrpSpPr/>
        <p:nvPr/>
      </p:nvGrpSpPr>
      <p:grpSpPr>
        <a:xfrm>
          <a:off x="0" y="0"/>
          <a:ext cx="0" cy="0"/>
          <a:chOff x="0" y="0"/>
          <a:chExt cx="0" cy="0"/>
        </a:xfrm>
      </p:grpSpPr>
      <p:sp>
        <p:nvSpPr>
          <p:cNvPr id="2" name="Title 1"/>
          <p:cNvSpPr>
            <a:spLocks noGrp="1"/>
          </p:cNvSpPr>
          <p:nvPr>
            <p:ph type="title"/>
          </p:nvPr>
        </p:nvSpPr>
        <p:spPr>
          <a:xfrm>
            <a:off x="522410" y="1049158"/>
            <a:ext cx="6256612"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CA4CD7F-FF71-034A-A15C-B6605C6621C5}"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273562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4943872"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715211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1" name="Text Placeholder 21">
            <a:extLst>
              <a:ext uri="{FF2B5EF4-FFF2-40B4-BE49-F238E27FC236}">
                <a16:creationId xmlns:a16="http://schemas.microsoft.com/office/drawing/2014/main" id="{C55FD976-E1FC-55D2-F690-0E4D1702240F}"/>
              </a:ext>
            </a:extLst>
          </p:cNvPr>
          <p:cNvSpPr>
            <a:spLocks noGrp="1"/>
          </p:cNvSpPr>
          <p:nvPr>
            <p:ph type="body" sz="quarter" idx="25" hasCustomPrompt="1"/>
          </p:nvPr>
        </p:nvSpPr>
        <p:spPr>
          <a:xfrm>
            <a:off x="9364760"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 name="Text Placeholder 4">
            <a:extLst>
              <a:ext uri="{FF2B5EF4-FFF2-40B4-BE49-F238E27FC236}">
                <a16:creationId xmlns:a16="http://schemas.microsoft.com/office/drawing/2014/main" id="{A59D9924-F708-6081-B40C-C09127AAF14C}"/>
              </a:ext>
            </a:extLst>
          </p:cNvPr>
          <p:cNvSpPr>
            <a:spLocks noGrp="1"/>
          </p:cNvSpPr>
          <p:nvPr>
            <p:ph type="body" sz="quarter" idx="26"/>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
        <p:nvSpPr>
          <p:cNvPr id="10" name="Text Placeholder 5">
            <a:extLst>
              <a:ext uri="{FF2B5EF4-FFF2-40B4-BE49-F238E27FC236}">
                <a16:creationId xmlns:a16="http://schemas.microsoft.com/office/drawing/2014/main" id="{1AE6072E-53A5-649D-94A4-91AC073B875C}"/>
              </a:ext>
            </a:extLst>
          </p:cNvPr>
          <p:cNvSpPr>
            <a:spLocks noGrp="1"/>
          </p:cNvSpPr>
          <p:nvPr>
            <p:ph type="body" sz="quarter" idx="27"/>
          </p:nvPr>
        </p:nvSpPr>
        <p:spPr>
          <a:xfrm>
            <a:off x="527321"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2" name="Text Placeholder 5">
            <a:extLst>
              <a:ext uri="{FF2B5EF4-FFF2-40B4-BE49-F238E27FC236}">
                <a16:creationId xmlns:a16="http://schemas.microsoft.com/office/drawing/2014/main" id="{EED3FD24-FA6D-D5A3-F584-9D415A51506E}"/>
              </a:ext>
            </a:extLst>
          </p:cNvPr>
          <p:cNvSpPr>
            <a:spLocks noGrp="1"/>
          </p:cNvSpPr>
          <p:nvPr>
            <p:ph type="body" sz="quarter" idx="28"/>
          </p:nvPr>
        </p:nvSpPr>
        <p:spPr>
          <a:xfrm>
            <a:off x="273573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3" name="Text Placeholder 5">
            <a:extLst>
              <a:ext uri="{FF2B5EF4-FFF2-40B4-BE49-F238E27FC236}">
                <a16:creationId xmlns:a16="http://schemas.microsoft.com/office/drawing/2014/main" id="{47634718-1E7C-CEF8-696A-00872A8DA197}"/>
              </a:ext>
            </a:extLst>
          </p:cNvPr>
          <p:cNvSpPr>
            <a:spLocks noGrp="1"/>
          </p:cNvSpPr>
          <p:nvPr>
            <p:ph type="body" sz="quarter" idx="29"/>
          </p:nvPr>
        </p:nvSpPr>
        <p:spPr>
          <a:xfrm>
            <a:off x="4950164"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5EDDDF8B-F64D-47E8-5B55-60E990C0D472}"/>
              </a:ext>
            </a:extLst>
          </p:cNvPr>
          <p:cNvSpPr>
            <a:spLocks noGrp="1"/>
          </p:cNvSpPr>
          <p:nvPr>
            <p:ph type="body" sz="quarter" idx="30"/>
          </p:nvPr>
        </p:nvSpPr>
        <p:spPr>
          <a:xfrm>
            <a:off x="7158576"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5" name="Text Placeholder 5">
            <a:extLst>
              <a:ext uri="{FF2B5EF4-FFF2-40B4-BE49-F238E27FC236}">
                <a16:creationId xmlns:a16="http://schemas.microsoft.com/office/drawing/2014/main" id="{889CF884-5399-2B34-C70B-175A87102CD6}"/>
              </a:ext>
            </a:extLst>
          </p:cNvPr>
          <p:cNvSpPr>
            <a:spLocks noGrp="1"/>
          </p:cNvSpPr>
          <p:nvPr>
            <p:ph type="body" sz="quarter" idx="31"/>
          </p:nvPr>
        </p:nvSpPr>
        <p:spPr>
          <a:xfrm>
            <a:off x="937648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1871929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Otsikko ja sisalto, sinine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69548C-8485-D7C9-0A7C-E2C94CDEEFFD}"/>
              </a:ext>
            </a:extLst>
          </p:cNvPr>
          <p:cNvSpPr>
            <a:spLocks/>
          </p:cNvSpPr>
          <p:nvPr userDrawn="1"/>
        </p:nvSpPr>
        <p:spPr>
          <a:xfrm>
            <a:off x="1" y="0"/>
            <a:ext cx="334961"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Rectangle 3">
            <a:extLst>
              <a:ext uri="{FF2B5EF4-FFF2-40B4-BE49-F238E27FC236}">
                <a16:creationId xmlns:a16="http://schemas.microsoft.com/office/drawing/2014/main" id="{F3C4EE50-593B-F7C4-E7F6-0F0ECA957951}"/>
              </a:ext>
            </a:extLst>
          </p:cNvPr>
          <p:cNvSpPr>
            <a:spLocks/>
          </p:cNvSpPr>
          <p:nvPr userDrawn="1"/>
        </p:nvSpPr>
        <p:spPr>
          <a:xfrm>
            <a:off x="11496675" y="0"/>
            <a:ext cx="695324"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7" name="Otsikon paikkamerkki 1">
            <a:extLst>
              <a:ext uri="{FF2B5EF4-FFF2-40B4-BE49-F238E27FC236}">
                <a16:creationId xmlns:a16="http://schemas.microsoft.com/office/drawing/2014/main" id="{4B5BB561-8FE6-367E-B7ED-55835862E633}"/>
              </a:ext>
            </a:extLst>
          </p:cNvPr>
          <p:cNvSpPr>
            <a:spLocks noGrp="1"/>
          </p:cNvSpPr>
          <p:nvPr>
            <p:ph type="title" hasCustomPrompt="1"/>
          </p:nvPr>
        </p:nvSpPr>
        <p:spPr>
          <a:xfrm>
            <a:off x="693737" y="1117157"/>
            <a:ext cx="5402263" cy="923330"/>
          </a:xfrm>
          <a:prstGeom prst="rect">
            <a:avLst/>
          </a:prstGeom>
        </p:spPr>
        <p:txBody>
          <a:bodyPr vert="horz" lIns="251999" tIns="45720" rIns="251999" bIns="45720" rtlCol="0" anchor="t" anchorCtr="0">
            <a:noAutofit/>
          </a:bodyPr>
          <a:lstStyle/>
          <a:p>
            <a:r>
              <a:rPr lang="fi-FI" noProof="0" dirty="0"/>
              <a:t>Lisää otsikko </a:t>
            </a:r>
            <a:br>
              <a:rPr lang="fi-FI" noProof="0" dirty="0"/>
            </a:br>
            <a:r>
              <a:rPr lang="fi-FI" noProof="0" dirty="0"/>
              <a:t>napsauttamalla</a:t>
            </a:r>
          </a:p>
        </p:txBody>
      </p:sp>
      <p:sp>
        <p:nvSpPr>
          <p:cNvPr id="21" name="Text Placeholder 20">
            <a:extLst>
              <a:ext uri="{FF2B5EF4-FFF2-40B4-BE49-F238E27FC236}">
                <a16:creationId xmlns:a16="http://schemas.microsoft.com/office/drawing/2014/main" id="{09188061-35CE-6731-0FE9-81F1F3A99732}"/>
              </a:ext>
            </a:extLst>
          </p:cNvPr>
          <p:cNvSpPr>
            <a:spLocks noGrp="1"/>
          </p:cNvSpPr>
          <p:nvPr>
            <p:ph type="body" sz="quarter" idx="10" hasCustomPrompt="1"/>
          </p:nvPr>
        </p:nvSpPr>
        <p:spPr>
          <a:xfrm>
            <a:off x="693738" y="2208179"/>
            <a:ext cx="10443449" cy="4029110"/>
          </a:xfrm>
        </p:spPr>
        <p:txBody>
          <a:bodyPr rIns="0"/>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04064238"/>
      </p:ext>
    </p:extLst>
  </p:cSld>
  <p:clrMapOvr>
    <a:masterClrMapping/>
  </p:clrMapOvr>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ntent_21">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1E34F910-81CE-DC4F-5974-EE3B458ADEDF}"/>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38638"/>
            <a:ext cx="7988115"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7697"/>
            <a:ext cx="11100403" cy="1089152"/>
          </a:xfrm>
          <a:effectLst/>
        </p:spPr>
        <p:txBody>
          <a:bodyPr>
            <a:noAutofit/>
          </a:bodyPr>
          <a:lstStyle>
            <a:lvl1pPr marL="0" indent="0" algn="l">
              <a:buNone/>
              <a:defRPr sz="2133" spc="-27"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5D3D2CE-0EAD-4149-805D-2ABB4B49B146}"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6" y="3638400"/>
            <a:ext cx="2413913" cy="710400"/>
          </a:xfrm>
        </p:spPr>
        <p:txBody>
          <a:bodyPr anchor="b"/>
          <a:lstStyle>
            <a:lvl1pPr marL="0" indent="0">
              <a:buNone/>
              <a:defRPr sz="4000">
                <a:solidFill>
                  <a:schemeClr val="bg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3321227" y="3638400"/>
            <a:ext cx="2419573" cy="710400"/>
          </a:xfrm>
        </p:spPr>
        <p:txBody>
          <a:bodyPr anchor="b"/>
          <a:lstStyle>
            <a:lvl1pPr marL="0" indent="0">
              <a:buNone/>
              <a:defRPr sz="4000">
                <a:solidFill>
                  <a:schemeClr val="bg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6115072" y="3638400"/>
            <a:ext cx="2409728" cy="710400"/>
          </a:xfrm>
        </p:spPr>
        <p:txBody>
          <a:bodyPr anchor="b"/>
          <a:lstStyle>
            <a:lvl1pPr marL="0" indent="0">
              <a:buNone/>
              <a:defRPr sz="4000">
                <a:solidFill>
                  <a:schemeClr val="bg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8889717" y="3638400"/>
            <a:ext cx="2419083" cy="710400"/>
          </a:xfrm>
        </p:spPr>
        <p:txBody>
          <a:bodyPr anchor="b"/>
          <a:lstStyle>
            <a:lvl1pPr marL="0" indent="0">
              <a:buNone/>
              <a:defRPr sz="4000">
                <a:solidFill>
                  <a:schemeClr val="bg1"/>
                </a:solidFill>
              </a:defRPr>
            </a:lvl1pPr>
          </a:lstStyle>
          <a:p>
            <a:pPr lvl="0"/>
            <a:r>
              <a:rPr lang="fi-FI" noProof="0"/>
              <a:t>X.</a:t>
            </a:r>
          </a:p>
        </p:txBody>
      </p:sp>
      <p:sp>
        <p:nvSpPr>
          <p:cNvPr id="4" name="Kuvan paikkamerkki 5">
            <a:extLst>
              <a:ext uri="{FF2B5EF4-FFF2-40B4-BE49-F238E27FC236}">
                <a16:creationId xmlns:a16="http://schemas.microsoft.com/office/drawing/2014/main" id="{5EABC868-5AB8-4293-F17C-50FF8C39D95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Text Placeholder 4">
            <a:extLst>
              <a:ext uri="{FF2B5EF4-FFF2-40B4-BE49-F238E27FC236}">
                <a16:creationId xmlns:a16="http://schemas.microsoft.com/office/drawing/2014/main" id="{F191EAF8-5F54-7070-3A66-2E551DCA7A65}"/>
              </a:ext>
            </a:extLst>
          </p:cNvPr>
          <p:cNvSpPr>
            <a:spLocks noGrp="1"/>
          </p:cNvSpPr>
          <p:nvPr>
            <p:ph type="body" sz="quarter" idx="31"/>
          </p:nvPr>
        </p:nvSpPr>
        <p:spPr>
          <a:xfrm>
            <a:off x="527050"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58289316-D809-D219-34BE-A3FCE0EFF3ED}"/>
              </a:ext>
            </a:extLst>
          </p:cNvPr>
          <p:cNvSpPr>
            <a:spLocks noGrp="1"/>
          </p:cNvSpPr>
          <p:nvPr>
            <p:ph type="body" sz="quarter" idx="32"/>
          </p:nvPr>
        </p:nvSpPr>
        <p:spPr>
          <a:xfrm>
            <a:off x="3324038"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F02CB69B-9DBA-A2BE-74F0-D42B81C6555E}"/>
              </a:ext>
            </a:extLst>
          </p:cNvPr>
          <p:cNvSpPr>
            <a:spLocks noGrp="1"/>
          </p:cNvSpPr>
          <p:nvPr>
            <p:ph type="body" sz="quarter" idx="33"/>
          </p:nvPr>
        </p:nvSpPr>
        <p:spPr>
          <a:xfrm>
            <a:off x="6103097"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A77DE138-6655-E9D1-026B-87582C63F503}"/>
              </a:ext>
            </a:extLst>
          </p:cNvPr>
          <p:cNvSpPr>
            <a:spLocks noGrp="1"/>
          </p:cNvSpPr>
          <p:nvPr>
            <p:ph type="body" sz="quarter" idx="34"/>
          </p:nvPr>
        </p:nvSpPr>
        <p:spPr>
          <a:xfrm>
            <a:off x="8882156"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Tree>
    <p:extLst>
      <p:ext uri="{BB962C8B-B14F-4D97-AF65-F5344CB8AC3E}">
        <p14:creationId xmlns:p14="http://schemas.microsoft.com/office/powerpoint/2010/main" val="4302384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ntent_22">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4" name="Text Placeholder 4">
            <a:extLst>
              <a:ext uri="{FF2B5EF4-FFF2-40B4-BE49-F238E27FC236}">
                <a16:creationId xmlns:a16="http://schemas.microsoft.com/office/drawing/2014/main" id="{5AC4C26D-F637-7A19-3FEA-E862DCDDA7B9}"/>
              </a:ext>
              <a:ext uri="{C183D7F6-B498-43B3-948B-1728B52AA6E4}">
                <adec:decorative xmlns:adec="http://schemas.microsoft.com/office/drawing/2017/decorative" val="1"/>
              </a:ext>
            </a:extLst>
          </p:cNvPr>
          <p:cNvSpPr>
            <a:spLocks noGrp="1"/>
          </p:cNvSpPr>
          <p:nvPr>
            <p:ph type="body" sz="quarter" idx="25"/>
          </p:nvPr>
        </p:nvSpPr>
        <p:spPr>
          <a:xfrm flipV="1">
            <a:off x="596865" y="542084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E0FF5BED-2FEB-CC4A-9BFC-BFF78509E036}" type="datetime1">
              <a:rPr lang="fi-FI" noProof="0" smtClean="0"/>
              <a:t>9.12.2025</a:t>
            </a:fld>
            <a:endParaRPr lang="fi-FI" noProof="0"/>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4">
              <a:extLst>
                <a:ext uri="{96DAC541-7B7A-43D3-8B79-37D633B846F1}">
                  <asvg:svgBlip xmlns:asvg="http://schemas.microsoft.com/office/drawing/2016/SVG/main" r:embed="rId5"/>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30380198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ontent_23">
    <p:spTree>
      <p:nvGrpSpPr>
        <p:cNvPr id="1" name=""/>
        <p:cNvGrpSpPr/>
        <p:nvPr/>
      </p:nvGrpSpPr>
      <p:grpSpPr>
        <a:xfrm>
          <a:off x="0" y="0"/>
          <a:ext cx="0" cy="0"/>
          <a:chOff x="0" y="0"/>
          <a:chExt cx="0" cy="0"/>
        </a:xfrm>
      </p:grpSpPr>
      <p:sp>
        <p:nvSpPr>
          <p:cNvPr id="2" name="Title 1"/>
          <p:cNvSpPr>
            <a:spLocks noGrp="1"/>
          </p:cNvSpPr>
          <p:nvPr>
            <p:ph type="title"/>
          </p:nvPr>
        </p:nvSpPr>
        <p:spPr>
          <a:xfrm>
            <a:off x="522409" y="1037422"/>
            <a:ext cx="5107888" cy="579212"/>
          </a:xfrm>
        </p:spPr>
        <p:txBody>
          <a:bodyPr anchor="b"/>
          <a:lstStyle>
            <a:lvl1pPr>
              <a:defRPr spc="-67" baseline="0">
                <a:solidFill>
                  <a:schemeClr val="tx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3" name="Text Placeholder 4">
            <a:extLst>
              <a:ext uri="{FF2B5EF4-FFF2-40B4-BE49-F238E27FC236}">
                <a16:creationId xmlns:a16="http://schemas.microsoft.com/office/drawing/2014/main" id="{8B9CAE91-979C-31FB-5E99-6C4EE17681A7}"/>
              </a:ext>
              <a:ext uri="{C183D7F6-B498-43B3-948B-1728B52AA6E4}">
                <adec:decorative xmlns:adec="http://schemas.microsoft.com/office/drawing/2017/decorative" val="1"/>
              </a:ext>
            </a:extLst>
          </p:cNvPr>
          <p:cNvSpPr>
            <a:spLocks noGrp="1"/>
          </p:cNvSpPr>
          <p:nvPr>
            <p:ph type="body" sz="quarter" idx="25"/>
          </p:nvPr>
        </p:nvSpPr>
        <p:spPr>
          <a:xfrm flipV="1">
            <a:off x="596865" y="544522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5656405-D83B-F046-AF29-9A4B3E80E92E}" type="datetime1">
              <a:rPr lang="fi-FI" noProof="0" smtClean="0"/>
              <a:t>9.12.2025</a:t>
            </a:fld>
            <a:endParaRPr lang="fi-FI" noProof="0"/>
          </a:p>
        </p:txBody>
      </p:sp>
    </p:spTree>
    <p:extLst>
      <p:ext uri="{BB962C8B-B14F-4D97-AF65-F5344CB8AC3E}">
        <p14:creationId xmlns:p14="http://schemas.microsoft.com/office/powerpoint/2010/main" val="154468460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ntent_24">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dirty="0"/>
              <a:t>2023</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98138"/>
            <a:ext cx="10858536" cy="60959"/>
          </a:xfrm>
          <a:blipFill dpi="0" rotWithShape="1">
            <a:blip r:embed="rId2">
              <a:extLst>
                <a:ext uri="{96DAC541-7B7A-43D3-8B79-37D633B846F1}">
                  <asvg:svgBlip xmlns:asvg="http://schemas.microsoft.com/office/drawing/2016/SVG/main" r:embed="rId3"/>
                </a:ext>
              </a:extLst>
            </a:blip>
            <a:srcRect/>
            <a:stretch>
              <a:fillRect t="15312" r="-798" b="28755"/>
            </a:stretch>
          </a:blipFill>
          <a:ln>
            <a:noFill/>
          </a:ln>
        </p:spPr>
        <p:txBody>
          <a:bodyPr anchor="b"/>
          <a:lstStyle>
            <a:lvl1pPr marL="0" indent="0">
              <a:buNone/>
              <a:defRPr sz="1067">
                <a:noFill/>
              </a:defRPr>
            </a:lvl1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rot="5400000" flipV="1">
            <a:off x="-794582"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6">
              <a:extLst>
                <a:ext uri="{96DAC541-7B7A-43D3-8B79-37D633B846F1}">
                  <asvg:svgBlip xmlns:asvg="http://schemas.microsoft.com/office/drawing/2016/SVG/main" r:embed="rId7"/>
                </a:ext>
              </a:extLst>
            </a:blip>
            <a:srcRect/>
            <a:stretch>
              <a:fillRect l="24666" r="24666"/>
            </a:stretch>
          </a:blipFill>
        </p:spPr>
        <p:txBody>
          <a:bodyPr>
            <a:normAutofit/>
          </a:bodyPr>
          <a:lstStyle>
            <a:lvl1pPr marL="0" indent="0">
              <a:buNone/>
              <a:defRPr sz="667"/>
            </a:lvl1pPr>
          </a:lstStyle>
          <a:p>
            <a:r>
              <a:rPr lang="fi-FI" noProof="0"/>
              <a:t> </a:t>
            </a:r>
          </a:p>
        </p:txBody>
      </p:sp>
      <p:sp>
        <p:nvSpPr>
          <p:cNvPr id="29" name="Text Placeholder 4">
            <a:extLst>
              <a:ext uri="{FF2B5EF4-FFF2-40B4-BE49-F238E27FC236}">
                <a16:creationId xmlns:a16="http://schemas.microsoft.com/office/drawing/2014/main" id="{0DB611E4-4777-EE68-CD8A-394CB7AE2B54}"/>
              </a:ext>
              <a:ext uri="{C183D7F6-B498-43B3-948B-1728B52AA6E4}">
                <adec:decorative xmlns:adec="http://schemas.microsoft.com/office/drawing/2017/decorative" val="1"/>
              </a:ext>
            </a:extLst>
          </p:cNvPr>
          <p:cNvSpPr>
            <a:spLocks noGrp="1"/>
          </p:cNvSpPr>
          <p:nvPr>
            <p:ph type="body" sz="quarter" idx="32"/>
          </p:nvPr>
        </p:nvSpPr>
        <p:spPr>
          <a:xfrm rot="5400000" flipV="1">
            <a:off x="1942787"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0" name="Text Placeholder 4">
            <a:extLst>
              <a:ext uri="{FF2B5EF4-FFF2-40B4-BE49-F238E27FC236}">
                <a16:creationId xmlns:a16="http://schemas.microsoft.com/office/drawing/2014/main" id="{433E90D6-4E2D-03E5-2D20-D0ADCFC9D114}"/>
              </a:ext>
              <a:ext uri="{C183D7F6-B498-43B3-948B-1728B52AA6E4}">
                <adec:decorative xmlns:adec="http://schemas.microsoft.com/office/drawing/2017/decorative" val="1"/>
              </a:ext>
            </a:extLst>
          </p:cNvPr>
          <p:cNvSpPr>
            <a:spLocks noGrp="1"/>
          </p:cNvSpPr>
          <p:nvPr>
            <p:ph type="body" sz="quarter" idx="33"/>
          </p:nvPr>
        </p:nvSpPr>
        <p:spPr>
          <a:xfrm rot="5400000" flipV="1">
            <a:off x="4793371"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1" name="Text Placeholder 4">
            <a:extLst>
              <a:ext uri="{FF2B5EF4-FFF2-40B4-BE49-F238E27FC236}">
                <a16:creationId xmlns:a16="http://schemas.microsoft.com/office/drawing/2014/main" id="{B0837EC7-1363-9D1C-ADE9-80FE584EFE6D}"/>
              </a:ext>
              <a:ext uri="{C183D7F6-B498-43B3-948B-1728B52AA6E4}">
                <adec:decorative xmlns:adec="http://schemas.microsoft.com/office/drawing/2017/decorative" val="1"/>
              </a:ext>
            </a:extLst>
          </p:cNvPr>
          <p:cNvSpPr>
            <a:spLocks noGrp="1"/>
          </p:cNvSpPr>
          <p:nvPr>
            <p:ph type="body" sz="quarter" idx="34"/>
          </p:nvPr>
        </p:nvSpPr>
        <p:spPr>
          <a:xfrm rot="5400000" flipV="1">
            <a:off x="7587593"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44CFE64-F2DE-4241-80D0-E89D2BAC3CE3}" type="datetime1">
              <a:rPr lang="fi-FI" noProof="0" smtClean="0"/>
              <a:t>9.12.2025</a:t>
            </a:fld>
            <a:endParaRPr lang="fi-FI" noProof="0"/>
          </a:p>
        </p:txBody>
      </p:sp>
      <p:sp>
        <p:nvSpPr>
          <p:cNvPr id="4" name="Title 1">
            <a:extLst>
              <a:ext uri="{FF2B5EF4-FFF2-40B4-BE49-F238E27FC236}">
                <a16:creationId xmlns:a16="http://schemas.microsoft.com/office/drawing/2014/main" id="{44E4297C-275F-F5D6-4A88-36B71B4250D8}"/>
              </a:ext>
            </a:extLst>
          </p:cNvPr>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6" name="Text Placeholder 5">
            <a:extLst>
              <a:ext uri="{FF2B5EF4-FFF2-40B4-BE49-F238E27FC236}">
                <a16:creationId xmlns:a16="http://schemas.microsoft.com/office/drawing/2014/main" id="{BDADD783-4C45-00DA-AF8E-B8E76F5DB339}"/>
              </a:ext>
            </a:extLst>
          </p:cNvPr>
          <p:cNvSpPr>
            <a:spLocks noGrp="1"/>
          </p:cNvSpPr>
          <p:nvPr>
            <p:ph type="body" sz="quarter" idx="35"/>
          </p:nvPr>
        </p:nvSpPr>
        <p:spPr>
          <a:xfrm>
            <a:off x="753534" y="3103033"/>
            <a:ext cx="2338917"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5">
            <a:extLst>
              <a:ext uri="{FF2B5EF4-FFF2-40B4-BE49-F238E27FC236}">
                <a16:creationId xmlns:a16="http://schemas.microsoft.com/office/drawing/2014/main" id="{CDC926C2-F0D4-F088-0A70-C77946166895}"/>
              </a:ext>
            </a:extLst>
          </p:cNvPr>
          <p:cNvSpPr>
            <a:spLocks noGrp="1"/>
          </p:cNvSpPr>
          <p:nvPr>
            <p:ph type="body" sz="quarter" idx="36"/>
          </p:nvPr>
        </p:nvSpPr>
        <p:spPr>
          <a:xfrm>
            <a:off x="3492316"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5">
            <a:extLst>
              <a:ext uri="{FF2B5EF4-FFF2-40B4-BE49-F238E27FC236}">
                <a16:creationId xmlns:a16="http://schemas.microsoft.com/office/drawing/2014/main" id="{104A8B0F-2343-D7F3-C14C-004A0C5A6DA1}"/>
              </a:ext>
            </a:extLst>
          </p:cNvPr>
          <p:cNvSpPr>
            <a:spLocks noGrp="1"/>
          </p:cNvSpPr>
          <p:nvPr>
            <p:ph type="body" sz="quarter" idx="37"/>
          </p:nvPr>
        </p:nvSpPr>
        <p:spPr>
          <a:xfrm>
            <a:off x="631061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55B4939-8B4C-A450-53CF-4778CED75EF6}"/>
              </a:ext>
            </a:extLst>
          </p:cNvPr>
          <p:cNvSpPr>
            <a:spLocks noGrp="1"/>
          </p:cNvSpPr>
          <p:nvPr>
            <p:ph type="body" sz="quarter" idx="38"/>
          </p:nvPr>
        </p:nvSpPr>
        <p:spPr>
          <a:xfrm>
            <a:off x="910240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7769527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ntent_25">
    <p:spTree>
      <p:nvGrpSpPr>
        <p:cNvPr id="1" name=""/>
        <p:cNvGrpSpPr/>
        <p:nvPr/>
      </p:nvGrpSpPr>
      <p:grpSpPr>
        <a:xfrm>
          <a:off x="0" y="0"/>
          <a:ext cx="0" cy="0"/>
          <a:chOff x="0" y="0"/>
          <a:chExt cx="0" cy="0"/>
        </a:xfrm>
      </p:grpSpPr>
      <p:sp>
        <p:nvSpPr>
          <p:cNvPr id="2" name="Title 1"/>
          <p:cNvSpPr>
            <a:spLocks noGrp="1"/>
          </p:cNvSpPr>
          <p:nvPr>
            <p:ph type="title"/>
          </p:nvPr>
        </p:nvSpPr>
        <p:spPr>
          <a:xfrm>
            <a:off x="522409" y="962533"/>
            <a:ext cx="8148864" cy="668064"/>
          </a:xfrm>
        </p:spPr>
        <p:txBody>
          <a:bodyPr anchor="t"/>
          <a:lstStyle>
            <a:lvl1pPr>
              <a:defRPr spc="-67" baseline="0">
                <a:solidFill>
                  <a:schemeClr val="tx1"/>
                </a:solidFill>
              </a:defRPr>
            </a:lvl1pPr>
          </a:lstStyle>
          <a:p>
            <a:r>
              <a:rPr lang="en-US" noProof="0"/>
              <a:t>Click to edit Master title style</a:t>
            </a:r>
            <a:endParaRPr lang="fi-FI" noProof="0" dirty="0"/>
          </a:p>
        </p:txBody>
      </p:sp>
      <p:cxnSp>
        <p:nvCxnSpPr>
          <p:cNvPr id="28" name="Straight Connector 27">
            <a:extLst>
              <a:ext uri="{FF2B5EF4-FFF2-40B4-BE49-F238E27FC236}">
                <a16:creationId xmlns:a16="http://schemas.microsoft.com/office/drawing/2014/main" id="{7C729C3F-8599-17B9-5EF0-3965CFF96E73}"/>
              </a:ext>
              <a:ext uri="{C183D7F6-B498-43B3-948B-1728B52AA6E4}">
                <adec:decorative xmlns:adec="http://schemas.microsoft.com/office/drawing/2017/decorative" val="1"/>
              </a:ext>
            </a:extLst>
          </p:cNvPr>
          <p:cNvCxnSpPr>
            <a:cxnSpLocks/>
          </p:cNvCxnSpPr>
          <p:nvPr userDrawn="1"/>
        </p:nvCxnSpPr>
        <p:spPr>
          <a:xfrm>
            <a:off x="624468" y="2943921"/>
            <a:ext cx="10834029" cy="0"/>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D7C32C9-C8E8-CC83-844B-825F3385FC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2985" y="4262166"/>
            <a:ext cx="2768272" cy="70981"/>
          </a:xfrm>
          <a:prstGeom prst="rect">
            <a:avLst/>
          </a:prstGeom>
        </p:spPr>
      </p:pic>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dirty="0"/>
              <a:t>2023</a:t>
            </a:r>
          </a:p>
        </p:txBody>
      </p:sp>
      <p:pic>
        <p:nvPicPr>
          <p:cNvPr id="11" name="Graphic 10">
            <a:extLst>
              <a:ext uri="{FF2B5EF4-FFF2-40B4-BE49-F238E27FC236}">
                <a16:creationId xmlns:a16="http://schemas.microsoft.com/office/drawing/2014/main" id="{97299A94-7D41-1CE8-B381-33D36BE8C0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990545" y="4262166"/>
            <a:ext cx="2768272" cy="70981"/>
          </a:xfrm>
          <a:prstGeom prst="rect">
            <a:avLst/>
          </a:prstGeom>
        </p:spPr>
      </p:pic>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3" name="Graphic 12">
            <a:extLst>
              <a:ext uri="{FF2B5EF4-FFF2-40B4-BE49-F238E27FC236}">
                <a16:creationId xmlns:a16="http://schemas.microsoft.com/office/drawing/2014/main" id="{073241B7-3114-8BAD-D81A-366522E80D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825032" y="4262166"/>
            <a:ext cx="2768272" cy="70981"/>
          </a:xfrm>
          <a:prstGeom prst="rect">
            <a:avLst/>
          </a:prstGeom>
        </p:spPr>
      </p:pic>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4" name="Graphic 13">
            <a:extLst>
              <a:ext uri="{FF2B5EF4-FFF2-40B4-BE49-F238E27FC236}">
                <a16:creationId xmlns:a16="http://schemas.microsoft.com/office/drawing/2014/main" id="{E7B78BAF-E482-14A4-F868-CA6B928A01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09341" y="4262166"/>
            <a:ext cx="2768272" cy="70981"/>
          </a:xfrm>
          <a:prstGeom prst="rect">
            <a:avLst/>
          </a:prstGeom>
        </p:spPr>
      </p:pic>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0FEDE82-73FA-2D45-933A-85555DD2FC61}" type="datetime1">
              <a:rPr lang="fi-FI" noProof="0" smtClean="0"/>
              <a:t>9.12.2025</a:t>
            </a:fld>
            <a:endParaRPr lang="fi-FI" noProof="0"/>
          </a:p>
        </p:txBody>
      </p:sp>
      <p:sp>
        <p:nvSpPr>
          <p:cNvPr id="3" name="Text Placeholder 3">
            <a:extLst>
              <a:ext uri="{FF2B5EF4-FFF2-40B4-BE49-F238E27FC236}">
                <a16:creationId xmlns:a16="http://schemas.microsoft.com/office/drawing/2014/main" id="{E9A64B4C-8E72-359F-3BDC-0B9F05AFE3DA}"/>
              </a:ext>
            </a:extLst>
          </p:cNvPr>
          <p:cNvSpPr>
            <a:spLocks noGrp="1"/>
          </p:cNvSpPr>
          <p:nvPr>
            <p:ph type="body" sz="quarter" idx="32"/>
          </p:nvPr>
        </p:nvSpPr>
        <p:spPr>
          <a:xfrm>
            <a:off x="753534" y="3103033"/>
            <a:ext cx="2338917" cy="2626784"/>
          </a:xfrm>
        </p:spPr>
        <p:txBody>
          <a:bodyPr/>
          <a:lstStyle>
            <a:lvl1pPr>
              <a:defRPr sz="2133"/>
            </a:lvl1pPr>
            <a:lvl4pPr marL="731382" indent="0">
              <a:buNone/>
              <a:defRPr/>
            </a:lvl4pPr>
          </a:lstStyle>
          <a:p>
            <a:pPr lvl="0"/>
            <a:r>
              <a:rPr lang="en-US"/>
              <a:t>Click to edit Master text styles</a:t>
            </a:r>
          </a:p>
        </p:txBody>
      </p:sp>
      <p:sp>
        <p:nvSpPr>
          <p:cNvPr id="4" name="Text Placeholder 3">
            <a:extLst>
              <a:ext uri="{FF2B5EF4-FFF2-40B4-BE49-F238E27FC236}">
                <a16:creationId xmlns:a16="http://schemas.microsoft.com/office/drawing/2014/main" id="{3379217F-8F87-CCB2-7951-EEF4184B9E6F}"/>
              </a:ext>
            </a:extLst>
          </p:cNvPr>
          <p:cNvSpPr>
            <a:spLocks noGrp="1"/>
          </p:cNvSpPr>
          <p:nvPr>
            <p:ph type="body" sz="quarter" idx="33"/>
          </p:nvPr>
        </p:nvSpPr>
        <p:spPr>
          <a:xfrm>
            <a:off x="3501151" y="3103033"/>
            <a:ext cx="2338917" cy="2626784"/>
          </a:xfrm>
        </p:spPr>
        <p:txBody>
          <a:bodyPr/>
          <a:lstStyle>
            <a:lvl1pPr>
              <a:defRPr sz="2133"/>
            </a:lvl1pPr>
          </a:lstStyle>
          <a:p>
            <a:pPr lvl="0"/>
            <a:r>
              <a:rPr lang="en-US"/>
              <a:t>Click to edit Master text styles</a:t>
            </a:r>
          </a:p>
        </p:txBody>
      </p:sp>
      <p:sp>
        <p:nvSpPr>
          <p:cNvPr id="10" name="Text Placeholder 3">
            <a:extLst>
              <a:ext uri="{FF2B5EF4-FFF2-40B4-BE49-F238E27FC236}">
                <a16:creationId xmlns:a16="http://schemas.microsoft.com/office/drawing/2014/main" id="{B646DBE0-9EB8-A50F-BB0E-F78B71A9876A}"/>
              </a:ext>
            </a:extLst>
          </p:cNvPr>
          <p:cNvSpPr>
            <a:spLocks noGrp="1"/>
          </p:cNvSpPr>
          <p:nvPr>
            <p:ph type="body" sz="quarter" idx="34"/>
          </p:nvPr>
        </p:nvSpPr>
        <p:spPr>
          <a:xfrm>
            <a:off x="6328280" y="3103033"/>
            <a:ext cx="2338917" cy="2626784"/>
          </a:xfrm>
        </p:spPr>
        <p:txBody>
          <a:bodyPr/>
          <a:lstStyle>
            <a:lvl1pPr>
              <a:defRPr sz="2133"/>
            </a:lvl1pPr>
            <a:lvl2pPr>
              <a:defRPr/>
            </a:lvl2pPr>
          </a:lstStyle>
          <a:p>
            <a:pPr lvl="0"/>
            <a:r>
              <a:rPr lang="en-US"/>
              <a:t>Click to edit Master text styles</a:t>
            </a:r>
          </a:p>
        </p:txBody>
      </p:sp>
      <p:sp>
        <p:nvSpPr>
          <p:cNvPr id="12" name="Text Placeholder 3">
            <a:extLst>
              <a:ext uri="{FF2B5EF4-FFF2-40B4-BE49-F238E27FC236}">
                <a16:creationId xmlns:a16="http://schemas.microsoft.com/office/drawing/2014/main" id="{6139A9B1-CF69-645F-593F-78EDF57D7D43}"/>
              </a:ext>
            </a:extLst>
          </p:cNvPr>
          <p:cNvSpPr>
            <a:spLocks noGrp="1"/>
          </p:cNvSpPr>
          <p:nvPr>
            <p:ph type="body" sz="quarter" idx="35"/>
          </p:nvPr>
        </p:nvSpPr>
        <p:spPr>
          <a:xfrm>
            <a:off x="9111238" y="3103033"/>
            <a:ext cx="2338917" cy="2626784"/>
          </a:xfrm>
        </p:spPr>
        <p:txBody>
          <a:bodyPr/>
          <a:lstStyle>
            <a:lvl1pPr>
              <a:defRPr sz="2133"/>
            </a:lvl1pPr>
          </a:lstStyle>
          <a:p>
            <a:pPr lvl="0"/>
            <a:r>
              <a:rPr lang="en-US"/>
              <a:t>Click to edit Master text styles</a:t>
            </a:r>
          </a:p>
        </p:txBody>
      </p:sp>
    </p:spTree>
    <p:extLst>
      <p:ext uri="{BB962C8B-B14F-4D97-AF65-F5344CB8AC3E}">
        <p14:creationId xmlns:p14="http://schemas.microsoft.com/office/powerpoint/2010/main" val="20702123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ontent_26">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2409" y="1661029"/>
            <a:ext cx="5266184" cy="4512000"/>
          </a:xfrm>
        </p:spPr>
        <p:txBody>
          <a:bodyPr>
            <a:noAutofit/>
          </a:bodyPr>
          <a:lstStyle/>
          <a:p>
            <a:pPr lvl="0"/>
            <a:r>
              <a:rPr lang="en-US" noProof="0"/>
              <a:t>Click to edit Master text styles</a:t>
            </a:r>
          </a:p>
        </p:txBody>
      </p:sp>
      <p:sp>
        <p:nvSpPr>
          <p:cNvPr id="4" name="Content Placeholder 3"/>
          <p:cNvSpPr>
            <a:spLocks noGrp="1"/>
          </p:cNvSpPr>
          <p:nvPr>
            <p:ph sz="half" idx="2"/>
          </p:nvPr>
        </p:nvSpPr>
        <p:spPr>
          <a:xfrm>
            <a:off x="5910888" y="1661029"/>
            <a:ext cx="5280000" cy="4512000"/>
          </a:xfrm>
        </p:spPr>
        <p:txBody>
          <a:bodyPr>
            <a:noAutofit/>
          </a:bodyPr>
          <a:lstStyle/>
          <a:p>
            <a:pPr lvl="0"/>
            <a:r>
              <a:rPr lang="en-US" noProof="0"/>
              <a:t>Click to edit Master text styles</a:t>
            </a:r>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a:lstStyle/>
          <a:p>
            <a:r>
              <a:rPr lang="fi-FI" noProof="0"/>
              <a:t>© OP Pohjola / OP-Konfidentiell</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a:xfrm>
            <a:off x="10386484" y="6356352"/>
            <a:ext cx="990600" cy="314177"/>
          </a:xfrm>
          <a:prstGeom prst="rect">
            <a:avLst/>
          </a:prstGeom>
        </p:spPr>
        <p:txBody>
          <a:bodyPr/>
          <a:lstStyle/>
          <a:p>
            <a:fld id="{F9E16626-9667-074C-8D44-FD4D4BE7FCBB}" type="datetime1">
              <a:rPr lang="fi-FI" noProof="0" smtClean="0"/>
              <a:t>9.12.2025</a:t>
            </a:fld>
            <a:endParaRPr lang="fi-FI" noProof="0"/>
          </a:p>
        </p:txBody>
      </p:sp>
      <p:sp>
        <p:nvSpPr>
          <p:cNvPr id="5" name="Title 1">
            <a:extLst>
              <a:ext uri="{FF2B5EF4-FFF2-40B4-BE49-F238E27FC236}">
                <a16:creationId xmlns:a16="http://schemas.microsoft.com/office/drawing/2014/main" id="{7993C273-1241-1DCD-A95E-708103B768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ntent_27">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518346" y="1661029"/>
            <a:ext cx="5280001" cy="2208000"/>
          </a:xfrm>
        </p:spPr>
        <p:txBody>
          <a:bodyPr>
            <a:noAutofit/>
          </a:bodyPr>
          <a:lstStyle/>
          <a:p>
            <a:pPr lvl="0"/>
            <a:r>
              <a:rPr lang="en-US" noProof="0"/>
              <a:t>Click to edit Master text styles</a:t>
            </a:r>
          </a:p>
        </p:txBody>
      </p:sp>
      <p:sp>
        <p:nvSpPr>
          <p:cNvPr id="14" name="Content Placeholder 3"/>
          <p:cNvSpPr>
            <a:spLocks noGrp="1"/>
          </p:cNvSpPr>
          <p:nvPr>
            <p:ph sz="half" idx="2"/>
          </p:nvPr>
        </p:nvSpPr>
        <p:spPr>
          <a:xfrm>
            <a:off x="5910888" y="1661029"/>
            <a:ext cx="5280000" cy="2208000"/>
          </a:xfrm>
        </p:spPr>
        <p:txBody>
          <a:bodyPr>
            <a:noAutofit/>
          </a:bodyPr>
          <a:lstStyle/>
          <a:p>
            <a:pPr lvl="0"/>
            <a:r>
              <a:rPr lang="en-US" noProof="0"/>
              <a:t>Click to edit Master text styles</a:t>
            </a:r>
          </a:p>
        </p:txBody>
      </p:sp>
      <p:sp>
        <p:nvSpPr>
          <p:cNvPr id="15" name="Content Placeholder 2"/>
          <p:cNvSpPr>
            <a:spLocks noGrp="1"/>
          </p:cNvSpPr>
          <p:nvPr>
            <p:ph sz="half" idx="13"/>
          </p:nvPr>
        </p:nvSpPr>
        <p:spPr>
          <a:xfrm>
            <a:off x="518346" y="3949475"/>
            <a:ext cx="5280001" cy="2208000"/>
          </a:xfrm>
        </p:spPr>
        <p:txBody>
          <a:bodyPr>
            <a:noAutofit/>
          </a:bodyPr>
          <a:lstStyle/>
          <a:p>
            <a:pPr lvl="0"/>
            <a:r>
              <a:rPr lang="en-US" noProof="0"/>
              <a:t>Click to edit Master text styles</a:t>
            </a:r>
          </a:p>
        </p:txBody>
      </p:sp>
      <p:sp>
        <p:nvSpPr>
          <p:cNvPr id="16" name="Content Placeholder 3"/>
          <p:cNvSpPr>
            <a:spLocks noGrp="1"/>
          </p:cNvSpPr>
          <p:nvPr>
            <p:ph sz="half" idx="14"/>
          </p:nvPr>
        </p:nvSpPr>
        <p:spPr>
          <a:xfrm>
            <a:off x="5910888" y="3949475"/>
            <a:ext cx="5280000" cy="2208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a:xfrm>
            <a:off x="10386484" y="6356352"/>
            <a:ext cx="990600" cy="314177"/>
          </a:xfrm>
          <a:prstGeom prst="rect">
            <a:avLst/>
          </a:prstGeom>
        </p:spPr>
        <p:txBody>
          <a:bodyPr/>
          <a:lstStyle/>
          <a:p>
            <a:fld id="{73160B7B-D8FC-484C-9AE1-D83DBEFA6D3A}" type="datetime1">
              <a:rPr lang="fi-FI" noProof="0" smtClean="0"/>
              <a:t>9.12.2025</a:t>
            </a:fld>
            <a:endParaRPr lang="fi-FI" noProof="0"/>
          </a:p>
        </p:txBody>
      </p:sp>
      <p:sp>
        <p:nvSpPr>
          <p:cNvPr id="5" name="Title 1">
            <a:extLst>
              <a:ext uri="{FF2B5EF4-FFF2-40B4-BE49-F238E27FC236}">
                <a16:creationId xmlns:a16="http://schemas.microsoft.com/office/drawing/2014/main" id="{86C57694-0134-FB3B-BBAA-A093D8F618B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294610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ntent_28">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20911"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2" name="Content Placeholder 3"/>
          <p:cNvSpPr>
            <a:spLocks noGrp="1"/>
          </p:cNvSpPr>
          <p:nvPr>
            <p:ph sz="half" idx="2"/>
          </p:nvPr>
        </p:nvSpPr>
        <p:spPr>
          <a:xfrm>
            <a:off x="520911" y="2499270"/>
            <a:ext cx="5280000" cy="3684588"/>
          </a:xfrm>
        </p:spPr>
        <p:txBody>
          <a:bodyPr>
            <a:noAutofit/>
          </a:bodyPr>
          <a:lstStyle/>
          <a:p>
            <a:pPr lvl="0"/>
            <a:r>
              <a:rPr lang="en-US" noProof="0"/>
              <a:t>Click to edit Master text styles</a:t>
            </a:r>
          </a:p>
        </p:txBody>
      </p:sp>
      <p:sp>
        <p:nvSpPr>
          <p:cNvPr id="13" name="Text Placeholder 4"/>
          <p:cNvSpPr>
            <a:spLocks noGrp="1"/>
          </p:cNvSpPr>
          <p:nvPr>
            <p:ph type="body" sz="quarter" idx="3"/>
          </p:nvPr>
        </p:nvSpPr>
        <p:spPr>
          <a:xfrm>
            <a:off x="5921503"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5"/>
          <p:cNvSpPr>
            <a:spLocks noGrp="1"/>
          </p:cNvSpPr>
          <p:nvPr>
            <p:ph sz="quarter" idx="4"/>
          </p:nvPr>
        </p:nvSpPr>
        <p:spPr>
          <a:xfrm>
            <a:off x="5921503" y="2499270"/>
            <a:ext cx="5280000" cy="3684588"/>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a:xfrm>
            <a:off x="10386484" y="6356352"/>
            <a:ext cx="990600" cy="314177"/>
          </a:xfrm>
          <a:prstGeom prst="rect">
            <a:avLst/>
          </a:prstGeom>
        </p:spPr>
        <p:txBody>
          <a:bodyPr/>
          <a:lstStyle/>
          <a:p>
            <a:fld id="{B066508B-79DD-D241-BF4B-1F98386A40E4}" type="datetime1">
              <a:rPr lang="fi-FI" noProof="0" smtClean="0"/>
              <a:t>9.12.2025</a:t>
            </a:fld>
            <a:endParaRPr lang="fi-FI" noProof="0"/>
          </a:p>
        </p:txBody>
      </p:sp>
      <p:sp>
        <p:nvSpPr>
          <p:cNvPr id="5" name="Title 1">
            <a:extLst>
              <a:ext uri="{FF2B5EF4-FFF2-40B4-BE49-F238E27FC236}">
                <a16:creationId xmlns:a16="http://schemas.microsoft.com/office/drawing/2014/main" id="{F9CA6EF4-B182-EEE8-390E-3ABC39B8986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64656018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ntent_29">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20909"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3"/>
          <p:cNvSpPr>
            <a:spLocks noGrp="1"/>
          </p:cNvSpPr>
          <p:nvPr>
            <p:ph sz="half" idx="2"/>
          </p:nvPr>
        </p:nvSpPr>
        <p:spPr>
          <a:xfrm>
            <a:off x="520909" y="2501029"/>
            <a:ext cx="3408000" cy="3696000"/>
          </a:xfrm>
        </p:spPr>
        <p:txBody>
          <a:bodyPr>
            <a:noAutofit/>
          </a:bodyPr>
          <a:lstStyle/>
          <a:p>
            <a:pPr lvl="0"/>
            <a:r>
              <a:rPr lang="en-US" noProof="0"/>
              <a:t>Click to edit Master text styles</a:t>
            </a:r>
          </a:p>
        </p:txBody>
      </p:sp>
      <p:sp>
        <p:nvSpPr>
          <p:cNvPr id="15" name="Text Placeholder 4"/>
          <p:cNvSpPr>
            <a:spLocks noGrp="1"/>
          </p:cNvSpPr>
          <p:nvPr>
            <p:ph type="body" sz="quarter" idx="3" hasCustomPrompt="1"/>
          </p:nvPr>
        </p:nvSpPr>
        <p:spPr>
          <a:xfrm>
            <a:off x="4159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noProof="0" dirty="0"/>
              <a:t>Kirjoita väliotsikko</a:t>
            </a:r>
          </a:p>
        </p:txBody>
      </p:sp>
      <p:sp>
        <p:nvSpPr>
          <p:cNvPr id="16" name="Content Placeholder 5"/>
          <p:cNvSpPr>
            <a:spLocks noGrp="1"/>
          </p:cNvSpPr>
          <p:nvPr>
            <p:ph sz="quarter" idx="4"/>
          </p:nvPr>
        </p:nvSpPr>
        <p:spPr>
          <a:xfrm>
            <a:off x="4159903" y="2501029"/>
            <a:ext cx="3408000" cy="3696000"/>
          </a:xfrm>
        </p:spPr>
        <p:txBody>
          <a:bodyPr>
            <a:noAutofit/>
          </a:bodyPr>
          <a:lstStyle/>
          <a:p>
            <a:pPr lvl="0"/>
            <a:r>
              <a:rPr lang="en-US" noProof="0"/>
              <a:t>Click to edit Master text styles</a:t>
            </a:r>
          </a:p>
        </p:txBody>
      </p:sp>
      <p:sp>
        <p:nvSpPr>
          <p:cNvPr id="17" name="Text Placeholder 4"/>
          <p:cNvSpPr>
            <a:spLocks noGrp="1"/>
          </p:cNvSpPr>
          <p:nvPr>
            <p:ph type="body" sz="quarter" idx="13"/>
          </p:nvPr>
        </p:nvSpPr>
        <p:spPr>
          <a:xfrm>
            <a:off x="7783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8" name="Content Placeholder 5"/>
          <p:cNvSpPr>
            <a:spLocks noGrp="1"/>
          </p:cNvSpPr>
          <p:nvPr>
            <p:ph sz="quarter" idx="14"/>
          </p:nvPr>
        </p:nvSpPr>
        <p:spPr>
          <a:xfrm>
            <a:off x="7783903" y="2501029"/>
            <a:ext cx="3408000" cy="3696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a:xfrm>
            <a:off x="10386484" y="6356352"/>
            <a:ext cx="990600" cy="314177"/>
          </a:xfrm>
          <a:prstGeom prst="rect">
            <a:avLst/>
          </a:prstGeom>
        </p:spPr>
        <p:txBody>
          <a:bodyPr/>
          <a:lstStyle/>
          <a:p>
            <a:fld id="{05022105-9F4C-5747-95F7-2D9A0BC78434}" type="datetime1">
              <a:rPr lang="fi-FI" noProof="0" smtClean="0"/>
              <a:t>9.12.2025</a:t>
            </a:fld>
            <a:endParaRPr lang="fi-FI" noProof="0"/>
          </a:p>
        </p:txBody>
      </p:sp>
      <p:sp>
        <p:nvSpPr>
          <p:cNvPr id="5" name="Title 1">
            <a:extLst>
              <a:ext uri="{FF2B5EF4-FFF2-40B4-BE49-F238E27FC236}">
                <a16:creationId xmlns:a16="http://schemas.microsoft.com/office/drawing/2014/main" id="{CC376717-38BF-82C5-E832-560B155AC7D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6126483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ntent_30">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521503"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1" name="Content Placeholder 3"/>
          <p:cNvSpPr>
            <a:spLocks noGrp="1"/>
          </p:cNvSpPr>
          <p:nvPr>
            <p:ph sz="half" idx="2"/>
          </p:nvPr>
        </p:nvSpPr>
        <p:spPr>
          <a:xfrm>
            <a:off x="4157877"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2" name="Content Placeholder 3"/>
          <p:cNvSpPr>
            <a:spLocks noGrp="1"/>
          </p:cNvSpPr>
          <p:nvPr>
            <p:ph sz="half" idx="13"/>
          </p:nvPr>
        </p:nvSpPr>
        <p:spPr>
          <a:xfrm>
            <a:off x="7781585"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a:xfrm>
            <a:off x="10386484" y="6356352"/>
            <a:ext cx="990600" cy="314177"/>
          </a:xfrm>
          <a:prstGeom prst="rect">
            <a:avLst/>
          </a:prstGeom>
        </p:spPr>
        <p:txBody>
          <a:bodyPr/>
          <a:lstStyle/>
          <a:p>
            <a:fld id="{FCA19004-EE4C-E141-9E22-ABAB2BB1BC8F}" type="datetime1">
              <a:rPr lang="fi-FI" noProof="0" smtClean="0"/>
              <a:t>9.12.2025</a:t>
            </a:fld>
            <a:endParaRPr lang="fi-FI" noProof="0"/>
          </a:p>
        </p:txBody>
      </p:sp>
      <p:sp>
        <p:nvSpPr>
          <p:cNvPr id="5" name="Title 1">
            <a:extLst>
              <a:ext uri="{FF2B5EF4-FFF2-40B4-BE49-F238E27FC236}">
                <a16:creationId xmlns:a16="http://schemas.microsoft.com/office/drawing/2014/main" id="{23DF7B82-D717-4FDB-2E51-34DA55E50F67}"/>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3464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Otsikko ja sisalto, vihrea">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8329E7-DBBF-E4EA-CED6-A858A341DE72}"/>
              </a:ext>
            </a:extLst>
          </p:cNvPr>
          <p:cNvSpPr>
            <a:spLocks/>
          </p:cNvSpPr>
          <p:nvPr userDrawn="1"/>
        </p:nvSpPr>
        <p:spPr>
          <a:xfrm>
            <a:off x="1" y="0"/>
            <a:ext cx="334961"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Rectangle 3">
            <a:extLst>
              <a:ext uri="{FF2B5EF4-FFF2-40B4-BE49-F238E27FC236}">
                <a16:creationId xmlns:a16="http://schemas.microsoft.com/office/drawing/2014/main" id="{DC42DD92-6C88-D47B-7BE9-4D94A8FB850E}"/>
              </a:ext>
            </a:extLst>
          </p:cNvPr>
          <p:cNvSpPr>
            <a:spLocks/>
          </p:cNvSpPr>
          <p:nvPr userDrawn="1"/>
        </p:nvSpPr>
        <p:spPr>
          <a:xfrm>
            <a:off x="11496675" y="0"/>
            <a:ext cx="695324"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8" name="Otsikon paikkamerkki 1">
            <a:extLst>
              <a:ext uri="{FF2B5EF4-FFF2-40B4-BE49-F238E27FC236}">
                <a16:creationId xmlns:a16="http://schemas.microsoft.com/office/drawing/2014/main" id="{CAB0699B-CBFE-0157-BFB3-83886F15836B}"/>
              </a:ext>
            </a:extLst>
          </p:cNvPr>
          <p:cNvSpPr>
            <a:spLocks noGrp="1"/>
          </p:cNvSpPr>
          <p:nvPr>
            <p:ph type="title" hasCustomPrompt="1"/>
          </p:nvPr>
        </p:nvSpPr>
        <p:spPr>
          <a:xfrm>
            <a:off x="693737" y="1117157"/>
            <a:ext cx="5402263" cy="923330"/>
          </a:xfrm>
          <a:prstGeom prst="rect">
            <a:avLst/>
          </a:prstGeom>
        </p:spPr>
        <p:txBody>
          <a:bodyPr vert="horz" lIns="251999" tIns="45720" rIns="251999" bIns="45720" rtlCol="0" anchor="t" anchorCtr="0">
            <a:noAutofit/>
          </a:bodyPr>
          <a:lstStyle/>
          <a:p>
            <a:r>
              <a:rPr lang="fi-FI" noProof="0" dirty="0"/>
              <a:t>Lisää otsikko </a:t>
            </a:r>
            <a:br>
              <a:rPr lang="fi-FI" noProof="0" dirty="0"/>
            </a:br>
            <a:r>
              <a:rPr lang="fi-FI" noProof="0" dirty="0"/>
              <a:t>napsauttamalla</a:t>
            </a:r>
          </a:p>
        </p:txBody>
      </p:sp>
      <p:sp>
        <p:nvSpPr>
          <p:cNvPr id="23" name="Text Placeholder 20">
            <a:extLst>
              <a:ext uri="{FF2B5EF4-FFF2-40B4-BE49-F238E27FC236}">
                <a16:creationId xmlns:a16="http://schemas.microsoft.com/office/drawing/2014/main" id="{10240E83-4428-F1BF-14CB-CDFFC7EE7DEB}"/>
              </a:ext>
            </a:extLst>
          </p:cNvPr>
          <p:cNvSpPr>
            <a:spLocks noGrp="1"/>
          </p:cNvSpPr>
          <p:nvPr>
            <p:ph type="body" sz="quarter" idx="10" hasCustomPrompt="1"/>
          </p:nvPr>
        </p:nvSpPr>
        <p:spPr>
          <a:xfrm>
            <a:off x="693738" y="2208179"/>
            <a:ext cx="10443449" cy="4029110"/>
          </a:xfrm>
        </p:spPr>
        <p:txBody>
          <a:bodyPr rIns="0"/>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690800866"/>
      </p:ext>
    </p:extLst>
  </p:cSld>
  <p:clrMapOvr>
    <a:masterClrMapping/>
  </p:clrMapOvr>
  <p:extLst>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ntent_31">
    <p:spTree>
      <p:nvGrpSpPr>
        <p:cNvPr id="1" name=""/>
        <p:cNvGrpSpPr/>
        <p:nvPr/>
      </p:nvGrpSpPr>
      <p:grpSpPr>
        <a:xfrm>
          <a:off x="0" y="0"/>
          <a:ext cx="0" cy="0"/>
          <a:chOff x="0" y="0"/>
          <a:chExt cx="0" cy="0"/>
        </a:xfrm>
      </p:grpSpPr>
      <p:sp>
        <p:nvSpPr>
          <p:cNvPr id="10" name="Content Placeholder 2"/>
          <p:cNvSpPr>
            <a:spLocks noGrp="1"/>
          </p:cNvSpPr>
          <p:nvPr>
            <p:ph idx="1"/>
          </p:nvPr>
        </p:nvSpPr>
        <p:spPr>
          <a:xfrm>
            <a:off x="520908" y="1662121"/>
            <a:ext cx="10672795" cy="1440000"/>
          </a:xfrm>
        </p:spPr>
        <p:txBody>
          <a:bodyPr>
            <a:noAutofit/>
          </a:bodyPr>
          <a:lstStyle>
            <a:lvl1pPr>
              <a:buClr>
                <a:schemeClr val="accent1"/>
              </a:buClr>
              <a:defRPr spc="-27" baseline="0"/>
            </a:lvl1pPr>
            <a:lvl2pPr>
              <a:defRPr spc="-27" baseline="0"/>
            </a:lvl2pPr>
            <a:lvl3pPr>
              <a:defRPr spc="-27" baseline="0"/>
            </a:lvl3pPr>
            <a:lvl4pPr marL="1075240" indent="0">
              <a:buNone/>
              <a:defRPr/>
            </a:lvl4pPr>
          </a:lstStyle>
          <a:p>
            <a:pPr lvl="0"/>
            <a:r>
              <a:rPr lang="en-US" noProof="0"/>
              <a:t>Click to edit Master text styles</a:t>
            </a:r>
          </a:p>
        </p:txBody>
      </p:sp>
      <p:sp>
        <p:nvSpPr>
          <p:cNvPr id="11" name="Content Placeholder 2"/>
          <p:cNvSpPr>
            <a:spLocks noGrp="1"/>
          </p:cNvSpPr>
          <p:nvPr>
            <p:ph idx="13"/>
          </p:nvPr>
        </p:nvSpPr>
        <p:spPr>
          <a:xfrm>
            <a:off x="520908" y="3182148"/>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12" name="Content Placeholder 2"/>
          <p:cNvSpPr>
            <a:spLocks noGrp="1"/>
          </p:cNvSpPr>
          <p:nvPr>
            <p:ph idx="14"/>
          </p:nvPr>
        </p:nvSpPr>
        <p:spPr>
          <a:xfrm>
            <a:off x="520908" y="4702175"/>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a:xfrm>
            <a:off x="10386484" y="6356352"/>
            <a:ext cx="990600" cy="314177"/>
          </a:xfrm>
          <a:prstGeom prst="rect">
            <a:avLst/>
          </a:prstGeom>
        </p:spPr>
        <p:txBody>
          <a:bodyPr/>
          <a:lstStyle/>
          <a:p>
            <a:fld id="{330B8315-1175-5C48-A879-815F717B680B}" type="datetime1">
              <a:rPr lang="fi-FI" noProof="0" smtClean="0"/>
              <a:t>9.12.2025</a:t>
            </a:fld>
            <a:endParaRPr lang="fi-FI" noProof="0"/>
          </a:p>
        </p:txBody>
      </p:sp>
      <p:sp>
        <p:nvSpPr>
          <p:cNvPr id="4" name="Title 1">
            <a:extLst>
              <a:ext uri="{FF2B5EF4-FFF2-40B4-BE49-F238E27FC236}">
                <a16:creationId xmlns:a16="http://schemas.microsoft.com/office/drawing/2014/main" id="{8CD0EC4F-6CE3-7EEB-322B-7AF233EE9609}"/>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40900206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ntent_32">
    <p:spTree>
      <p:nvGrpSpPr>
        <p:cNvPr id="1" name=""/>
        <p:cNvGrpSpPr/>
        <p:nvPr/>
      </p:nvGrpSpPr>
      <p:grpSpPr>
        <a:xfrm>
          <a:off x="0" y="0"/>
          <a:ext cx="0" cy="0"/>
          <a:chOff x="0" y="0"/>
          <a:chExt cx="0" cy="0"/>
        </a:xfrm>
      </p:grpSpPr>
      <p:sp>
        <p:nvSpPr>
          <p:cNvPr id="19" name="Tekstin paikkamerkki 9"/>
          <p:cNvSpPr>
            <a:spLocks noGrp="1"/>
          </p:cNvSpPr>
          <p:nvPr>
            <p:ph type="body" sz="quarter" idx="13"/>
          </p:nvPr>
        </p:nvSpPr>
        <p:spPr>
          <a:xfrm>
            <a:off x="522409" y="1663096"/>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0" name="Content Placeholder 2"/>
          <p:cNvSpPr>
            <a:spLocks noGrp="1"/>
          </p:cNvSpPr>
          <p:nvPr>
            <p:ph idx="1"/>
          </p:nvPr>
        </p:nvSpPr>
        <p:spPr>
          <a:xfrm>
            <a:off x="2613892" y="1662121"/>
            <a:ext cx="8555181" cy="1440000"/>
          </a:xfrm>
        </p:spPr>
        <p:txBody>
          <a:bodyPr anchor="t" anchorCtr="0">
            <a:noAutofit/>
          </a:bodyPr>
          <a:lstStyle>
            <a:lvl1pPr>
              <a:buClr>
                <a:schemeClr val="accent1"/>
              </a:buClr>
              <a:defRPr spc="-27" baseline="0">
                <a:solidFill>
                  <a:schemeClr val="tx1"/>
                </a:solidFill>
              </a:defRPr>
            </a:lvl1pPr>
            <a:lvl2pPr>
              <a:defRPr spc="-27" baseline="0"/>
            </a:lvl2pPr>
            <a:lvl3pPr>
              <a:defRPr spc="-27" baseline="0"/>
            </a:lvl3pPr>
          </a:lstStyle>
          <a:p>
            <a:pPr lvl="0"/>
            <a:r>
              <a:rPr lang="en-US" noProof="0"/>
              <a:t>Click to edit Master text styles</a:t>
            </a:r>
          </a:p>
        </p:txBody>
      </p:sp>
      <p:sp>
        <p:nvSpPr>
          <p:cNvPr id="21" name="Tekstin paikkamerkki 9"/>
          <p:cNvSpPr>
            <a:spLocks noGrp="1"/>
          </p:cNvSpPr>
          <p:nvPr>
            <p:ph type="body" sz="quarter" idx="14"/>
          </p:nvPr>
        </p:nvSpPr>
        <p:spPr>
          <a:xfrm>
            <a:off x="522409" y="3182970"/>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2" name="Content Placeholder 2"/>
          <p:cNvSpPr>
            <a:spLocks noGrp="1"/>
          </p:cNvSpPr>
          <p:nvPr>
            <p:ph idx="15"/>
          </p:nvPr>
        </p:nvSpPr>
        <p:spPr>
          <a:xfrm>
            <a:off x="2613892" y="3181995"/>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23" name="Tekstin paikkamerkki 9"/>
          <p:cNvSpPr>
            <a:spLocks noGrp="1"/>
          </p:cNvSpPr>
          <p:nvPr>
            <p:ph type="body" sz="quarter" idx="16"/>
          </p:nvPr>
        </p:nvSpPr>
        <p:spPr>
          <a:xfrm>
            <a:off x="522409" y="4702843"/>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4" name="Content Placeholder 2"/>
          <p:cNvSpPr>
            <a:spLocks noGrp="1"/>
          </p:cNvSpPr>
          <p:nvPr>
            <p:ph idx="17"/>
          </p:nvPr>
        </p:nvSpPr>
        <p:spPr>
          <a:xfrm>
            <a:off x="2613892" y="4701868"/>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a:xfrm>
            <a:off x="10386484" y="6356352"/>
            <a:ext cx="990600" cy="314177"/>
          </a:xfrm>
          <a:prstGeom prst="rect">
            <a:avLst/>
          </a:prstGeom>
        </p:spPr>
        <p:txBody>
          <a:bodyPr/>
          <a:lstStyle/>
          <a:p>
            <a:fld id="{367D8E74-E954-2547-B4F7-580107513588}" type="datetime1">
              <a:rPr lang="fi-FI" noProof="0" smtClean="0"/>
              <a:t>9.12.2025</a:t>
            </a:fld>
            <a:endParaRPr lang="fi-FI" noProof="0"/>
          </a:p>
        </p:txBody>
      </p:sp>
      <p:sp>
        <p:nvSpPr>
          <p:cNvPr id="4" name="Title 1">
            <a:extLst>
              <a:ext uri="{FF2B5EF4-FFF2-40B4-BE49-F238E27FC236}">
                <a16:creationId xmlns:a16="http://schemas.microsoft.com/office/drawing/2014/main" id="{D22359FA-783F-DFF1-3CA4-E81275019D3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73353749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ontent_33">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a:xfrm>
            <a:off x="10386484" y="6356352"/>
            <a:ext cx="990600" cy="314177"/>
          </a:xfrm>
          <a:prstGeom prst="rect">
            <a:avLst/>
          </a:prstGeom>
        </p:spPr>
        <p:txBody>
          <a:bodyPr/>
          <a:lstStyle/>
          <a:p>
            <a:fld id="{65A077DC-6BC4-DA4A-AFEB-2CB3D13C2CD9}" type="datetime1">
              <a:rPr lang="fi-FI" noProof="0" smtClean="0"/>
              <a:t>9.12.2025</a:t>
            </a:fld>
            <a:endParaRPr lang="fi-FI" noProof="0"/>
          </a:p>
        </p:txBody>
      </p:sp>
      <p:sp>
        <p:nvSpPr>
          <p:cNvPr id="6" name="Text Placeholder 4">
            <a:extLst>
              <a:ext uri="{FF2B5EF4-FFF2-40B4-BE49-F238E27FC236}">
                <a16:creationId xmlns:a16="http://schemas.microsoft.com/office/drawing/2014/main" id="{57304C0D-E9DC-95D7-EA44-76DBAA7098D5}"/>
              </a:ext>
            </a:extLst>
          </p:cNvPr>
          <p:cNvSpPr>
            <a:spLocks noGrp="1"/>
          </p:cNvSpPr>
          <p:nvPr>
            <p:ph type="body" sz="quarter" idx="13"/>
          </p:nvPr>
        </p:nvSpPr>
        <p:spPr>
          <a:xfrm>
            <a:off x="514759" y="620185"/>
            <a:ext cx="10862325" cy="5547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ntent_34">
    <p:spTree>
      <p:nvGrpSpPr>
        <p:cNvPr id="1" name=""/>
        <p:cNvGrpSpPr/>
        <p:nvPr/>
      </p:nvGrpSpPr>
      <p:grpSpPr>
        <a:xfrm>
          <a:off x="0" y="0"/>
          <a:ext cx="0" cy="0"/>
          <a:chOff x="0" y="0"/>
          <a:chExt cx="0" cy="0"/>
        </a:xfrm>
      </p:grpSpPr>
      <p:cxnSp>
        <p:nvCxnSpPr>
          <p:cNvPr id="7" name="Straight Connector 9">
            <a:extLst>
              <a:ext uri="{C183D7F6-B498-43B3-948B-1728B52AA6E4}">
                <adec:decorative xmlns:adec="http://schemas.microsoft.com/office/drawing/2017/decorative" val="1"/>
              </a:ext>
            </a:extLst>
          </p:cNvPr>
          <p:cNvCxnSpPr/>
          <p:nvPr userDrawn="1"/>
        </p:nvCxnSpPr>
        <p:spPr>
          <a:xfrm rot="5400000">
            <a:off x="4975600" y="3041724"/>
            <a:ext cx="2412208" cy="2181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a:extLst>
              <a:ext uri="{C183D7F6-B498-43B3-948B-1728B52AA6E4}">
                <adec:decorative xmlns:adec="http://schemas.microsoft.com/office/drawing/2017/decorative" val="1"/>
              </a:ext>
            </a:extLst>
          </p:cNvPr>
          <p:cNvCxnSpPr/>
          <p:nvPr userDrawn="1"/>
        </p:nvCxnSpPr>
        <p:spPr>
          <a:xfrm rot="10800000">
            <a:off x="1127271" y="3166536"/>
            <a:ext cx="1042051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kstiruutu 16"/>
          <p:cNvSpPr txBox="1"/>
          <p:nvPr userDrawn="1"/>
        </p:nvSpPr>
        <p:spPr>
          <a:xfrm>
            <a:off x="924131"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1</a:t>
            </a:r>
          </a:p>
        </p:txBody>
      </p:sp>
      <p:sp>
        <p:nvSpPr>
          <p:cNvPr id="14" name="Tekstiruutu 13"/>
          <p:cNvSpPr txBox="1"/>
          <p:nvPr userDrawn="1"/>
        </p:nvSpPr>
        <p:spPr>
          <a:xfrm>
            <a:off x="6627753"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2</a:t>
            </a:r>
          </a:p>
        </p:txBody>
      </p:sp>
      <p:sp>
        <p:nvSpPr>
          <p:cNvPr id="16" name="Tekstiruutu 15"/>
          <p:cNvSpPr txBox="1"/>
          <p:nvPr userDrawn="1"/>
        </p:nvSpPr>
        <p:spPr>
          <a:xfrm>
            <a:off x="924131" y="3068960"/>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3</a:t>
            </a:r>
          </a:p>
        </p:txBody>
      </p:sp>
      <p:sp>
        <p:nvSpPr>
          <p:cNvPr id="15" name="Tekstiruutu 14"/>
          <p:cNvSpPr txBox="1"/>
          <p:nvPr userDrawn="1"/>
        </p:nvSpPr>
        <p:spPr>
          <a:xfrm>
            <a:off x="6612338" y="3075513"/>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4</a:t>
            </a:r>
          </a:p>
        </p:txBody>
      </p:sp>
      <p:sp>
        <p:nvSpPr>
          <p:cNvPr id="29" name="Tekstin paikkamerkki 19"/>
          <p:cNvSpPr>
            <a:spLocks noGrp="1"/>
          </p:cNvSpPr>
          <p:nvPr>
            <p:ph type="body" sz="quarter" idx="17"/>
          </p:nvPr>
        </p:nvSpPr>
        <p:spPr>
          <a:xfrm>
            <a:off x="1033202" y="5084763"/>
            <a:ext cx="10396799" cy="1008063"/>
          </a:xfrm>
          <a:prstGeom prst="rect">
            <a:avLst/>
          </a:prstGeom>
        </p:spPr>
        <p:txBody>
          <a:bodyPr/>
          <a:lstStyle>
            <a:lvl1pPr marL="0" indent="0">
              <a:buNone/>
              <a:defRPr sz="1600"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a:xfrm>
            <a:off x="10386484" y="6356352"/>
            <a:ext cx="990600" cy="314177"/>
          </a:xfrm>
          <a:prstGeom prst="rect">
            <a:avLst/>
          </a:prstGeom>
        </p:spPr>
        <p:txBody>
          <a:bodyPr/>
          <a:lstStyle/>
          <a:p>
            <a:fld id="{9339651B-F110-C443-BD4F-E59E2F55105A}" type="datetime1">
              <a:rPr lang="fi-FI" noProof="0" smtClean="0"/>
              <a:t>9.12.2025</a:t>
            </a:fld>
            <a:endParaRPr lang="fi-FI" noProof="0"/>
          </a:p>
        </p:txBody>
      </p:sp>
      <p:sp>
        <p:nvSpPr>
          <p:cNvPr id="4" name="Title 1">
            <a:extLst>
              <a:ext uri="{FF2B5EF4-FFF2-40B4-BE49-F238E27FC236}">
                <a16:creationId xmlns:a16="http://schemas.microsoft.com/office/drawing/2014/main" id="{C0A7AE3E-222B-D4CF-E6FE-0555A576D44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10" name="Text Placeholder 8">
            <a:extLst>
              <a:ext uri="{FF2B5EF4-FFF2-40B4-BE49-F238E27FC236}">
                <a16:creationId xmlns:a16="http://schemas.microsoft.com/office/drawing/2014/main" id="{25B85A10-42EE-3C0F-484B-91B6F5D0F99D}"/>
              </a:ext>
            </a:extLst>
          </p:cNvPr>
          <p:cNvSpPr>
            <a:spLocks noGrp="1"/>
          </p:cNvSpPr>
          <p:nvPr>
            <p:ph type="body" sz="quarter" idx="21"/>
          </p:nvPr>
        </p:nvSpPr>
        <p:spPr>
          <a:xfrm>
            <a:off x="1839384" y="1881300"/>
            <a:ext cx="3920067" cy="900000"/>
          </a:xfrm>
        </p:spPr>
        <p:txBody>
          <a:bodyPr/>
          <a:lstStyle/>
          <a:p>
            <a:pPr lvl="0"/>
            <a:r>
              <a:rPr lang="en-US"/>
              <a:t>Click to edit Master text styles</a:t>
            </a:r>
          </a:p>
        </p:txBody>
      </p:sp>
      <p:sp>
        <p:nvSpPr>
          <p:cNvPr id="12" name="Text Placeholder 8">
            <a:extLst>
              <a:ext uri="{FF2B5EF4-FFF2-40B4-BE49-F238E27FC236}">
                <a16:creationId xmlns:a16="http://schemas.microsoft.com/office/drawing/2014/main" id="{17B1B1DC-5B1A-AEE9-9810-68A4316FCEA1}"/>
              </a:ext>
            </a:extLst>
          </p:cNvPr>
          <p:cNvSpPr>
            <a:spLocks noGrp="1"/>
          </p:cNvSpPr>
          <p:nvPr>
            <p:ph type="body" sz="quarter" idx="22"/>
          </p:nvPr>
        </p:nvSpPr>
        <p:spPr>
          <a:xfrm>
            <a:off x="7512051" y="1881300"/>
            <a:ext cx="3920067" cy="900000"/>
          </a:xfrm>
        </p:spPr>
        <p:txBody>
          <a:bodyPr/>
          <a:lstStyle/>
          <a:p>
            <a:pPr lvl="0"/>
            <a:r>
              <a:rPr lang="en-US"/>
              <a:t>Click to edit Master text styles</a:t>
            </a:r>
          </a:p>
        </p:txBody>
      </p:sp>
      <p:sp>
        <p:nvSpPr>
          <p:cNvPr id="19" name="Text Placeholder 8">
            <a:extLst>
              <a:ext uri="{FF2B5EF4-FFF2-40B4-BE49-F238E27FC236}">
                <a16:creationId xmlns:a16="http://schemas.microsoft.com/office/drawing/2014/main" id="{B19ECD3D-E5E1-4C59-1975-1984319FB3E5}"/>
              </a:ext>
            </a:extLst>
          </p:cNvPr>
          <p:cNvSpPr>
            <a:spLocks noGrp="1"/>
          </p:cNvSpPr>
          <p:nvPr>
            <p:ph type="body" sz="quarter" idx="23"/>
          </p:nvPr>
        </p:nvSpPr>
        <p:spPr>
          <a:xfrm>
            <a:off x="1839384" y="3413767"/>
            <a:ext cx="3920067" cy="900000"/>
          </a:xfrm>
        </p:spPr>
        <p:txBody>
          <a:bodyPr/>
          <a:lstStyle/>
          <a:p>
            <a:pPr lvl="0"/>
            <a:r>
              <a:rPr lang="en-US"/>
              <a:t>Click to edit Master text styles</a:t>
            </a:r>
          </a:p>
        </p:txBody>
      </p:sp>
      <p:sp>
        <p:nvSpPr>
          <p:cNvPr id="20" name="Text Placeholder 8">
            <a:extLst>
              <a:ext uri="{FF2B5EF4-FFF2-40B4-BE49-F238E27FC236}">
                <a16:creationId xmlns:a16="http://schemas.microsoft.com/office/drawing/2014/main" id="{12D9C0CC-F4B2-D60D-8FE4-9E7A31C07D57}"/>
              </a:ext>
            </a:extLst>
          </p:cNvPr>
          <p:cNvSpPr>
            <a:spLocks noGrp="1"/>
          </p:cNvSpPr>
          <p:nvPr>
            <p:ph type="body" sz="quarter" idx="24"/>
          </p:nvPr>
        </p:nvSpPr>
        <p:spPr>
          <a:xfrm>
            <a:off x="7512051" y="3413767"/>
            <a:ext cx="3920067" cy="900000"/>
          </a:xfrm>
        </p:spPr>
        <p:txBody>
          <a:bodyPr/>
          <a:lstStyle/>
          <a:p>
            <a:pPr lvl="0"/>
            <a:r>
              <a:rPr lang="en-US"/>
              <a:t>Click to edit Master text styles</a:t>
            </a:r>
          </a:p>
        </p:txBody>
      </p:sp>
    </p:spTree>
    <p:extLst>
      <p:ext uri="{BB962C8B-B14F-4D97-AF65-F5344CB8AC3E}">
        <p14:creationId xmlns:p14="http://schemas.microsoft.com/office/powerpoint/2010/main" val="329262053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ntent_35">
    <p:spTree>
      <p:nvGrpSpPr>
        <p:cNvPr id="1" name=""/>
        <p:cNvGrpSpPr/>
        <p:nvPr/>
      </p:nvGrpSpPr>
      <p:grpSpPr>
        <a:xfrm>
          <a:off x="0" y="0"/>
          <a:ext cx="0" cy="0"/>
          <a:chOff x="0" y="0"/>
          <a:chExt cx="0" cy="0"/>
        </a:xfrm>
      </p:grpSpPr>
      <p:cxnSp>
        <p:nvCxnSpPr>
          <p:cNvPr id="18" name="Straight Connector 9">
            <a:extLst>
              <a:ext uri="{C183D7F6-B498-43B3-948B-1728B52AA6E4}">
                <adec:decorative xmlns:adec="http://schemas.microsoft.com/office/drawing/2017/decorative" val="1"/>
              </a:ext>
            </a:extLst>
          </p:cNvPr>
          <p:cNvCxnSpPr/>
          <p:nvPr userDrawn="1"/>
        </p:nvCxnSpPr>
        <p:spPr>
          <a:xfrm>
            <a:off x="5999989" y="1761416"/>
            <a:ext cx="0" cy="4163861"/>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a:extLst>
              <a:ext uri="{C183D7F6-B498-43B3-948B-1728B52AA6E4}">
                <adec:decorative xmlns:adec="http://schemas.microsoft.com/office/drawing/2017/decorative" val="1"/>
              </a:ext>
            </a:extLst>
          </p:cNvPr>
          <p:cNvCxnSpPr/>
          <p:nvPr userDrawn="1"/>
        </p:nvCxnSpPr>
        <p:spPr>
          <a:xfrm rot="10800000">
            <a:off x="755031" y="3683164"/>
            <a:ext cx="1095206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Tekstiruutu 32"/>
          <p:cNvSpPr txBox="1"/>
          <p:nvPr userDrawn="1"/>
        </p:nvSpPr>
        <p:spPr>
          <a:xfrm>
            <a:off x="457282"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1</a:t>
            </a:r>
          </a:p>
        </p:txBody>
      </p:sp>
      <p:sp>
        <p:nvSpPr>
          <p:cNvPr id="30" name="Tekstiruutu 29"/>
          <p:cNvSpPr txBox="1"/>
          <p:nvPr userDrawn="1"/>
        </p:nvSpPr>
        <p:spPr>
          <a:xfrm>
            <a:off x="6059734"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2</a:t>
            </a:r>
          </a:p>
        </p:txBody>
      </p:sp>
      <p:sp>
        <p:nvSpPr>
          <p:cNvPr id="32" name="Tekstiruutu 31"/>
          <p:cNvSpPr txBox="1"/>
          <p:nvPr userDrawn="1"/>
        </p:nvSpPr>
        <p:spPr>
          <a:xfrm>
            <a:off x="457282" y="3675937"/>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3</a:t>
            </a:r>
          </a:p>
        </p:txBody>
      </p:sp>
      <p:sp>
        <p:nvSpPr>
          <p:cNvPr id="31" name="Tekstiruutu 30"/>
          <p:cNvSpPr txBox="1"/>
          <p:nvPr userDrawn="1"/>
        </p:nvSpPr>
        <p:spPr>
          <a:xfrm>
            <a:off x="6044318" y="3610954"/>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4</a:t>
            </a:r>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a:xfrm>
            <a:off x="10386484" y="6356352"/>
            <a:ext cx="990600" cy="314177"/>
          </a:xfrm>
          <a:prstGeom prst="rect">
            <a:avLst/>
          </a:prstGeom>
        </p:spPr>
        <p:txBody>
          <a:bodyPr/>
          <a:lstStyle/>
          <a:p>
            <a:fld id="{8344E1AD-CD0B-2A43-AE0C-6C75453D022F}" type="datetime1">
              <a:rPr lang="fi-FI" noProof="0" smtClean="0"/>
              <a:t>9.12.2025</a:t>
            </a:fld>
            <a:endParaRPr lang="fi-FI" noProof="0"/>
          </a:p>
        </p:txBody>
      </p:sp>
      <p:sp>
        <p:nvSpPr>
          <p:cNvPr id="4" name="Title 1">
            <a:extLst>
              <a:ext uri="{FF2B5EF4-FFF2-40B4-BE49-F238E27FC236}">
                <a16:creationId xmlns:a16="http://schemas.microsoft.com/office/drawing/2014/main" id="{41BE2399-21E3-9594-E712-825098A7F2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8" name="Text Placeholder 6">
            <a:extLst>
              <a:ext uri="{FF2B5EF4-FFF2-40B4-BE49-F238E27FC236}">
                <a16:creationId xmlns:a16="http://schemas.microsoft.com/office/drawing/2014/main" id="{CFD2D87F-01B6-887E-07FA-E9C4D8C4540E}"/>
              </a:ext>
            </a:extLst>
          </p:cNvPr>
          <p:cNvSpPr>
            <a:spLocks noGrp="1"/>
          </p:cNvSpPr>
          <p:nvPr>
            <p:ph type="body" sz="quarter" idx="20"/>
          </p:nvPr>
        </p:nvSpPr>
        <p:spPr>
          <a:xfrm>
            <a:off x="1225551" y="1784351"/>
            <a:ext cx="4595283" cy="1595967"/>
          </a:xfrm>
        </p:spPr>
        <p:txBody>
          <a:body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A4E6A959-B387-7BF0-A889-E6BD2E14B761}"/>
              </a:ext>
            </a:extLst>
          </p:cNvPr>
          <p:cNvSpPr>
            <a:spLocks noGrp="1"/>
          </p:cNvSpPr>
          <p:nvPr>
            <p:ph type="body" sz="quarter" idx="21"/>
          </p:nvPr>
        </p:nvSpPr>
        <p:spPr>
          <a:xfrm>
            <a:off x="6889751" y="1784351"/>
            <a:ext cx="4595283" cy="1595967"/>
          </a:xfrm>
        </p:spPr>
        <p:txBody>
          <a:bodyPr/>
          <a:lstStyle/>
          <a:p>
            <a:pPr lvl="0"/>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B0561B2B-686C-C86B-43CD-CF655EF621F7}"/>
              </a:ext>
            </a:extLst>
          </p:cNvPr>
          <p:cNvSpPr>
            <a:spLocks noGrp="1"/>
          </p:cNvSpPr>
          <p:nvPr>
            <p:ph type="body" sz="quarter" idx="22"/>
          </p:nvPr>
        </p:nvSpPr>
        <p:spPr>
          <a:xfrm>
            <a:off x="6889751" y="3943351"/>
            <a:ext cx="4595283" cy="1595967"/>
          </a:xfrm>
        </p:spPr>
        <p:txBody>
          <a:body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89906099-D552-1244-C78B-DEB4DF4D6649}"/>
              </a:ext>
            </a:extLst>
          </p:cNvPr>
          <p:cNvSpPr>
            <a:spLocks noGrp="1"/>
          </p:cNvSpPr>
          <p:nvPr>
            <p:ph type="body" sz="quarter" idx="23"/>
          </p:nvPr>
        </p:nvSpPr>
        <p:spPr>
          <a:xfrm>
            <a:off x="1225551" y="3943351"/>
            <a:ext cx="4595283" cy="159596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472924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ntent_36">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45539" y="1661029"/>
            <a:ext cx="6041528" cy="4357008"/>
          </a:xfrm>
          <a:prstGeom prst="rect">
            <a:avLst/>
          </a:prstGeo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852357" y="1661029"/>
            <a:ext cx="4510587" cy="4510587"/>
          </a:xfrm>
          <a:prstGeom prst="ellipse">
            <a:avLst/>
          </a:prstGeom>
          <a:solidFill>
            <a:schemeClr val="accent2"/>
          </a:solidFill>
          <a:effectLst/>
        </p:spPr>
        <p:txBody>
          <a:bodyPr/>
          <a:lstStyle>
            <a:lvl1pPr marL="0" indent="0" algn="ctr">
              <a:buFontTx/>
              <a:buNone/>
              <a:defRPr sz="1867" spc="-67"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a:xfrm>
            <a:off x="10386484" y="6356352"/>
            <a:ext cx="990600" cy="314177"/>
          </a:xfrm>
          <a:prstGeom prst="rect">
            <a:avLst/>
          </a:prstGeom>
        </p:spPr>
        <p:txBody>
          <a:bodyPr/>
          <a:lstStyle/>
          <a:p>
            <a:fld id="{0C48B7BB-B7ED-CB41-AFE1-917B8567CB97}" type="datetime1">
              <a:rPr lang="fi-FI" noProof="0" smtClean="0"/>
              <a:t>9.12.2025</a:t>
            </a:fld>
            <a:endParaRPr lang="fi-FI" noProof="0"/>
          </a:p>
        </p:txBody>
      </p:sp>
      <p:sp>
        <p:nvSpPr>
          <p:cNvPr id="4" name="Title 1">
            <a:extLst>
              <a:ext uri="{FF2B5EF4-FFF2-40B4-BE49-F238E27FC236}">
                <a16:creationId xmlns:a16="http://schemas.microsoft.com/office/drawing/2014/main" id="{45443350-0EDE-36C8-EAB0-675FC6D1872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7405268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ntent_37">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1170644" y="1656204"/>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713536" y="4221075"/>
            <a:ext cx="3314216" cy="1745659"/>
          </a:xfrm>
          <a:prstGeom prst="rect">
            <a:avLst/>
          </a:prstGeom>
        </p:spPr>
        <p:txBody>
          <a:bodyPr lIns="0">
            <a:noAutofit/>
          </a:bodyPr>
          <a:lstStyle>
            <a:lvl1pPr marL="0" indent="0" algn="ctr">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889396" y="1633165"/>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432288"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608149" y="1598609"/>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151041"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a:xfrm>
            <a:off x="10386484" y="6356352"/>
            <a:ext cx="990600" cy="314177"/>
          </a:xfrm>
          <a:prstGeom prst="rect">
            <a:avLst/>
          </a:prstGeom>
        </p:spPr>
        <p:txBody>
          <a:bodyPr/>
          <a:lstStyle/>
          <a:p>
            <a:fld id="{97DC7485-E0D2-8D48-B336-55A9C192ABED}" type="datetime1">
              <a:rPr lang="fi-FI" noProof="0" smtClean="0"/>
              <a:t>9.12.2025</a:t>
            </a:fld>
            <a:endParaRPr lang="fi-FI" noProof="0"/>
          </a:p>
        </p:txBody>
      </p:sp>
      <p:sp>
        <p:nvSpPr>
          <p:cNvPr id="4" name="Title 1">
            <a:extLst>
              <a:ext uri="{FF2B5EF4-FFF2-40B4-BE49-F238E27FC236}">
                <a16:creationId xmlns:a16="http://schemas.microsoft.com/office/drawing/2014/main" id="{349A28DA-3DED-5937-922C-64487E02F5E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50744800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ontent_38">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2063789"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dirty="0"/>
              <a:t>Lähin konttori / konttorit</a:t>
            </a:r>
            <a:br>
              <a:rPr lang="fi-FI" noProof="0" dirty="0"/>
            </a:br>
            <a:r>
              <a:rPr lang="fi-FI" noProof="0" dirty="0"/>
              <a:t>Yhteystiedot</a:t>
            </a:r>
            <a:br>
              <a:rPr lang="fi-FI" noProof="0" dirty="0"/>
            </a:br>
            <a:r>
              <a:rPr lang="fi-FI" noProof="0" dirty="0"/>
              <a:t>Aukioloajat</a:t>
            </a:r>
            <a:br>
              <a:rPr lang="fi-FI" noProof="0" dirty="0"/>
            </a:br>
            <a:r>
              <a:rPr lang="fi-FI" noProof="0" dirty="0"/>
              <a:t>Verkkosivu</a:t>
            </a:r>
            <a:br>
              <a:rPr lang="fi-FI" noProof="0" dirty="0"/>
            </a:br>
            <a:r>
              <a:rPr lang="fi-FI" noProof="0" dirty="0"/>
              <a:t>Muu tieto</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7335383" y="1884149"/>
            <a:ext cx="1746100" cy="17461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1" name="Text Placeholder 12"/>
          <p:cNvSpPr>
            <a:spLocks noGrp="1"/>
          </p:cNvSpPr>
          <p:nvPr>
            <p:ph type="body" sz="quarter" idx="15" hasCustomPrompt="1"/>
          </p:nvPr>
        </p:nvSpPr>
        <p:spPr>
          <a:xfrm>
            <a:off x="6288341"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a:xfrm>
            <a:off x="10386484" y="6356352"/>
            <a:ext cx="990600" cy="314177"/>
          </a:xfrm>
          <a:prstGeom prst="rect">
            <a:avLst/>
          </a:prstGeom>
        </p:spPr>
        <p:txBody>
          <a:bodyPr/>
          <a:lstStyle/>
          <a:p>
            <a:fld id="{CB1C7CB7-F8B2-6E4F-9799-8C3B0AC9DFAF}" type="datetime1">
              <a:rPr lang="fi-FI" noProof="0" smtClean="0"/>
              <a:t>9.12.2025</a:t>
            </a:fld>
            <a:endParaRPr lang="fi-FI" noProof="0"/>
          </a:p>
        </p:txBody>
      </p:sp>
      <p:pic>
        <p:nvPicPr>
          <p:cNvPr id="18" name="Kuva 17">
            <a:extLst>
              <a:ext uri="{FF2B5EF4-FFF2-40B4-BE49-F238E27FC236}">
                <a16:creationId xmlns:a16="http://schemas.microsoft.com/office/drawing/2014/main" id="{69A85528-7428-434C-B70E-40C08182C3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5633" y="2022006"/>
            <a:ext cx="2851851" cy="1450093"/>
          </a:xfrm>
          <a:prstGeom prst="rect">
            <a:avLst/>
          </a:prstGeom>
        </p:spPr>
      </p:pic>
      <p:sp>
        <p:nvSpPr>
          <p:cNvPr id="2" name="Title 1">
            <a:extLst>
              <a:ext uri="{FF2B5EF4-FFF2-40B4-BE49-F238E27FC236}">
                <a16:creationId xmlns:a16="http://schemas.microsoft.com/office/drawing/2014/main" id="{4AE36CD9-C447-38B1-44B5-B819ACE84784}"/>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57407651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ontent_39">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404961" y="3926642"/>
            <a:ext cx="3168440" cy="1919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Lähin konttori / konttorit</a:t>
            </a:r>
            <a:br>
              <a:rPr lang="fi-FI" noProof="0"/>
            </a:br>
            <a:r>
              <a:rPr lang="fi-FI" noProof="0"/>
              <a:t>Yhteystiedot</a:t>
            </a:r>
            <a:br>
              <a:rPr lang="fi-FI" noProof="0"/>
            </a:br>
            <a:r>
              <a:rPr lang="fi-FI" noProof="0"/>
              <a:t>Aukioloajat</a:t>
            </a:r>
            <a:br>
              <a:rPr lang="fi-FI" noProof="0"/>
            </a:br>
            <a:r>
              <a:rPr lang="fi-FI" noProof="0"/>
              <a:t>Verkkosivu</a:t>
            </a:r>
            <a:br>
              <a:rPr lang="fi-FI" noProof="0"/>
            </a:br>
            <a:r>
              <a:rPr lang="fi-FI" noProof="0"/>
              <a:t>Muu tieto</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288214" y="150883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3" name="Text Placeholder 12"/>
          <p:cNvSpPr>
            <a:spLocks noGrp="1"/>
          </p:cNvSpPr>
          <p:nvPr>
            <p:ph type="body" sz="quarter" idx="15" hasCustomPrompt="1"/>
          </p:nvPr>
        </p:nvSpPr>
        <p:spPr>
          <a:xfrm>
            <a:off x="8016267" y="1509271"/>
            <a:ext cx="3264453" cy="1535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6288214" y="3236887"/>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5" name="Text Placeholder 12"/>
          <p:cNvSpPr>
            <a:spLocks noGrp="1"/>
          </p:cNvSpPr>
          <p:nvPr>
            <p:ph type="body" sz="quarter" idx="16" hasCustomPrompt="1"/>
          </p:nvPr>
        </p:nvSpPr>
        <p:spPr>
          <a:xfrm>
            <a:off x="8016267" y="3236887"/>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19" hasCustomPrompt="1"/>
          </p:nvPr>
        </p:nvSpPr>
        <p:spPr>
          <a:xfrm>
            <a:off x="6288214" y="496531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7" name="Text Placeholder 12"/>
          <p:cNvSpPr>
            <a:spLocks noGrp="1"/>
          </p:cNvSpPr>
          <p:nvPr>
            <p:ph type="body" sz="quarter" idx="17" hasCustomPrompt="1"/>
          </p:nvPr>
        </p:nvSpPr>
        <p:spPr>
          <a:xfrm>
            <a:off x="8016267" y="4965128"/>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a:xfrm>
            <a:off x="10386484" y="6356352"/>
            <a:ext cx="990600" cy="314177"/>
          </a:xfrm>
          <a:prstGeom prst="rect">
            <a:avLst/>
          </a:prstGeom>
        </p:spPr>
        <p:txBody>
          <a:bodyPr/>
          <a:lstStyle/>
          <a:p>
            <a:fld id="{E536FF8B-00A7-1949-8EDC-DCE78C064929}" type="datetime1">
              <a:rPr lang="fi-FI" noProof="0" smtClean="0"/>
              <a:t>9.12.2025</a:t>
            </a:fld>
            <a:endParaRPr lang="fi-FI" noProof="0"/>
          </a:p>
        </p:txBody>
      </p:sp>
      <p:pic>
        <p:nvPicPr>
          <p:cNvPr id="30" name="Kuva 29">
            <a:extLst>
              <a:ext uri="{FF2B5EF4-FFF2-40B4-BE49-F238E27FC236}">
                <a16:creationId xmlns:a16="http://schemas.microsoft.com/office/drawing/2014/main" id="{1D1C455C-3A11-094D-AA7B-04CAE66889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428" y="2144950"/>
            <a:ext cx="2851851" cy="1450093"/>
          </a:xfrm>
          <a:prstGeom prst="rect">
            <a:avLst/>
          </a:prstGeom>
        </p:spPr>
      </p:pic>
      <p:sp>
        <p:nvSpPr>
          <p:cNvPr id="2" name="Title 1">
            <a:extLst>
              <a:ext uri="{FF2B5EF4-FFF2-40B4-BE49-F238E27FC236}">
                <a16:creationId xmlns:a16="http://schemas.microsoft.com/office/drawing/2014/main" id="{A2226FDB-67F3-3944-5102-E2A9AE8E0EDA}"/>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1999973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ontent_40">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608524"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586816" y="3779927"/>
            <a:ext cx="3314216" cy="2160000"/>
          </a:xfrm>
          <a:prstGeom prst="rect">
            <a:avLst/>
          </a:prstGeom>
        </p:spPr>
        <p:txBody>
          <a:bodyPr lIns="0">
            <a:noAutofit/>
          </a:bodyPr>
          <a:lstStyle>
            <a:lvl1pPr marL="0" indent="0">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317772"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317772"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048728"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048728"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a:xfrm>
            <a:off x="10386484" y="6356352"/>
            <a:ext cx="990600" cy="314177"/>
          </a:xfrm>
          <a:prstGeom prst="rect">
            <a:avLst/>
          </a:prstGeom>
        </p:spPr>
        <p:txBody>
          <a:bodyPr/>
          <a:lstStyle/>
          <a:p>
            <a:fld id="{DBA5D60E-04CD-5243-9309-2D00067EF053}" type="datetime1">
              <a:rPr lang="fi-FI" noProof="0" smtClean="0"/>
              <a:t>9.12.2025</a:t>
            </a:fld>
            <a:endParaRPr lang="fi-FI" noProof="0"/>
          </a:p>
        </p:txBody>
      </p:sp>
      <p:sp>
        <p:nvSpPr>
          <p:cNvPr id="4" name="Title 1">
            <a:extLst>
              <a:ext uri="{FF2B5EF4-FFF2-40B4-BE49-F238E27FC236}">
                <a16:creationId xmlns:a16="http://schemas.microsoft.com/office/drawing/2014/main" id="{784FB71E-4D5A-0ED2-E196-B4FB5355F33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231415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Otsikko ja sisalto, beig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07652D-845E-54E7-D50B-FAC84D86DD92}"/>
              </a:ext>
            </a:extLst>
          </p:cNvPr>
          <p:cNvSpPr>
            <a:spLocks/>
          </p:cNvSpPr>
          <p:nvPr userDrawn="1"/>
        </p:nvSpPr>
        <p:spPr>
          <a:xfrm>
            <a:off x="1" y="0"/>
            <a:ext cx="334961"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Rectangle 3">
            <a:extLst>
              <a:ext uri="{FF2B5EF4-FFF2-40B4-BE49-F238E27FC236}">
                <a16:creationId xmlns:a16="http://schemas.microsoft.com/office/drawing/2014/main" id="{D2A3A581-200A-1D82-4379-1506DFE07BC4}"/>
              </a:ext>
            </a:extLst>
          </p:cNvPr>
          <p:cNvSpPr>
            <a:spLocks/>
          </p:cNvSpPr>
          <p:nvPr userDrawn="1"/>
        </p:nvSpPr>
        <p:spPr>
          <a:xfrm>
            <a:off x="11496675" y="0"/>
            <a:ext cx="695324"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Otsikon paikkamerkki 1">
            <a:extLst>
              <a:ext uri="{FF2B5EF4-FFF2-40B4-BE49-F238E27FC236}">
                <a16:creationId xmlns:a16="http://schemas.microsoft.com/office/drawing/2014/main" id="{F3E03E43-8E93-F259-D731-278573AB1A9B}"/>
              </a:ext>
            </a:extLst>
          </p:cNvPr>
          <p:cNvSpPr>
            <a:spLocks noGrp="1"/>
          </p:cNvSpPr>
          <p:nvPr>
            <p:ph type="title" hasCustomPrompt="1"/>
          </p:nvPr>
        </p:nvSpPr>
        <p:spPr>
          <a:xfrm>
            <a:off x="693737" y="1117157"/>
            <a:ext cx="5402263" cy="923330"/>
          </a:xfrm>
          <a:prstGeom prst="rect">
            <a:avLst/>
          </a:prstGeom>
        </p:spPr>
        <p:txBody>
          <a:bodyPr vert="horz" lIns="251999" tIns="45720" rIns="251999" bIns="45720" rtlCol="0" anchor="t" anchorCtr="0">
            <a:noAutofit/>
          </a:bodyPr>
          <a:lstStyle/>
          <a:p>
            <a:r>
              <a:rPr lang="fi-FI" noProof="0" dirty="0"/>
              <a:t>Lisää otsikko </a:t>
            </a:r>
            <a:br>
              <a:rPr lang="fi-FI" noProof="0" dirty="0"/>
            </a:br>
            <a:r>
              <a:rPr lang="fi-FI" noProof="0" dirty="0"/>
              <a:t>napsauttamalla</a:t>
            </a:r>
          </a:p>
        </p:txBody>
      </p:sp>
      <p:sp>
        <p:nvSpPr>
          <p:cNvPr id="20" name="Text Placeholder 20">
            <a:extLst>
              <a:ext uri="{FF2B5EF4-FFF2-40B4-BE49-F238E27FC236}">
                <a16:creationId xmlns:a16="http://schemas.microsoft.com/office/drawing/2014/main" id="{FF64D4A4-59DC-934B-7B4D-9673F13429B6}"/>
              </a:ext>
            </a:extLst>
          </p:cNvPr>
          <p:cNvSpPr>
            <a:spLocks noGrp="1"/>
          </p:cNvSpPr>
          <p:nvPr>
            <p:ph type="body" sz="quarter" idx="10" hasCustomPrompt="1"/>
          </p:nvPr>
        </p:nvSpPr>
        <p:spPr>
          <a:xfrm>
            <a:off x="693738" y="2208179"/>
            <a:ext cx="10443449" cy="4029110"/>
          </a:xfrm>
        </p:spPr>
        <p:txBody>
          <a:bodyPr rIns="0"/>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119687730"/>
      </p:ext>
    </p:extLst>
  </p:cSld>
  <p:clrMapOvr>
    <a:masterClrMapping/>
  </p:clrMapOvr>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ontent_41">
    <p:spTree>
      <p:nvGrpSpPr>
        <p:cNvPr id="1" name=""/>
        <p:cNvGrpSpPr/>
        <p:nvPr/>
      </p:nvGrpSpPr>
      <p:grpSpPr>
        <a:xfrm>
          <a:off x="0" y="0"/>
          <a:ext cx="0" cy="0"/>
          <a:chOff x="0" y="0"/>
          <a:chExt cx="0" cy="0"/>
        </a:xfrm>
      </p:grpSpPr>
      <p:sp>
        <p:nvSpPr>
          <p:cNvPr id="20"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587976"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1" name="Tekstin paikkamerkki 3"/>
          <p:cNvSpPr>
            <a:spLocks noGrp="1"/>
          </p:cNvSpPr>
          <p:nvPr>
            <p:ph type="body" sz="quarter" idx="13"/>
          </p:nvPr>
        </p:nvSpPr>
        <p:spPr>
          <a:xfrm>
            <a:off x="1691977" y="1955251"/>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4443271"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5536694"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8283697"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395130"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25" hasCustomPrompt="1"/>
          </p:nvPr>
        </p:nvSpPr>
        <p:spPr>
          <a:xfrm>
            <a:off x="587976"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7" name="Tekstin paikkamerkki 3"/>
          <p:cNvSpPr>
            <a:spLocks noGrp="1"/>
          </p:cNvSpPr>
          <p:nvPr>
            <p:ph type="body" sz="quarter" idx="20"/>
          </p:nvPr>
        </p:nvSpPr>
        <p:spPr>
          <a:xfrm>
            <a:off x="1691977" y="4028709"/>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8"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4367059"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9" name="Tekstin paikkamerkki 15"/>
          <p:cNvSpPr>
            <a:spLocks noGrp="1"/>
          </p:cNvSpPr>
          <p:nvPr>
            <p:ph type="body" sz="quarter" idx="22"/>
          </p:nvPr>
        </p:nvSpPr>
        <p:spPr>
          <a:xfrm>
            <a:off x="5536694"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8207485"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395130"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a:xfrm>
            <a:off x="10386484" y="6356352"/>
            <a:ext cx="990600" cy="314177"/>
          </a:xfrm>
          <a:prstGeom prst="rect">
            <a:avLst/>
          </a:prstGeom>
        </p:spPr>
        <p:txBody>
          <a:bodyPr/>
          <a:lstStyle/>
          <a:p>
            <a:fld id="{BACE15F1-5C97-6B42-A424-BCAE7BFC922E}" type="datetime1">
              <a:rPr lang="fi-FI" noProof="0" smtClean="0"/>
              <a:t>9.12.2025</a:t>
            </a:fld>
            <a:endParaRPr lang="fi-FI" noProof="0"/>
          </a:p>
        </p:txBody>
      </p:sp>
      <p:sp>
        <p:nvSpPr>
          <p:cNvPr id="4" name="Title 1">
            <a:extLst>
              <a:ext uri="{FF2B5EF4-FFF2-40B4-BE49-F238E27FC236}">
                <a16:creationId xmlns:a16="http://schemas.microsoft.com/office/drawing/2014/main" id="{0D0979BD-B501-040B-9A9D-06FF6F7480C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81653285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ontent_42">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400722" y="519486"/>
            <a:ext cx="11266345" cy="1046895"/>
          </a:xfrm>
        </p:spPr>
        <p:txBody>
          <a:bodyPr/>
          <a:lstStyle>
            <a:lvl1pPr algn="ctr">
              <a:defRPr/>
            </a:lvl1pPr>
          </a:lstStyle>
          <a:p>
            <a:r>
              <a:rPr lang="fi-FI" noProof="0"/>
              <a:t>Kirjoita otsikko tähän</a:t>
            </a:r>
          </a:p>
        </p:txBody>
      </p:sp>
      <p:sp>
        <p:nvSpPr>
          <p:cNvPr id="34" name="Picture Placeholder 5">
            <a:extLst>
              <a:ext uri="{C183D7F6-B498-43B3-948B-1728B52AA6E4}">
                <adec:decorative xmlns:adec="http://schemas.microsoft.com/office/drawing/2017/decorative" val="1"/>
              </a:ext>
            </a:extLst>
          </p:cNvPr>
          <p:cNvSpPr>
            <a:spLocks noGrp="1" noChangeAspect="1"/>
          </p:cNvSpPr>
          <p:nvPr>
            <p:ph type="pic" sz="quarter" idx="34" hasCustomPrompt="1"/>
          </p:nvPr>
        </p:nvSpPr>
        <p:spPr>
          <a:xfrm>
            <a:off x="1113440" y="204437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5" name="Tekstin paikkamerkki 13"/>
          <p:cNvSpPr>
            <a:spLocks noGrp="1"/>
          </p:cNvSpPr>
          <p:nvPr>
            <p:ph type="body" sz="quarter" idx="35"/>
          </p:nvPr>
        </p:nvSpPr>
        <p:spPr>
          <a:xfrm>
            <a:off x="400722" y="3164479"/>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18" name="Picture Placeholder 5">
            <a:extLst>
              <a:ext uri="{C183D7F6-B498-43B3-948B-1728B52AA6E4}">
                <adec:decorative xmlns:adec="http://schemas.microsoft.com/office/drawing/2017/decorative" val="1"/>
              </a:ext>
            </a:extLst>
          </p:cNvPr>
          <p:cNvSpPr>
            <a:spLocks noGrp="1" noChangeAspect="1"/>
          </p:cNvSpPr>
          <p:nvPr>
            <p:ph type="pic" sz="quarter" idx="30" hasCustomPrompt="1"/>
          </p:nvPr>
        </p:nvSpPr>
        <p:spPr>
          <a:xfrm>
            <a:off x="4074656" y="205711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1" name="Tekstin paikkamerkki 13"/>
          <p:cNvSpPr>
            <a:spLocks noGrp="1"/>
          </p:cNvSpPr>
          <p:nvPr>
            <p:ph type="body" sz="quarter" idx="31"/>
          </p:nvPr>
        </p:nvSpPr>
        <p:spPr>
          <a:xfrm>
            <a:off x="3361938" y="3177211"/>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8" name="Picture Placeholder 5">
            <a:extLst>
              <a:ext uri="{C183D7F6-B498-43B3-948B-1728B52AA6E4}">
                <adec:decorative xmlns:adec="http://schemas.microsoft.com/office/drawing/2017/decorative" val="1"/>
              </a:ext>
            </a:extLst>
          </p:cNvPr>
          <p:cNvSpPr>
            <a:spLocks noGrp="1" noChangeAspect="1"/>
          </p:cNvSpPr>
          <p:nvPr>
            <p:ph type="pic" sz="quarter" idx="38" hasCustomPrompt="1"/>
          </p:nvPr>
        </p:nvSpPr>
        <p:spPr>
          <a:xfrm>
            <a:off x="7035872" y="204437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9" name="Tekstin paikkamerkki 13"/>
          <p:cNvSpPr>
            <a:spLocks noGrp="1"/>
          </p:cNvSpPr>
          <p:nvPr>
            <p:ph type="body" sz="quarter" idx="39"/>
          </p:nvPr>
        </p:nvSpPr>
        <p:spPr>
          <a:xfrm>
            <a:off x="6323154" y="3164477"/>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9997089" y="2044375"/>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284371" y="3164474"/>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6" name="Picture Placeholder 5">
            <a:extLst>
              <a:ext uri="{C183D7F6-B498-43B3-948B-1728B52AA6E4}">
                <adec:decorative xmlns:adec="http://schemas.microsoft.com/office/drawing/2017/decorative" val="1"/>
              </a:ext>
            </a:extLst>
          </p:cNvPr>
          <p:cNvSpPr>
            <a:spLocks noGrp="1" noChangeAspect="1"/>
          </p:cNvSpPr>
          <p:nvPr>
            <p:ph type="pic" sz="quarter" idx="36" hasCustomPrompt="1"/>
          </p:nvPr>
        </p:nvSpPr>
        <p:spPr>
          <a:xfrm>
            <a:off x="1113440" y="411107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7" name="Tekstin paikkamerkki 13"/>
          <p:cNvSpPr>
            <a:spLocks noGrp="1"/>
          </p:cNvSpPr>
          <p:nvPr>
            <p:ph type="body" sz="quarter" idx="37"/>
          </p:nvPr>
        </p:nvSpPr>
        <p:spPr>
          <a:xfrm>
            <a:off x="400722"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2" name="Picture Placeholder 5">
            <a:extLst>
              <a:ext uri="{C183D7F6-B498-43B3-948B-1728B52AA6E4}">
                <adec:decorative xmlns:adec="http://schemas.microsoft.com/office/drawing/2017/decorative" val="1"/>
              </a:ext>
            </a:extLst>
          </p:cNvPr>
          <p:cNvSpPr>
            <a:spLocks noGrp="1" noChangeAspect="1"/>
          </p:cNvSpPr>
          <p:nvPr>
            <p:ph type="pic" sz="quarter" idx="32" hasCustomPrompt="1"/>
          </p:nvPr>
        </p:nvSpPr>
        <p:spPr>
          <a:xfrm>
            <a:off x="4074656" y="4123803"/>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3" name="Tekstin paikkamerkki 13"/>
          <p:cNvSpPr>
            <a:spLocks noGrp="1"/>
          </p:cNvSpPr>
          <p:nvPr>
            <p:ph type="body" sz="quarter" idx="33"/>
          </p:nvPr>
        </p:nvSpPr>
        <p:spPr>
          <a:xfrm>
            <a:off x="3361938"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40" name="Picture Placeholder 5">
            <a:extLst>
              <a:ext uri="{C183D7F6-B498-43B3-948B-1728B52AA6E4}">
                <adec:decorative xmlns:adec="http://schemas.microsoft.com/office/drawing/2017/decorative" val="1"/>
              </a:ext>
            </a:extLst>
          </p:cNvPr>
          <p:cNvSpPr>
            <a:spLocks noGrp="1" noChangeAspect="1"/>
          </p:cNvSpPr>
          <p:nvPr>
            <p:ph type="pic" sz="quarter" idx="40" hasCustomPrompt="1"/>
          </p:nvPr>
        </p:nvSpPr>
        <p:spPr>
          <a:xfrm>
            <a:off x="7035872" y="411106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1" name="Tekstin paikkamerkki 13"/>
          <p:cNvSpPr>
            <a:spLocks noGrp="1"/>
          </p:cNvSpPr>
          <p:nvPr>
            <p:ph type="body" sz="quarter" idx="41"/>
          </p:nvPr>
        </p:nvSpPr>
        <p:spPr>
          <a:xfrm>
            <a:off x="6323154"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9997089" y="411106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284371"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a:xfrm>
            <a:off x="10386484" y="6356352"/>
            <a:ext cx="990600" cy="314177"/>
          </a:xfrm>
          <a:prstGeom prst="rect">
            <a:avLst/>
          </a:prstGeom>
        </p:spPr>
        <p:txBody>
          <a:bodyPr/>
          <a:lstStyle/>
          <a:p>
            <a:fld id="{7DBB1454-0CE1-4046-890D-5187D6A0796C}" type="datetime1">
              <a:rPr lang="fi-FI" noProof="0" smtClean="0"/>
              <a:t>9.12.2025</a:t>
            </a:fld>
            <a:endParaRPr lang="fi-FI" noProof="0"/>
          </a:p>
        </p:txBody>
      </p:sp>
    </p:spTree>
    <p:extLst>
      <p:ext uri="{BB962C8B-B14F-4D97-AF65-F5344CB8AC3E}">
        <p14:creationId xmlns:p14="http://schemas.microsoft.com/office/powerpoint/2010/main" val="52967097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losing_1_Thank-you">
    <p:bg>
      <p:bgPr>
        <a:solidFill>
          <a:schemeClr val="accent2"/>
        </a:solidFill>
        <a:effectLst/>
      </p:bgPr>
    </p:bg>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ctrTitle"/>
          </p:nvPr>
        </p:nvSpPr>
        <p:spPr>
          <a:xfrm>
            <a:off x="1524000" y="2235669"/>
            <a:ext cx="9144000" cy="1885015"/>
          </a:xfrm>
          <a:effectLst>
            <a:outerShdw blurRad="88900" dist="50800" dir="2700000" algn="tl" rotWithShape="0">
              <a:prstClr val="black">
                <a:alpha val="20000"/>
              </a:prstClr>
            </a:outerShdw>
          </a:effectLst>
        </p:spPr>
        <p:txBody>
          <a:bodyPr anchor="ctr">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16D09E9A-44F4-984F-8F3A-E4B77204A0B7}" type="datetime1">
              <a:rPr lang="fi-FI" noProof="0" smtClean="0"/>
              <a:t>9.12.2025</a:t>
            </a:fld>
            <a:endParaRPr lang="fi-FI" noProof="0"/>
          </a:p>
        </p:txBody>
      </p:sp>
      <p:sp>
        <p:nvSpPr>
          <p:cNvPr id="3" name="Kuvan paikkamerkki 5">
            <a:extLst>
              <a:ext uri="{FF2B5EF4-FFF2-40B4-BE49-F238E27FC236}">
                <a16:creationId xmlns:a16="http://schemas.microsoft.com/office/drawing/2014/main" id="{3DE92150-F248-4E1B-2520-7427003D0A0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losing_2_Thank-yo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60523"/>
            <a:ext cx="9144000" cy="1891200"/>
          </a:xfrm>
          <a:effectLst/>
        </p:spPr>
        <p:txBody>
          <a:bodyPr anchor="ctr">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E1284B8-7C10-304B-B768-52DA8DF996C2}" type="datetime1">
              <a:rPr lang="fi-FI" noProof="0" smtClean="0"/>
              <a:t>9.12.2025</a:t>
            </a:fld>
            <a:endParaRPr lang="fi-FI" noProof="0"/>
          </a:p>
        </p:txBody>
      </p:sp>
    </p:spTree>
    <p:extLst>
      <p:ext uri="{BB962C8B-B14F-4D97-AF65-F5344CB8AC3E}">
        <p14:creationId xmlns:p14="http://schemas.microsoft.com/office/powerpoint/2010/main" val="53798656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12192000" cy="68580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hasCustomPrompt="1"/>
          </p:nvPr>
        </p:nvSpPr>
        <p:spPr>
          <a:xfrm>
            <a:off x="516209" y="1667197"/>
            <a:ext cx="5520000" cy="768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anchor="t">
            <a:noAutofit/>
          </a:bodyPr>
          <a:lstStyle>
            <a:lvl1pPr algn="l">
              <a:defRPr sz="4667">
                <a:solidFill>
                  <a:schemeClr val="bg1"/>
                </a:solidFill>
                <a:effectLst/>
              </a:defRPr>
            </a:lvl1pPr>
          </a:lstStyle>
          <a:p>
            <a:r>
              <a:rPr lang="fi-FI"/>
              <a:t>Välikansi</a:t>
            </a:r>
            <a:endParaRPr lang="en-US"/>
          </a:p>
        </p:txBody>
      </p:sp>
      <p:sp>
        <p:nvSpPr>
          <p:cNvPr id="5" name="Kuvan paikkamerkki 5"/>
          <p:cNvSpPr>
            <a:spLocks noGrp="1" noChangeAspect="1"/>
          </p:cNvSpPr>
          <p:nvPr>
            <p:ph type="pic" sz="quarter" idx="14" hasCustomPrompt="1"/>
          </p:nvPr>
        </p:nvSpPr>
        <p:spPr>
          <a:xfrm>
            <a:off x="11369535" y="6321426"/>
            <a:ext cx="666663" cy="361524"/>
          </a:xfrm>
          <a:blipFill>
            <a:blip r:embed="rId3"/>
            <a:stretch>
              <a:fillRect/>
            </a:stretch>
          </a:blipFill>
        </p:spPr>
        <p:txBody>
          <a:bodyPr>
            <a:normAutofit/>
          </a:bodyPr>
          <a:lstStyle>
            <a:lvl1pPr marL="0" indent="0">
              <a:buNone/>
              <a:defRPr sz="667">
                <a:solidFill>
                  <a:schemeClr val="bg1"/>
                </a:solidFill>
              </a:defRPr>
            </a:lvl1pPr>
          </a:lstStyle>
          <a:p>
            <a:r>
              <a:rPr lang="fi-FI"/>
              <a:t> </a:t>
            </a:r>
          </a:p>
        </p:txBody>
      </p:sp>
      <p:sp>
        <p:nvSpPr>
          <p:cNvPr id="6" name="Footer Placeholder 4">
            <a:extLst>
              <a:ext uri="{FF2B5EF4-FFF2-40B4-BE49-F238E27FC236}">
                <a16:creationId xmlns:a16="http://schemas.microsoft.com/office/drawing/2014/main" id="{5FD70E1D-5C90-4B84-A45C-8658CCAC73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bg1"/>
                </a:solidFill>
                <a:latin typeface="OP Chevin Pro Light" panose="020F0303030000060003" pitchFamily="34" charset="0"/>
              </a:defRPr>
            </a:lvl1pPr>
          </a:lstStyle>
          <a:p>
            <a:r>
              <a:rPr lang="fi-FI"/>
              <a:t>/  OP-Luottamuksellinen</a:t>
            </a:r>
          </a:p>
        </p:txBody>
      </p:sp>
      <p:sp>
        <p:nvSpPr>
          <p:cNvPr id="8" name="Confidentiality">
            <a:extLst>
              <a:ext uri="{FF2B5EF4-FFF2-40B4-BE49-F238E27FC236}">
                <a16:creationId xmlns:a16="http://schemas.microsoft.com/office/drawing/2014/main" id="{B856D2D8-B610-46D7-B663-490C4766A655}"/>
              </a:ext>
            </a:extLst>
          </p:cNvPr>
          <p:cNvSpPr/>
          <p:nvPr userDrawn="1"/>
        </p:nvSpPr>
        <p:spPr>
          <a:xfrm>
            <a:off x="81005" y="6403984"/>
            <a:ext cx="600001" cy="220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fi-FI" sz="1000" noProof="0">
                <a:solidFill>
                  <a:schemeClr val="bg1"/>
                </a:solidFill>
                <a:latin typeface="OP Chevin Pro Light" pitchFamily="34" charset="0"/>
              </a:rPr>
              <a:t>© OP</a:t>
            </a:r>
          </a:p>
        </p:txBody>
      </p:sp>
    </p:spTree>
    <p:extLst>
      <p:ext uri="{BB962C8B-B14F-4D97-AF65-F5344CB8AC3E}">
        <p14:creationId xmlns:p14="http://schemas.microsoft.com/office/powerpoint/2010/main" val="44525464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Vertailu 2">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A83D12-7AF6-4F2B-9C67-45B02D552B88}" type="datetime1">
              <a:rPr lang="fi-FI" smtClean="0"/>
              <a:t>9.12.2025</a:t>
            </a:fld>
            <a:endParaRPr lang="fi-FI"/>
          </a:p>
        </p:txBody>
      </p:sp>
      <p:sp>
        <p:nvSpPr>
          <p:cNvPr id="8" name="Footer Placeholder 7"/>
          <p:cNvSpPr>
            <a:spLocks noGrp="1"/>
          </p:cNvSpPr>
          <p:nvPr>
            <p:ph type="ftr" sz="quarter" idx="11"/>
          </p:nvPr>
        </p:nvSpPr>
        <p:spPr/>
        <p:txBody>
          <a:bodyPr/>
          <a:lstStyle/>
          <a:p>
            <a:r>
              <a:rPr lang="fi-FI"/>
              <a:t>/  OP-Luottamuksellinen</a:t>
            </a:r>
          </a:p>
        </p:txBody>
      </p:sp>
      <p:sp>
        <p:nvSpPr>
          <p:cNvPr id="9" name="Slide Number Placeholder 8"/>
          <p:cNvSpPr>
            <a:spLocks noGrp="1"/>
          </p:cNvSpPr>
          <p:nvPr>
            <p:ph type="sldNum" sz="quarter" idx="12"/>
          </p:nvPr>
        </p:nvSpPr>
        <p:spPr/>
        <p:txBody>
          <a:bodyPr/>
          <a:lstStyle/>
          <a:p>
            <a:fld id="{2CFBC310-412D-4841-958B-3949C676B8F0}" type="slidenum">
              <a:rPr lang="fi-FI" smtClean="0"/>
              <a:t>‹#›</a:t>
            </a:fld>
            <a:endParaRPr lang="fi-FI"/>
          </a:p>
        </p:txBody>
      </p:sp>
      <p:sp>
        <p:nvSpPr>
          <p:cNvPr id="11" name="Text Placeholder 2"/>
          <p:cNvSpPr>
            <a:spLocks noGrp="1"/>
          </p:cNvSpPr>
          <p:nvPr>
            <p:ph type="body" idx="1"/>
          </p:nvPr>
        </p:nvSpPr>
        <p:spPr>
          <a:xfrm>
            <a:off x="681007"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681007"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6081599"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4" name="Content Placeholder 5"/>
          <p:cNvSpPr>
            <a:spLocks noGrp="1"/>
          </p:cNvSpPr>
          <p:nvPr>
            <p:ph sz="quarter" idx="4"/>
          </p:nvPr>
        </p:nvSpPr>
        <p:spPr>
          <a:xfrm>
            <a:off x="6081599"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681005" y="277092"/>
            <a:ext cx="10681939" cy="1292907"/>
          </a:xfrm>
        </p:spPr>
        <p:txBody>
          <a:bodyPr/>
          <a:lstStyle/>
          <a:p>
            <a:r>
              <a:rPr lang="en-US"/>
              <a:t>Click to edit Master title style</a:t>
            </a:r>
          </a:p>
        </p:txBody>
      </p:sp>
    </p:spTree>
    <p:extLst>
      <p:ext uri="{BB962C8B-B14F-4D97-AF65-F5344CB8AC3E}">
        <p14:creationId xmlns:p14="http://schemas.microsoft.com/office/powerpoint/2010/main" val="28379912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a:t>Click to edit Master title style</a:t>
            </a:r>
          </a:p>
        </p:txBody>
      </p:sp>
      <p:sp>
        <p:nvSpPr>
          <p:cNvPr id="3" name="Content Placeholder 2"/>
          <p:cNvSpPr>
            <a:spLocks noGrp="1"/>
          </p:cNvSpPr>
          <p:nvPr>
            <p:ph idx="1"/>
          </p:nvPr>
        </p:nvSpPr>
        <p:spPr>
          <a:xfrm>
            <a:off x="681005" y="1662124"/>
            <a:ext cx="5330328" cy="4535785"/>
          </a:xfrm>
        </p:spPr>
        <p:txBody>
          <a:bodyPr>
            <a:noAutofit/>
          </a:bodyPr>
          <a:lstStyle>
            <a:lvl1pPr>
              <a:defRPr spc="-67" baseline="0"/>
            </a:lvl1pPr>
            <a:lvl2pPr>
              <a:defRPr spc="-67" baseline="0"/>
            </a:lvl2pPr>
            <a:lvl3pPr>
              <a:defRPr spc="-67" baseline="0"/>
            </a:lvl3pPr>
            <a:lvl4pPr>
              <a:defRPr spc="-67" baseline="0"/>
            </a:lvl4pPr>
            <a:lvl5pPr>
              <a:defRPr spc="-67"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pc="-67" baseline="0"/>
            </a:lvl1pPr>
          </a:lstStyle>
          <a:p>
            <a:fld id="{B238053C-C71E-4036-964D-C57183A3E99B}" type="datetime1">
              <a:rPr lang="fi-FI" smtClean="0"/>
              <a:t>9.12.2025</a:t>
            </a:fld>
            <a:endParaRPr lang="fi-FI"/>
          </a:p>
        </p:txBody>
      </p:sp>
      <p:sp>
        <p:nvSpPr>
          <p:cNvPr id="6" name="Slide Number Placeholder 5"/>
          <p:cNvSpPr>
            <a:spLocks noGrp="1"/>
          </p:cNvSpPr>
          <p:nvPr>
            <p:ph type="sldNum" sz="quarter" idx="12"/>
          </p:nvPr>
        </p:nvSpPr>
        <p:spPr/>
        <p:txBody>
          <a:bodyPr/>
          <a:lstStyle>
            <a:lvl1pPr>
              <a:defRPr spc="-67" baseline="0"/>
            </a:lvl1pPr>
          </a:lstStyle>
          <a:p>
            <a:fld id="{2CFBC310-412D-4841-958B-3949C676B8F0}" type="slidenum">
              <a:rPr lang="fi-FI" smtClean="0"/>
              <a:pPr/>
              <a:t>‹#›</a:t>
            </a:fld>
            <a:endParaRPr lang="fi-FI"/>
          </a:p>
        </p:txBody>
      </p:sp>
      <p:sp>
        <p:nvSpPr>
          <p:cNvPr id="8" name="Footer Placeholder 4">
            <a:extLst>
              <a:ext uri="{FF2B5EF4-FFF2-40B4-BE49-F238E27FC236}">
                <a16:creationId xmlns:a16="http://schemas.microsoft.com/office/drawing/2014/main" id="{3BE65326-D5D9-4020-B151-76B1C978AB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a:t>/  OP-Luottamuksellinen</a:t>
            </a:r>
          </a:p>
        </p:txBody>
      </p:sp>
    </p:spTree>
    <p:extLst>
      <p:ext uri="{BB962C8B-B14F-4D97-AF65-F5344CB8AC3E}">
        <p14:creationId xmlns:p14="http://schemas.microsoft.com/office/powerpoint/2010/main" val="47203717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Section_4_Välikansi_kuva_alhaalla">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br>
              <a:rPr lang="fi-FI" noProof="0"/>
            </a:br>
            <a:r>
              <a:rPr lang="fi-FI" noProof="0"/>
              <a:t>Lisää kuva napauttamalla kuvaketta TAI aktivoi kuvakehys ja klikkaa valikosta lisää/</a:t>
            </a:r>
            <a:r>
              <a:rPr lang="fi-FI" noProof="0" err="1"/>
              <a:t>insert</a:t>
            </a:r>
            <a:r>
              <a:rPr lang="fi-FI" noProof="0"/>
              <a:t> &gt; Kuva/</a:t>
            </a:r>
            <a:r>
              <a:rPr lang="fi-FI" noProof="0" err="1"/>
              <a:t>picture</a:t>
            </a:r>
            <a:r>
              <a:rPr lang="fi-FI" noProof="0"/>
              <a:t> &gt; Kuva tiedostosta/Picture </a:t>
            </a:r>
            <a:r>
              <a:rPr lang="fi-FI" noProof="0" err="1"/>
              <a:t>from</a:t>
            </a:r>
            <a:r>
              <a:rPr lang="fi-FI" noProof="0"/>
              <a:t> </a:t>
            </a:r>
            <a:r>
              <a:rPr lang="fi-FI" noProof="0" err="1"/>
              <a:t>file</a:t>
            </a:r>
            <a:endParaRPr lang="fi-FI" noProof="0"/>
          </a:p>
        </p:txBody>
      </p:sp>
      <p:sp>
        <p:nvSpPr>
          <p:cNvPr id="2" name="Title 1"/>
          <p:cNvSpPr>
            <a:spLocks noGrp="1"/>
          </p:cNvSpPr>
          <p:nvPr>
            <p:ph type="title" hasCustomPrompt="1"/>
          </p:nvPr>
        </p:nvSpPr>
        <p:spPr>
          <a:xfrm>
            <a:off x="522408" y="1215815"/>
            <a:ext cx="6167824" cy="579212"/>
          </a:xfrm>
        </p:spPr>
        <p:txBody>
          <a:bodyPr anchor="ctr"/>
          <a:lstStyle>
            <a:lvl1pPr>
              <a:defRPr spc="-67" baseline="0"/>
            </a:lvl1pPr>
          </a:lstStyle>
          <a:p>
            <a:r>
              <a:rPr lang="fi-FI" noProof="0"/>
              <a:t>Kirjoita välikannen otsikko</a:t>
            </a:r>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lvl1pPr>
              <a:defRPr>
                <a:solidFill>
                  <a:schemeClr val="bg1"/>
                </a:solidFill>
              </a:defRPr>
            </a:lvl1pPr>
          </a:lstStyle>
          <a:p>
            <a:fld id="{715A0576-9581-491A-8FA0-DB956551F861}" type="datetime1">
              <a:rPr lang="fi-FI" noProof="0" smtClean="0"/>
              <a:t>9.12.2025</a:t>
            </a:fld>
            <a:endParaRPr lang="fi-FI" noProof="0"/>
          </a:p>
        </p:txBody>
      </p:sp>
    </p:spTree>
    <p:extLst>
      <p:ext uri="{BB962C8B-B14F-4D97-AF65-F5344CB8AC3E}">
        <p14:creationId xmlns:p14="http://schemas.microsoft.com/office/powerpoint/2010/main" val="343752536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Content_3_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pc="-67" baseline="0"/>
            </a:lvl1pPr>
          </a:lstStyle>
          <a:p>
            <a:r>
              <a:rPr lang="fi-FI" noProof="0"/>
              <a:t>Kirjoita otsikko tähän</a:t>
            </a:r>
          </a:p>
        </p:txBody>
      </p:sp>
      <p:sp>
        <p:nvSpPr>
          <p:cNvPr id="3" name="Content Placeholder 2"/>
          <p:cNvSpPr>
            <a:spLocks noGrp="1"/>
          </p:cNvSpPr>
          <p:nvPr>
            <p:ph idx="1" hasCustomPrompt="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fi-FI" noProof="0"/>
              <a:t>Lisää teksti</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p>
            <a:fld id="{9619B1BF-8E1D-4667-9BEE-79C8D9B3AAEF}" type="datetime1">
              <a:rPr lang="fi-FI" noProof="0" smtClean="0"/>
              <a:t>9.12.2025</a:t>
            </a:fld>
            <a:endParaRPr lang="fi-FI" noProof="0"/>
          </a:p>
        </p:txBody>
      </p:sp>
    </p:spTree>
    <p:extLst>
      <p:ext uri="{BB962C8B-B14F-4D97-AF65-F5344CB8AC3E}">
        <p14:creationId xmlns:p14="http://schemas.microsoft.com/office/powerpoint/2010/main" val="169924582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1005" y="279796"/>
            <a:ext cx="10681939" cy="1292907"/>
          </a:xfrm>
        </p:spPr>
        <p:txBody>
          <a:bodyPr/>
          <a:lstStyle/>
          <a:p>
            <a:r>
              <a:rPr lang="fi-FI"/>
              <a:t>Muokkaa ots. perustyyl. napsautt.</a:t>
            </a:r>
            <a:endParaRPr lang="en-US" dirty="0"/>
          </a:p>
        </p:txBody>
      </p:sp>
      <p:sp>
        <p:nvSpPr>
          <p:cNvPr id="3" name="Content Placeholder 2"/>
          <p:cNvSpPr>
            <a:spLocks noGrp="1"/>
          </p:cNvSpPr>
          <p:nvPr>
            <p:ph sz="half" idx="1"/>
          </p:nvPr>
        </p:nvSpPr>
        <p:spPr>
          <a:xfrm>
            <a:off x="681005"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083300"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393DDBB-CCEF-4919-8610-957CB0341B87}" type="datetime1">
              <a:rPr lang="fi-FI" smtClean="0"/>
              <a:t>9.12.2025</a:t>
            </a:fld>
            <a:endParaRPr lang="fi-FI"/>
          </a:p>
        </p:txBody>
      </p:sp>
      <p:sp>
        <p:nvSpPr>
          <p:cNvPr id="6" name="Footer Placeholder 5"/>
          <p:cNvSpPr>
            <a:spLocks noGrp="1"/>
          </p:cNvSpPr>
          <p:nvPr>
            <p:ph type="ftr" sz="quarter" idx="11"/>
          </p:nvPr>
        </p:nvSpPr>
        <p:spPr/>
        <p:txBody>
          <a:bodyPr/>
          <a:lstStyle/>
          <a:p>
            <a:r>
              <a:rPr lang="fi-FI" dirty="0"/>
              <a:t>/  OP-Luottamuksellinen</a:t>
            </a:r>
          </a:p>
        </p:txBody>
      </p:sp>
      <p:sp>
        <p:nvSpPr>
          <p:cNvPr id="7" name="Slide Number Placeholder 6"/>
          <p:cNvSpPr>
            <a:spLocks noGrp="1"/>
          </p:cNvSpPr>
          <p:nvPr>
            <p:ph type="sldNum" sz="quarter" idx="12"/>
          </p:nvPr>
        </p:nvSpPr>
        <p:spPr/>
        <p:txBody>
          <a:bodyPr/>
          <a:lstStyle/>
          <a:p>
            <a:fld id="{2CFBC310-412D-4841-958B-3949C676B8F0}" type="slidenum">
              <a:rPr lang="fi-FI" smtClean="0"/>
              <a:t>‹#›</a:t>
            </a:fld>
            <a:endParaRPr lang="fi-FI"/>
          </a:p>
        </p:txBody>
      </p:sp>
    </p:spTree>
    <p:extLst>
      <p:ext uri="{BB962C8B-B14F-4D97-AF65-F5344CB8AC3E}">
        <p14:creationId xmlns:p14="http://schemas.microsoft.com/office/powerpoint/2010/main" val="1912044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tsikko ja sisalto, opiskelija, sininen">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33C663-BAC4-E4E1-FC4B-D69C2849946E}"/>
              </a:ext>
            </a:extLst>
          </p:cNvPr>
          <p:cNvSpPr>
            <a:spLocks/>
          </p:cNvSpPr>
          <p:nvPr userDrawn="1"/>
        </p:nvSpPr>
        <p:spPr>
          <a:xfrm>
            <a:off x="696902" y="620713"/>
            <a:ext cx="5256213" cy="561657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DD4FA7C6-23F4-9EAB-5451-ECE000BA86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6528060" cy="6858001"/>
          </a:xfrm>
          <a:prstGeom prst="rect">
            <a:avLst/>
          </a:prstGeom>
        </p:spPr>
      </p:pic>
      <p:sp>
        <p:nvSpPr>
          <p:cNvPr id="14" name="Otsikon paikkamerkki 1">
            <a:extLst>
              <a:ext uri="{FF2B5EF4-FFF2-40B4-BE49-F238E27FC236}">
                <a16:creationId xmlns:a16="http://schemas.microsoft.com/office/drawing/2014/main" id="{1671C05D-31E7-6978-A372-B66AD0EE02E3}"/>
              </a:ext>
            </a:extLst>
          </p:cNvPr>
          <p:cNvSpPr>
            <a:spLocks noGrp="1"/>
          </p:cNvSpPr>
          <p:nvPr>
            <p:ph type="title" hasCustomPrompt="1"/>
          </p:nvPr>
        </p:nvSpPr>
        <p:spPr>
          <a:xfrm>
            <a:off x="6650017" y="1117157"/>
            <a:ext cx="4845081" cy="923330"/>
          </a:xfrm>
          <a:prstGeom prst="rect">
            <a:avLst/>
          </a:prstGeom>
        </p:spPr>
        <p:txBody>
          <a:bodyPr vert="horz" lIns="0" tIns="45720" rIns="0" bIns="45720" rtlCol="0" anchor="t" anchorCtr="0">
            <a:noAutofit/>
          </a:bodyPr>
          <a:lstStyle/>
          <a:p>
            <a:r>
              <a:rPr lang="fi-FI" noProof="0" dirty="0"/>
              <a:t>Lisää otsikko</a:t>
            </a:r>
            <a:br>
              <a:rPr lang="fi-FI" noProof="0" dirty="0"/>
            </a:br>
            <a:r>
              <a:rPr lang="fi-FI" noProof="0" dirty="0"/>
              <a:t>napsauttamalla</a:t>
            </a:r>
          </a:p>
        </p:txBody>
      </p:sp>
      <p:sp>
        <p:nvSpPr>
          <p:cNvPr id="16" name="Text Placeholder 25">
            <a:extLst>
              <a:ext uri="{FF2B5EF4-FFF2-40B4-BE49-F238E27FC236}">
                <a16:creationId xmlns:a16="http://schemas.microsoft.com/office/drawing/2014/main" id="{BF7B3283-843C-B2D8-FDDB-CB4019306509}"/>
              </a:ext>
            </a:extLst>
          </p:cNvPr>
          <p:cNvSpPr>
            <a:spLocks noGrp="1"/>
          </p:cNvSpPr>
          <p:nvPr>
            <p:ph type="body" sz="quarter" idx="15" hasCustomPrompt="1"/>
          </p:nvPr>
        </p:nvSpPr>
        <p:spPr>
          <a:xfrm>
            <a:off x="6651593" y="2208180"/>
            <a:ext cx="4845082" cy="4029108"/>
          </a:xfrm>
        </p:spPr>
        <p:txBody>
          <a:bodyPr lIns="0" rIns="0"/>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657703865"/>
      </p:ext>
    </p:extLst>
  </p:cSld>
  <p:clrMapOvr>
    <a:masterClrMapping/>
  </p:clrMapOvr>
  <p:extLst>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Title_1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extLst>
                <a:ext uri="{96DAC541-7B7A-43D3-8B79-37D633B846F1}">
                  <asvg:svgBlip xmlns:asvg="http://schemas.microsoft.com/office/drawing/2016/SVG/main" r:embed="rId3"/>
                </a:ext>
              </a:extLst>
            </a:blip>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2955F9C9-6989-B541-ABA1-FB213DDEB30E}" type="datetime1">
              <a:rPr lang="fi-FI" smtClean="0"/>
              <a:t>9.12.2025</a:t>
            </a:fld>
            <a:endParaRPr lang="fi-FI" dirty="0"/>
          </a:p>
        </p:txBody>
      </p:sp>
    </p:spTree>
    <p:extLst>
      <p:ext uri="{BB962C8B-B14F-4D97-AF65-F5344CB8AC3E}">
        <p14:creationId xmlns:p14="http://schemas.microsoft.com/office/powerpoint/2010/main" val="223640315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Title_1b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B7AD2153-6147-2A45-B5B2-6688E6CCB05F}" type="datetime1">
              <a:rPr lang="fi-FI" smtClean="0"/>
              <a:t>9.12.2025</a:t>
            </a:fld>
            <a:endParaRPr lang="fi-FI" dirty="0"/>
          </a:p>
        </p:txBody>
      </p:sp>
    </p:spTree>
    <p:extLst>
      <p:ext uri="{BB962C8B-B14F-4D97-AF65-F5344CB8AC3E}">
        <p14:creationId xmlns:p14="http://schemas.microsoft.com/office/powerpoint/2010/main" val="37404184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Title_2_OP-Pohjol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8EE67C3-884D-148B-1ADB-F015D1244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287" y="495627"/>
            <a:ext cx="1036189" cy="1036189"/>
          </a:xfrm>
          <a:prstGeom prst="rect">
            <a:avLst/>
          </a:prstGeom>
        </p:spPr>
      </p:pic>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64B752E9-E2A3-E141-BE41-D9DEDCABCBA8}" type="datetime1">
              <a:rPr lang="fi-FI" smtClean="0"/>
              <a:t>9.12.2025</a:t>
            </a:fld>
            <a:endParaRPr lang="fi-FI" dirty="0"/>
          </a:p>
        </p:txBody>
      </p:sp>
    </p:spTree>
    <p:extLst>
      <p:ext uri="{BB962C8B-B14F-4D97-AF65-F5344CB8AC3E}">
        <p14:creationId xmlns:p14="http://schemas.microsoft.com/office/powerpoint/2010/main" val="419195529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Title_2b_OP-Pohjola">
    <p:spTree>
      <p:nvGrpSpPr>
        <p:cNvPr id="1" name=""/>
        <p:cNvGrpSpPr/>
        <p:nvPr/>
      </p:nvGrpSpPr>
      <p:grpSpPr>
        <a:xfrm>
          <a:off x="0" y="0"/>
          <a:ext cx="0" cy="0"/>
          <a:chOff x="0" y="0"/>
          <a:chExt cx="0" cy="0"/>
        </a:xfrm>
      </p:grpSpPr>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E341C7E2-9421-4548-B286-70B42377D2C3}" type="datetime1">
              <a:rPr lang="fi-FI" smtClean="0"/>
              <a:t>9.12.2025</a:t>
            </a:fld>
            <a:endParaRPr lang="fi-FI" dirty="0"/>
          </a:p>
        </p:txBody>
      </p:sp>
      <p:pic>
        <p:nvPicPr>
          <p:cNvPr id="5" name="Graphic 4">
            <a:extLst>
              <a:ext uri="{FF2B5EF4-FFF2-40B4-BE49-F238E27FC236}">
                <a16:creationId xmlns:a16="http://schemas.microsoft.com/office/drawing/2014/main" id="{D52D9107-E0DE-0248-59F0-682B8E558B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758" y="495627"/>
            <a:ext cx="3142841" cy="751677"/>
          </a:xfrm>
          <a:prstGeom prst="rect">
            <a:avLst/>
          </a:prstGeom>
        </p:spPr>
      </p:pic>
    </p:spTree>
    <p:extLst>
      <p:ext uri="{BB962C8B-B14F-4D97-AF65-F5344CB8AC3E}">
        <p14:creationId xmlns:p14="http://schemas.microsoft.com/office/powerpoint/2010/main" val="268870614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Title_3_OP-Pohjol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7BDBAA8-180A-C247-8384-B6C5446818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219" y="1724823"/>
            <a:ext cx="4715563" cy="1262400"/>
          </a:xfrm>
          <a:prstGeom prst="rect">
            <a:avLst/>
          </a:prstGeom>
        </p:spPr>
      </p:pic>
      <p:sp>
        <p:nvSpPr>
          <p:cNvPr id="2" name="Title 1"/>
          <p:cNvSpPr>
            <a:spLocks noGrp="1"/>
          </p:cNvSpPr>
          <p:nvPr>
            <p:ph type="ctrTitle"/>
          </p:nvPr>
        </p:nvSpPr>
        <p:spPr>
          <a:xfrm>
            <a:off x="1524000" y="3201726"/>
            <a:ext cx="9144000" cy="1706879"/>
          </a:xfrm>
          <a:effectLst/>
        </p:spPr>
        <p:txBody>
          <a:bodyPr anchor="b" anchorCtr="0">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4289"/>
            <a:ext cx="9144000" cy="598475"/>
          </a:xfrm>
          <a:effectLst/>
        </p:spPr>
        <p:txBody>
          <a:bodyPr>
            <a:normAutofit/>
          </a:bodyPr>
          <a:lstStyle>
            <a:lvl1pPr marL="0" indent="0" algn="ctr">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noProof="0"/>
              <a:t>© OP Pohjola / OP-Konfidentiell</a:t>
            </a:r>
            <a:endParaRPr lang="fi-FI" noProof="0"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lvl1pPr>
          </a:lstStyle>
          <a:p>
            <a:fld id="{6AEB714A-0618-5742-924B-547278803B50}" type="datetime1">
              <a:rPr lang="fi-FI" noProof="0" smtClean="0"/>
              <a:t>9.12.2025</a:t>
            </a:fld>
            <a:endParaRPr lang="fi-FI" noProof="0" dirty="0"/>
          </a:p>
        </p:txBody>
      </p:sp>
    </p:spTree>
    <p:extLst>
      <p:ext uri="{BB962C8B-B14F-4D97-AF65-F5344CB8AC3E}">
        <p14:creationId xmlns:p14="http://schemas.microsoft.com/office/powerpoint/2010/main" val="17709852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_4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4" name="Kuvan paikkamerkki 26">
            <a:extLst>
              <a:ext uri="{FF2B5EF4-FFF2-40B4-BE49-F238E27FC236}">
                <a16:creationId xmlns:a16="http://schemas.microsoft.com/office/drawing/2014/main" id="{217FD3E2-566E-E849-879F-3234DAB0855C}"/>
              </a:ext>
              <a:ext uri="{C183D7F6-B498-43B3-948B-1728B52AA6E4}">
                <adec:decorative xmlns:adec="http://schemas.microsoft.com/office/drawing/2017/decorative" val="1"/>
              </a:ext>
            </a:extLst>
          </p:cNvPr>
          <p:cNvSpPr>
            <a:spLocks noGrp="1"/>
          </p:cNvSpPr>
          <p:nvPr>
            <p:ph type="pic" sz="quarter" idx="20" hasCustomPrompt="1"/>
          </p:nvPr>
        </p:nvSpPr>
        <p:spPr>
          <a:xfrm>
            <a:off x="3743086" y="1730647"/>
            <a:ext cx="4668164" cy="1261397"/>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fi-FI" noProof="0" dirty="0"/>
              <a:t> </a:t>
            </a:r>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6352"/>
            <a:ext cx="2400000" cy="314177"/>
          </a:xfrm>
        </p:spPr>
        <p:txBody>
          <a:bodyPr/>
          <a:lstStyle>
            <a:lvl1pPr>
              <a:defRPr>
                <a:solidFill>
                  <a:schemeClr val="bg1"/>
                </a:solidFill>
              </a:defRPr>
            </a:lvl1pPr>
          </a:lstStyle>
          <a:p>
            <a:r>
              <a:rPr lang="fi-FI" noProof="0" dirty="0"/>
              <a:t>© OP Pohjola / OP-</a:t>
            </a:r>
            <a:r>
              <a:rPr lang="fi-FI" noProof="0" dirty="0" err="1"/>
              <a:t>Konfidentiell</a:t>
            </a:r>
            <a:endParaRPr lang="fi-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D7D57094-C61E-5B41-9B96-8576DE674CBB}" type="datetime1">
              <a:rPr lang="fi-FI" noProof="0" smtClean="0"/>
              <a:t>9.12.2025</a:t>
            </a:fld>
            <a:endParaRPr lang="fi-FI" noProof="0" dirty="0"/>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_5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fi-FI" noProof="0"/>
              <a:t>© OP Pohjola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7666"/>
            <a:ext cx="990600" cy="314177"/>
          </a:xfrm>
        </p:spPr>
        <p:txBody>
          <a:bodyPr/>
          <a:lstStyle>
            <a:lvl1pPr algn="r">
              <a:defRPr>
                <a:solidFill>
                  <a:schemeClr val="bg1"/>
                </a:solidFill>
              </a:defRPr>
            </a:lvl1pPr>
          </a:lstStyle>
          <a:p>
            <a:fld id="{B1A32013-A8D6-2E4D-A4B5-B48BCDA52BAC}" type="datetime1">
              <a:rPr lang="fi-FI" noProof="0" smtClean="0"/>
              <a:t>9.12.2025</a:t>
            </a:fld>
            <a:endParaRPr lang="fi-FI" noProof="0" dirty="0"/>
          </a:p>
        </p:txBody>
      </p:sp>
      <p:sp>
        <p:nvSpPr>
          <p:cNvPr id="7" name="Kuvan paikkamerkki 26">
            <a:extLst>
              <a:ext uri="{FF2B5EF4-FFF2-40B4-BE49-F238E27FC236}">
                <a16:creationId xmlns:a16="http://schemas.microsoft.com/office/drawing/2014/main" id="{7D099B86-F557-AEA0-2CC5-2C707EE00299}"/>
              </a:ext>
              <a:ext uri="{C183D7F6-B498-43B3-948B-1728B52AA6E4}">
                <adec:decorative xmlns:adec="http://schemas.microsoft.com/office/drawing/2017/decorative" val="1"/>
              </a:ext>
            </a:extLst>
          </p:cNvPr>
          <p:cNvSpPr>
            <a:spLocks noGrp="1"/>
          </p:cNvSpPr>
          <p:nvPr>
            <p:ph type="pic" sz="quarter" idx="20" hasCustomPrompt="1"/>
          </p:nvPr>
        </p:nvSpPr>
        <p:spPr>
          <a:xfrm>
            <a:off x="3761918" y="1840295"/>
            <a:ext cx="4668164" cy="1101389"/>
          </a:xfrm>
          <a:blipFill dpi="0" rotWithShape="1">
            <a:blip r:embed="rId2"/>
            <a:srcRect/>
            <a:stretch>
              <a:fillRect l="2000" t="2000" r="2000" b="2000"/>
            </a:stretch>
          </a:blipFill>
        </p:spPr>
        <p:txBody>
          <a:bodyPr/>
          <a:lstStyle>
            <a:lvl1pPr marL="0" indent="0">
              <a:buNone/>
              <a:defRPr/>
            </a:lvl1pPr>
          </a:lstStyle>
          <a:p>
            <a:r>
              <a:rPr lang="fi-FI" noProof="0" dirty="0"/>
              <a:t> </a:t>
            </a:r>
          </a:p>
        </p:txBody>
      </p:sp>
    </p:spTree>
    <p:extLst>
      <p:ext uri="{BB962C8B-B14F-4D97-AF65-F5344CB8AC3E}">
        <p14:creationId xmlns:p14="http://schemas.microsoft.com/office/powerpoint/2010/main" val="2044489954"/>
      </p:ext>
    </p:extLst>
  </p:cSld>
  <p:clrMapOvr>
    <a:overrideClrMapping bg1="lt1" tx1="dk1" bg2="lt2" tx2="dk2" accent1="accent1" accent2="accent2" accent3="accent3" accent4="accent4" accent5="accent5" accent6="accent6" hlink="hlink" folHlink="folHlink"/>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_6_OP_och_andelsbanken">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2280"/>
            <a:ext cx="2400000" cy="314177"/>
          </a:xfrm>
        </p:spPr>
        <p:txBody>
          <a:bodyPr/>
          <a:lstStyle>
            <a:lvl1pPr>
              <a:defRPr>
                <a:solidFill>
                  <a:schemeClr val="bg1"/>
                </a:solidFill>
              </a:defRPr>
            </a:lvl1pPr>
          </a:lstStyle>
          <a:p>
            <a:r>
              <a:rPr lang="sv-FI" noProof="0"/>
              <a:t>© OP Pohjola / OP-Konfidentiell</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4923692" y="1924421"/>
            <a:ext cx="2266792" cy="1061056"/>
          </a:xfrm>
          <a:blipFill>
            <a:blip r:embed="rId2">
              <a:extLst>
                <a:ext uri="{96DAC541-7B7A-43D3-8B79-37D633B846F1}">
                  <asvg:svgBlip xmlns:asvg="http://schemas.microsoft.com/office/drawing/2016/SVG/main" r:embed="rId3"/>
                </a:ext>
              </a:extLst>
            </a:blip>
            <a:srcRect/>
            <a:stretch>
              <a:fillRect l="3497" r="2884"/>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DB5A26E2-83F1-FC44-CC2D-AFD3C1BF8015}"/>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74371066-6BCC-4A42-A823-8342F5F81775}" type="datetime1">
              <a:rPr lang="fi-FI" noProof="0" smtClean="0"/>
              <a:t>9.12.2025</a:t>
            </a:fld>
            <a:endParaRPr lang="fi-FI" noProof="0" dirty="0"/>
          </a:p>
        </p:txBody>
      </p:sp>
    </p:spTree>
    <p:extLst>
      <p:ext uri="{BB962C8B-B14F-4D97-AF65-F5344CB8AC3E}">
        <p14:creationId xmlns:p14="http://schemas.microsoft.com/office/powerpoint/2010/main" val="2252114249"/>
      </p:ext>
    </p:extLst>
  </p:cSld>
  <p:clrMapOvr>
    <a:overrideClrMapping bg1="lt1" tx1="dk1" bg2="lt2" tx2="dk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_7_Pohjola">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072881" y="1924421"/>
            <a:ext cx="5772539" cy="1061056"/>
          </a:xfrm>
          <a:blipFill>
            <a:blip r:embed="rId2">
              <a:extLst>
                <a:ext uri="{96DAC541-7B7A-43D3-8B79-37D633B846F1}">
                  <asvg:svgBlip xmlns:asvg="http://schemas.microsoft.com/office/drawing/2016/SVG/main" r:embed="rId3"/>
                </a:ext>
              </a:extLst>
            </a:blip>
            <a:srcRect/>
            <a:stretch>
              <a:fillRect l="2156" t="-167" r="1293" b="-167"/>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3C097B11-0570-1C99-CD97-70B502C205DA}"/>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150872EF-9A4B-AF4F-AFF2-3628D9A76FF1}" type="datetime1">
              <a:rPr lang="fi-FI" noProof="0" smtClean="0"/>
              <a:t>9.12.2025</a:t>
            </a:fld>
            <a:endParaRPr lang="fi-FI" noProof="0" dirty="0"/>
          </a:p>
        </p:txBody>
      </p:sp>
    </p:spTree>
    <p:extLst>
      <p:ext uri="{BB962C8B-B14F-4D97-AF65-F5344CB8AC3E}">
        <p14:creationId xmlns:p14="http://schemas.microsoft.com/office/powerpoint/2010/main" val="66781972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_8_OP-Hem">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sv-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266832" y="1924421"/>
            <a:ext cx="5455137" cy="1061056"/>
          </a:xfrm>
          <a:blipFill>
            <a:blip r:embed="rId2">
              <a:extLst>
                <a:ext uri="{96DAC541-7B7A-43D3-8B79-37D633B846F1}">
                  <asvg:svgBlip xmlns:asvg="http://schemas.microsoft.com/office/drawing/2016/SVG/main" r:embed="rId3"/>
                </a:ext>
              </a:extLst>
            </a:blip>
            <a:srcRect/>
            <a:stretch>
              <a:fillRect l="21396" r="21396"/>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45C2ABEC-4B4A-EBDD-0401-0BAE4B7196B9}"/>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6629EE68-A034-9E40-83BB-CDD58AA68690}" type="datetime1">
              <a:rPr lang="fi-FI" noProof="0" smtClean="0"/>
              <a:t>9.12.2025</a:t>
            </a:fld>
            <a:endParaRPr lang="fi-FI" noProof="0" dirty="0"/>
          </a:p>
        </p:txBody>
      </p:sp>
    </p:spTree>
    <p:extLst>
      <p:ext uri="{BB962C8B-B14F-4D97-AF65-F5344CB8AC3E}">
        <p14:creationId xmlns:p14="http://schemas.microsoft.com/office/powerpoint/2010/main" val="3885114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tsikko ja sisalto, opiskelija, vihrea">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3FFB26-3A7D-F24B-B06A-E8EF0BC10CB8}"/>
              </a:ext>
            </a:extLst>
          </p:cNvPr>
          <p:cNvSpPr>
            <a:spLocks/>
          </p:cNvSpPr>
          <p:nvPr userDrawn="1"/>
        </p:nvSpPr>
        <p:spPr>
          <a:xfrm>
            <a:off x="696902" y="620713"/>
            <a:ext cx="5256213" cy="561657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id="{34E7C3FB-AE1E-6B55-201C-DC3A723D24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6528060" cy="6858001"/>
          </a:xfrm>
          <a:prstGeom prst="rect">
            <a:avLst/>
          </a:prstGeom>
        </p:spPr>
      </p:pic>
      <p:sp>
        <p:nvSpPr>
          <p:cNvPr id="17" name="Otsikon paikkamerkki 1">
            <a:extLst>
              <a:ext uri="{FF2B5EF4-FFF2-40B4-BE49-F238E27FC236}">
                <a16:creationId xmlns:a16="http://schemas.microsoft.com/office/drawing/2014/main" id="{AF6E5BED-3CEB-BB0A-FDD6-18281D13ABE7}"/>
              </a:ext>
            </a:extLst>
          </p:cNvPr>
          <p:cNvSpPr>
            <a:spLocks noGrp="1"/>
          </p:cNvSpPr>
          <p:nvPr>
            <p:ph type="title" hasCustomPrompt="1"/>
          </p:nvPr>
        </p:nvSpPr>
        <p:spPr>
          <a:xfrm>
            <a:off x="6650017" y="1117157"/>
            <a:ext cx="4845081" cy="923330"/>
          </a:xfrm>
          <a:prstGeom prst="rect">
            <a:avLst/>
          </a:prstGeom>
        </p:spPr>
        <p:txBody>
          <a:bodyPr vert="horz" lIns="0" tIns="45720" rIns="0" bIns="45720" rtlCol="0" anchor="t" anchorCtr="0">
            <a:noAutofit/>
          </a:bodyPr>
          <a:lstStyle/>
          <a:p>
            <a:r>
              <a:rPr lang="fi-FI" noProof="0" dirty="0"/>
              <a:t>Lisää otsikko</a:t>
            </a:r>
            <a:br>
              <a:rPr lang="fi-FI" noProof="0" dirty="0"/>
            </a:br>
            <a:r>
              <a:rPr lang="fi-FI" noProof="0" dirty="0"/>
              <a:t>napsauttamalla</a:t>
            </a:r>
          </a:p>
        </p:txBody>
      </p:sp>
      <p:sp>
        <p:nvSpPr>
          <p:cNvPr id="18" name="Text Placeholder 25">
            <a:extLst>
              <a:ext uri="{FF2B5EF4-FFF2-40B4-BE49-F238E27FC236}">
                <a16:creationId xmlns:a16="http://schemas.microsoft.com/office/drawing/2014/main" id="{68918A77-C56B-E2C0-53F4-B3DDAA6BD38C}"/>
              </a:ext>
            </a:extLst>
          </p:cNvPr>
          <p:cNvSpPr>
            <a:spLocks noGrp="1"/>
          </p:cNvSpPr>
          <p:nvPr>
            <p:ph type="body" sz="quarter" idx="15" hasCustomPrompt="1"/>
          </p:nvPr>
        </p:nvSpPr>
        <p:spPr>
          <a:xfrm>
            <a:off x="6651593" y="2208180"/>
            <a:ext cx="4845082" cy="4029108"/>
          </a:xfrm>
        </p:spPr>
        <p:txBody>
          <a:bodyPr lIns="0" rIns="0"/>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418187930"/>
      </p:ext>
    </p:extLst>
  </p:cSld>
  <p:clrMapOvr>
    <a:masterClrMapping/>
  </p:clrMapOvr>
  <p:extLst>
    <p:ext uri="{DCECCB84-F9BA-43D5-87BE-67443E8EF086}">
      <p15:sldGuideLst xmlns:p15="http://schemas.microsoft.com/office/powerpoint/2012/main"/>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_9_OP-Pohjola">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478523"/>
            <a:ext cx="10989733" cy="994979"/>
          </a:xfrm>
          <a:prstGeom prst="rect">
            <a:avLst/>
          </a:prstGeom>
          <a:effectLst>
            <a:outerShdw blurRad="88900" dist="50800" dir="2700000" algn="tl" rotWithShape="0">
              <a:prstClr val="black">
                <a:alpha val="20000"/>
              </a:prstClr>
            </a:outerShdw>
          </a:effectLst>
        </p:spPr>
        <p:txBody>
          <a:bodyPr anchor="b">
            <a:noAutofit/>
          </a:bodyPr>
          <a:lstStyle>
            <a:lvl1pPr algn="ctr">
              <a:defRPr sz="5333"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541418"/>
            <a:ext cx="10984636" cy="640861"/>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3200"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a:extLst>
              <a:ext uri="{FF2B5EF4-FFF2-40B4-BE49-F238E27FC236}">
                <a16:creationId xmlns:a16="http://schemas.microsoft.com/office/drawing/2014/main" id="{A0724917-2977-2CE2-31D3-6DA47CA78C7D}"/>
              </a:ext>
              <a:ext uri="{C183D7F6-B498-43B3-948B-1728B52AA6E4}">
                <adec:decorative xmlns:adec="http://schemas.microsoft.com/office/drawing/2017/decorative" val="1"/>
              </a:ext>
            </a:extLst>
          </p:cNvPr>
          <p:cNvSpPr>
            <a:spLocks noGrp="1"/>
          </p:cNvSpPr>
          <p:nvPr>
            <p:ph type="body" sz="quarter" idx="24"/>
          </p:nvPr>
        </p:nvSpPr>
        <p:spPr>
          <a:xfrm>
            <a:off x="4519149" y="1741185"/>
            <a:ext cx="3153705" cy="2641600"/>
          </a:xfrm>
          <a:blipFill>
            <a:blip r:embed="rId2">
              <a:extLst>
                <a:ext uri="{96DAC541-7B7A-43D3-8B79-37D633B846F1}">
                  <asvg:svgBlip xmlns:asvg="http://schemas.microsoft.com/office/drawing/2016/SVG/main" r:embed="rId3"/>
                </a:ext>
              </a:extLst>
            </a:blip>
            <a:srcRect/>
            <a:stretch>
              <a:fillRect l="8119" r="8119"/>
            </a:stretch>
          </a:blipFill>
        </p:spPr>
        <p:txBody>
          <a:bodyPr/>
          <a:lstStyle>
            <a:lvl1pPr marL="0" indent="0">
              <a:buNone/>
              <a:defRPr>
                <a:no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2" name="Footer Placeholder 10">
            <a:extLst>
              <a:ext uri="{FF2B5EF4-FFF2-40B4-BE49-F238E27FC236}">
                <a16:creationId xmlns:a16="http://schemas.microsoft.com/office/drawing/2014/main" id="{A89EA176-AACF-F032-A460-06DD3910AB77}"/>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3" name="Date Placeholder 9">
            <a:extLst>
              <a:ext uri="{FF2B5EF4-FFF2-40B4-BE49-F238E27FC236}">
                <a16:creationId xmlns:a16="http://schemas.microsoft.com/office/drawing/2014/main" id="{6FF7AB7D-40A7-7CBE-189D-572064B1095E}"/>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CC300F0B-4C2A-394C-805B-28D5655662BA}" type="datetime1">
              <a:rPr lang="fi-FI" noProof="0" smtClean="0"/>
              <a:t>9.12.2025</a:t>
            </a:fld>
            <a:endParaRPr lang="fi-FI" noProof="0" dirty="0"/>
          </a:p>
        </p:txBody>
      </p:sp>
    </p:spTree>
    <p:extLst>
      <p:ext uri="{BB962C8B-B14F-4D97-AF65-F5344CB8AC3E}">
        <p14:creationId xmlns:p14="http://schemas.microsoft.com/office/powerpoint/2010/main" val="146129917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_10_icon">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835739"/>
            <a:ext cx="10989733" cy="1051671"/>
          </a:xfrm>
          <a:prstGeom prst="rect">
            <a:avLst/>
          </a:prstGeom>
          <a:effectLst>
            <a:outerShdw blurRad="88900" dist="50800" dir="2700000" algn="tl" rotWithShape="0">
              <a:prstClr val="black">
                <a:alpha val="20000"/>
              </a:prstClr>
            </a:outerShdw>
          </a:effectLst>
        </p:spPr>
        <p:txBody>
          <a:bodyPr>
            <a:noAutofit/>
          </a:bodyPr>
          <a:lstStyle>
            <a:lvl1pPr algn="ctr">
              <a:defRPr sz="4800"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924551"/>
            <a:ext cx="10984636" cy="721056"/>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2667"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8"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3913" y="1174752"/>
            <a:ext cx="3359996" cy="3360000"/>
          </a:xfrm>
          <a:noFill/>
        </p:spPr>
        <p:txBody>
          <a:bodyPr anchor="ctr"/>
          <a:lstStyle>
            <a:lvl1pPr marL="0" indent="0" algn="ctr">
              <a:buNone/>
              <a:defRPr/>
            </a:lvl1pPr>
          </a:lstStyle>
          <a:p>
            <a:r>
              <a:rPr lang="en-GB" noProof="0" dirty="0"/>
              <a:t>Placeholder for </a:t>
            </a:r>
            <a:br>
              <a:rPr lang="en-GB" noProof="0" dirty="0"/>
            </a:br>
            <a:r>
              <a:rPr lang="en-GB" noProof="0" dirty="0"/>
              <a:t>large circled icon</a:t>
            </a:r>
          </a:p>
        </p:txBody>
      </p:sp>
      <p:sp>
        <p:nvSpPr>
          <p:cNvPr id="3" name="Kuvan paikkamerkki 5">
            <a:extLst>
              <a:ext uri="{FF2B5EF4-FFF2-40B4-BE49-F238E27FC236}">
                <a16:creationId xmlns:a16="http://schemas.microsoft.com/office/drawing/2014/main" id="{C4AE485F-3557-E324-9730-4F50854B838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a:t> </a:t>
            </a:r>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a:lstStyle>
            <a:lvl1pPr>
              <a:defRPr>
                <a:solidFill>
                  <a:schemeClr val="bg1"/>
                </a:solidFill>
              </a:defRPr>
            </a:lvl1pPr>
          </a:lstStyle>
          <a:p>
            <a:r>
              <a:rPr lang="fi-FI"/>
              <a:t>© OP Pohjola / OP-Konfidentiell</a:t>
            </a:r>
            <a:endParaRPr lang="fi-FI" dirty="0"/>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a:xfrm>
            <a:off x="10386484" y="6356352"/>
            <a:ext cx="990600" cy="314177"/>
          </a:xfrm>
          <a:prstGeom prst="rect">
            <a:avLst/>
          </a:prstGeom>
        </p:spPr>
        <p:txBody>
          <a:bodyPr/>
          <a:lstStyle>
            <a:lvl1pPr>
              <a:defRPr>
                <a:solidFill>
                  <a:schemeClr val="bg1"/>
                </a:solidFill>
              </a:defRPr>
            </a:lvl1pPr>
          </a:lstStyle>
          <a:p>
            <a:fld id="{00E7792D-AD59-064B-B66B-89C062414F69}" type="datetime1">
              <a:rPr lang="fi-FI" smtClean="0"/>
              <a:t>9.12.2025</a:t>
            </a:fld>
            <a:endParaRPr lang="fi-FI"/>
          </a:p>
        </p:txBody>
      </p:sp>
    </p:spTree>
    <p:extLst>
      <p:ext uri="{BB962C8B-B14F-4D97-AF65-F5344CB8AC3E}">
        <p14:creationId xmlns:p14="http://schemas.microsoft.com/office/powerpoint/2010/main" val="163006276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_11_icon">
    <p:spTree>
      <p:nvGrpSpPr>
        <p:cNvPr id="1" name=""/>
        <p:cNvGrpSpPr/>
        <p:nvPr/>
      </p:nvGrpSpPr>
      <p:grpSpPr>
        <a:xfrm>
          <a:off x="0" y="0"/>
          <a:ext cx="0" cy="0"/>
          <a:chOff x="0" y="0"/>
          <a:chExt cx="0" cy="0"/>
        </a:xfrm>
      </p:grpSpPr>
      <p:sp>
        <p:nvSpPr>
          <p:cNvPr id="13"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6002" y="1087665"/>
            <a:ext cx="3359996" cy="3360000"/>
          </a:xfrm>
        </p:spPr>
        <p:txBody>
          <a:bodyPr anchor="ct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400"/>
            </a:lvl1pPr>
          </a:lstStyle>
          <a:p>
            <a:r>
              <a:rPr lang="en-GB" noProof="0" dirty="0"/>
              <a:t>Placeholder for </a:t>
            </a:r>
            <a:br>
              <a:rPr lang="en-GB" noProof="0" dirty="0"/>
            </a:br>
            <a:r>
              <a:rPr lang="en-GB" noProof="0" dirty="0"/>
              <a:t>large circled icon</a:t>
            </a:r>
          </a:p>
        </p:txBody>
      </p:sp>
      <p:sp>
        <p:nvSpPr>
          <p:cNvPr id="25" name="Otsikko 1"/>
          <p:cNvSpPr>
            <a:spLocks noGrp="1"/>
          </p:cNvSpPr>
          <p:nvPr>
            <p:ph type="ctrTitle"/>
          </p:nvPr>
        </p:nvSpPr>
        <p:spPr>
          <a:xfrm>
            <a:off x="617035" y="4747704"/>
            <a:ext cx="10989733" cy="801833"/>
          </a:xfrm>
          <a:prstGeom prst="rect">
            <a:avLst/>
          </a:prstGeom>
          <a:effectLst>
            <a:outerShdw blurRad="114300" dist="38100" dir="2700000" algn="tl" rotWithShape="0">
              <a:srgbClr val="000000">
                <a:alpha val="20000"/>
              </a:srgbClr>
            </a:outerShdw>
          </a:effectLst>
        </p:spPr>
        <p:txBody>
          <a:bodyPr>
            <a:noAutofit/>
          </a:bodyPr>
          <a:lstStyle>
            <a:lvl1pPr algn="ctr">
              <a:defRPr sz="4800" b="0" spc="-67">
                <a:solidFill>
                  <a:schemeClr val="bg1"/>
                </a:solidFill>
              </a:defRPr>
            </a:lvl1pPr>
          </a:lstStyle>
          <a:p>
            <a:r>
              <a:rPr lang="en-US" noProof="0"/>
              <a:t>Click to edit Master title style</a:t>
            </a:r>
            <a:endParaRPr lang="fi-FI" noProof="0" dirty="0"/>
          </a:p>
        </p:txBody>
      </p:sp>
      <p:sp>
        <p:nvSpPr>
          <p:cNvPr id="8" name="Tekstin paikkamerkki 3"/>
          <p:cNvSpPr>
            <a:spLocks noGrp="1"/>
          </p:cNvSpPr>
          <p:nvPr>
            <p:ph type="body" sz="quarter" idx="16"/>
          </p:nvPr>
        </p:nvSpPr>
        <p:spPr>
          <a:xfrm>
            <a:off x="62598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10" name="Tekstin paikkamerkki 3"/>
          <p:cNvSpPr>
            <a:spLocks noGrp="1"/>
          </p:cNvSpPr>
          <p:nvPr>
            <p:ph type="body" sz="quarter" idx="17"/>
          </p:nvPr>
        </p:nvSpPr>
        <p:spPr>
          <a:xfrm>
            <a:off x="448132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2" name="Tekstin paikkamerkki 3"/>
          <p:cNvSpPr>
            <a:spLocks noGrp="1"/>
          </p:cNvSpPr>
          <p:nvPr>
            <p:ph type="body" sz="quarter" idx="19"/>
          </p:nvPr>
        </p:nvSpPr>
        <p:spPr>
          <a:xfrm>
            <a:off x="833666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 name="Kuvan paikkamerkki 5">
            <a:extLst>
              <a:ext uri="{FF2B5EF4-FFF2-40B4-BE49-F238E27FC236}">
                <a16:creationId xmlns:a16="http://schemas.microsoft.com/office/drawing/2014/main" id="{9D760F72-F115-B316-CC63-F170329F420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a:lstStyle>
            <a:lvl1pPr>
              <a:defRPr>
                <a:solidFill>
                  <a:schemeClr val="bg1"/>
                </a:solidFill>
              </a:defRPr>
            </a:lvl1pPr>
          </a:lstStyle>
          <a:p>
            <a:r>
              <a:rPr lang="fi-FI" noProof="0"/>
              <a:t>© OP Pohjola / OP-Konfidentiell</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11667067" y="1"/>
            <a:ext cx="524933" cy="317500"/>
          </a:xfrm>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10386484" y="6365453"/>
            <a:ext cx="990600" cy="314177"/>
          </a:xfrm>
          <a:prstGeom prst="rect">
            <a:avLst/>
          </a:prstGeom>
        </p:spPr>
        <p:txBody>
          <a:bodyPr/>
          <a:lstStyle>
            <a:lvl1pPr>
              <a:defRPr>
                <a:solidFill>
                  <a:schemeClr val="bg1"/>
                </a:solidFill>
              </a:defRPr>
            </a:lvl1pPr>
          </a:lstStyle>
          <a:p>
            <a:fld id="{4CAA41C7-ACD6-EE44-BD3E-F3B1CDD52614}" type="datetime1">
              <a:rPr lang="fi-FI" noProof="0" smtClean="0"/>
              <a:t>9.12.2025</a:t>
            </a:fld>
            <a:endParaRPr lang="fi-FI" noProof="0" dirty="0"/>
          </a:p>
        </p:txBody>
      </p:sp>
    </p:spTree>
    <p:extLst>
      <p:ext uri="{BB962C8B-B14F-4D97-AF65-F5344CB8AC3E}">
        <p14:creationId xmlns:p14="http://schemas.microsoft.com/office/powerpoint/2010/main" val="268374646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ection_1">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2" name="Title 1"/>
          <p:cNvSpPr>
            <a:spLocks noGrp="1"/>
          </p:cNvSpPr>
          <p:nvPr>
            <p:ph type="ctrTitle"/>
          </p:nvPr>
        </p:nvSpPr>
        <p:spPr>
          <a:xfrm>
            <a:off x="1524000" y="1625600"/>
            <a:ext cx="9144000" cy="1825835"/>
          </a:xfrm>
          <a:effectLst>
            <a:outerShdw blurRad="88900" dist="50800" dir="2700000" algn="tl" rotWithShape="0">
              <a:prstClr val="black">
                <a:alpha val="20000"/>
              </a:prst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23392"/>
            <a:ext cx="9144000" cy="591755"/>
          </a:xfrm>
          <a:effectLst>
            <a:outerShdw blurRad="88900" dist="50800" dir="2700000" algn="tl" rotWithShape="0">
              <a:prstClr val="black">
                <a:alpha val="20000"/>
              </a:prstClr>
            </a:outerShdw>
          </a:effectLst>
        </p:spPr>
        <p:txBody>
          <a:bodyPr>
            <a:noAutofit/>
          </a:bodyPr>
          <a:lstStyle>
            <a:lvl1pPr marL="0" indent="0" algn="ctr">
              <a:buNone/>
              <a:defRPr sz="3200" spc="-67">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EA8A6516-DF58-C94D-BC4B-AA42CA41D2C5}" type="datetime1">
              <a:rPr lang="fi-FI" noProof="0" smtClean="0"/>
              <a:t>9.12.2025</a:t>
            </a:fld>
            <a:endParaRPr lang="fi-FI" noProof="0"/>
          </a:p>
        </p:txBody>
      </p:sp>
    </p:spTree>
    <p:extLst>
      <p:ext uri="{BB962C8B-B14F-4D97-AF65-F5344CB8AC3E}">
        <p14:creationId xmlns:p14="http://schemas.microsoft.com/office/powerpoint/2010/main" val="135354426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ection_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5602"/>
            <a:ext cx="9144000" cy="1978045"/>
          </a:xfrm>
          <a:effectLst/>
        </p:spPr>
        <p:txBody>
          <a:bodyPr anchor="b">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04827"/>
            <a:ext cx="9144000" cy="598475"/>
          </a:xfrm>
          <a:effectLst/>
        </p:spPr>
        <p:txBody>
          <a:bodyPr>
            <a:noAutofit/>
          </a:bodyPr>
          <a:lstStyle>
            <a:lvl1pPr marL="0" indent="0" algn="ctr">
              <a:buNone/>
              <a:defRPr sz="32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8B29C0C-CFC0-E34B-B2DB-A454A4BD4D0E}" type="datetime1">
              <a:rPr lang="fi-FI" noProof="0" smtClean="0"/>
              <a:t>9.12.2025</a:t>
            </a:fld>
            <a:endParaRPr lang="fi-FI" noProof="0"/>
          </a:p>
        </p:txBody>
      </p:sp>
    </p:spTree>
    <p:extLst>
      <p:ext uri="{BB962C8B-B14F-4D97-AF65-F5344CB8AC3E}">
        <p14:creationId xmlns:p14="http://schemas.microsoft.com/office/powerpoint/2010/main" val="348289026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Section_3">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US" noProof="0"/>
              <a:t>Click icon to add picture</a:t>
            </a:r>
            <a:endParaRPr lang="fi-FI" noProof="0" dirty="0"/>
          </a:p>
        </p:txBody>
      </p:sp>
      <p:sp>
        <p:nvSpPr>
          <p:cNvPr id="2" name="Title 1"/>
          <p:cNvSpPr>
            <a:spLocks noGrp="1"/>
          </p:cNvSpPr>
          <p:nvPr>
            <p:ph type="ctrTitle"/>
          </p:nvPr>
        </p:nvSpPr>
        <p:spPr>
          <a:xfrm>
            <a:off x="514759" y="1634379"/>
            <a:ext cx="4987272" cy="1485464"/>
          </a:xfrm>
          <a:effectLst/>
        </p:spPr>
        <p:txBody>
          <a:bodyPr anchor="ctr"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4" name="Kuvan paikkamerkki 5">
            <a:extLst>
              <a:ext uri="{FF2B5EF4-FFF2-40B4-BE49-F238E27FC236}">
                <a16:creationId xmlns:a16="http://schemas.microsoft.com/office/drawing/2014/main" id="{E1B147BD-32B4-C4EC-9DEE-7AB3A4B7801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386484" y="6358717"/>
            <a:ext cx="990600" cy="314177"/>
          </a:xfrm>
          <a:prstGeom prst="rect">
            <a:avLst/>
          </a:prstGeom>
        </p:spPr>
        <p:txBody>
          <a:bodyPr/>
          <a:lstStyle>
            <a:lvl1pPr>
              <a:defRPr>
                <a:solidFill>
                  <a:schemeClr val="bg1"/>
                </a:solidFill>
              </a:defRPr>
            </a:lvl1pPr>
          </a:lstStyle>
          <a:p>
            <a:fld id="{54D98A81-B317-4D40-88E4-66026497E1DA}" type="datetime1">
              <a:rPr lang="fi-FI" smtClean="0"/>
              <a:t>9.12.2025</a:t>
            </a:fld>
            <a:endParaRPr lang="fi-FI" dirty="0"/>
          </a:p>
        </p:txBody>
      </p:sp>
    </p:spTree>
    <p:extLst>
      <p:ext uri="{BB962C8B-B14F-4D97-AF65-F5344CB8AC3E}">
        <p14:creationId xmlns:p14="http://schemas.microsoft.com/office/powerpoint/2010/main" val="2882110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ection_4">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1215815"/>
            <a:ext cx="6167824" cy="579212"/>
          </a:xfrm>
        </p:spPr>
        <p:txBody>
          <a:bodyPr anchor="ctr"/>
          <a:lstStyle>
            <a:lvl1pPr>
              <a:defRPr spc="-67" baseline="0"/>
            </a:lvl1pPr>
          </a:lstStyle>
          <a:p>
            <a:r>
              <a:rPr lang="en-US" noProof="0"/>
              <a:t>Click to edit Master title style</a:t>
            </a:r>
            <a:endParaRPr lang="fi-FI" noProof="0" dirty="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7CCAE487-8F22-134F-95BD-1C61EE268774}" type="datetime1">
              <a:rPr lang="fi-FI" noProof="0" smtClean="0"/>
              <a:t>9.12.2025</a:t>
            </a:fld>
            <a:endParaRPr lang="fi-FI" noProof="0"/>
          </a:p>
        </p:txBody>
      </p:sp>
    </p:spTree>
    <p:extLst>
      <p:ext uri="{BB962C8B-B14F-4D97-AF65-F5344CB8AC3E}">
        <p14:creationId xmlns:p14="http://schemas.microsoft.com/office/powerpoint/2010/main" val="161853493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ection_5">
    <p:spTree>
      <p:nvGrpSpPr>
        <p:cNvPr id="1" name=""/>
        <p:cNvGrpSpPr/>
        <p:nvPr/>
      </p:nvGrpSpPr>
      <p:grpSpPr>
        <a:xfrm>
          <a:off x="0" y="0"/>
          <a:ext cx="0" cy="0"/>
          <a:chOff x="0" y="0"/>
          <a:chExt cx="0" cy="0"/>
        </a:xfrm>
      </p:grpSpPr>
      <p:sp>
        <p:nvSpPr>
          <p:cNvPr id="7"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chemeClr val="bg2"/>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Title 1">
            <a:extLst>
              <a:ext uri="{FF2B5EF4-FFF2-40B4-BE49-F238E27FC236}">
                <a16:creationId xmlns:a16="http://schemas.microsoft.com/office/drawing/2014/main" id="{B6A021AE-6C78-5A46-CCCC-866DA0C76D67}"/>
              </a:ext>
            </a:extLst>
          </p:cNvPr>
          <p:cNvSpPr>
            <a:spLocks noGrp="1"/>
          </p:cNvSpPr>
          <p:nvPr>
            <p:ph type="ctrTitle"/>
          </p:nvPr>
        </p:nvSpPr>
        <p:spPr>
          <a:xfrm>
            <a:off x="510012" y="3971454"/>
            <a:ext cx="9144000" cy="1701097"/>
          </a:xfrm>
          <a:effectLst>
            <a:outerShdw blurRad="88900" dist="50800" dir="2700000" algn="tl" rotWithShape="0">
              <a:prstClr val="black">
                <a:alpha val="20000"/>
              </a:prstClr>
            </a:outerShdw>
          </a:effectLst>
        </p:spPr>
        <p:txBody>
          <a:bodyPr anchor="b">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2FDAA70D-9338-334E-9C49-7EE7CE4BA6D8}" type="datetime1">
              <a:rPr lang="fi-FI" noProof="0" smtClean="0"/>
              <a:t>9.12.2025</a:t>
            </a:fld>
            <a:endParaRPr lang="fi-FI" noProof="0"/>
          </a:p>
        </p:txBody>
      </p:sp>
      <p:sp>
        <p:nvSpPr>
          <p:cNvPr id="3" name="Kuvan paikkamerkki 5">
            <a:extLst>
              <a:ext uri="{FF2B5EF4-FFF2-40B4-BE49-F238E27FC236}">
                <a16:creationId xmlns:a16="http://schemas.microsoft.com/office/drawing/2014/main" id="{2992D068-0CB3-DB3A-192B-E7EADD732026}"/>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63768542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ection_6">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nchor="ctr"/>
          <a:lstStyle>
            <a:lvl1pPr marL="0" indent="0">
              <a:buNone/>
              <a:defRPr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377227" y="636709"/>
            <a:ext cx="9144000" cy="988892"/>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6D0368DD-7A6D-9A41-954F-FCE837EA0895}"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2419149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ection_7">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lIns="90000"/>
          <a:lstStyle>
            <a:lvl1pPr marL="0" indent="0">
              <a:buNone/>
              <a:defRPr sz="2133"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510013" y="1436484"/>
            <a:ext cx="5537703" cy="1701097"/>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 uri="{C183D7F6-B498-43B3-948B-1728B52AA6E4}">
                <adec:decorative xmlns:adec="http://schemas.microsoft.com/office/drawing/2017/decorative" val="0"/>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117768"/>
            <a:ext cx="5033433" cy="759033"/>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endParaRPr lang="fi-FI" noProof="0" dirty="0"/>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F1DF39C7-6243-DF40-B7B2-0B8049C8A824}"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dirty="0"/>
              <a:t> </a:t>
            </a:r>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3" name="Text Placeholder 4">
            <a:extLst>
              <a:ext uri="{FF2B5EF4-FFF2-40B4-BE49-F238E27FC236}">
                <a16:creationId xmlns:a16="http://schemas.microsoft.com/office/drawing/2014/main" id="{59AECD13-77C4-AFD0-3C5B-E0734C4D4711}"/>
              </a:ext>
              <a:ext uri="{C183D7F6-B498-43B3-948B-1728B52AA6E4}">
                <adec:decorative xmlns:adec="http://schemas.microsoft.com/office/drawing/2017/decorative" val="1"/>
              </a:ext>
            </a:extLst>
          </p:cNvPr>
          <p:cNvSpPr>
            <a:spLocks noGrp="1"/>
          </p:cNvSpPr>
          <p:nvPr>
            <p:ph type="body" sz="quarter" idx="25"/>
          </p:nvPr>
        </p:nvSpPr>
        <p:spPr>
          <a:xfrm flipV="1">
            <a:off x="6679612" y="4895070"/>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1583095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tsikko ja sisalto, opiskelija, beig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89106D-1DC2-08E2-6333-FCDF14439F4F}"/>
              </a:ext>
            </a:extLst>
          </p:cNvPr>
          <p:cNvSpPr>
            <a:spLocks/>
          </p:cNvSpPr>
          <p:nvPr userDrawn="1"/>
        </p:nvSpPr>
        <p:spPr>
          <a:xfrm>
            <a:off x="696902" y="620713"/>
            <a:ext cx="5256213" cy="561657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9" name="Otsikon paikkamerkki 1">
            <a:extLst>
              <a:ext uri="{FF2B5EF4-FFF2-40B4-BE49-F238E27FC236}">
                <a16:creationId xmlns:a16="http://schemas.microsoft.com/office/drawing/2014/main" id="{F65A1D22-E9E0-5C42-9BBD-BD8EF7719B14}"/>
              </a:ext>
            </a:extLst>
          </p:cNvPr>
          <p:cNvSpPr>
            <a:spLocks noGrp="1"/>
          </p:cNvSpPr>
          <p:nvPr>
            <p:ph type="title" hasCustomPrompt="1"/>
          </p:nvPr>
        </p:nvSpPr>
        <p:spPr>
          <a:xfrm>
            <a:off x="6650017" y="1117157"/>
            <a:ext cx="4845081" cy="923330"/>
          </a:xfrm>
          <a:prstGeom prst="rect">
            <a:avLst/>
          </a:prstGeom>
        </p:spPr>
        <p:txBody>
          <a:bodyPr vert="horz" lIns="0" tIns="45720" rIns="0" bIns="45720" rtlCol="0" anchor="t" anchorCtr="0">
            <a:noAutofit/>
          </a:bodyPr>
          <a:lstStyle/>
          <a:p>
            <a:r>
              <a:rPr lang="fi-FI" noProof="0" dirty="0"/>
              <a:t>Lisää otsikko</a:t>
            </a:r>
            <a:br>
              <a:rPr lang="fi-FI" noProof="0" dirty="0"/>
            </a:br>
            <a:r>
              <a:rPr lang="fi-FI" noProof="0" dirty="0"/>
              <a:t>napsauttamalla</a:t>
            </a:r>
          </a:p>
        </p:txBody>
      </p:sp>
      <p:sp>
        <p:nvSpPr>
          <p:cNvPr id="20" name="Text Placeholder 25">
            <a:extLst>
              <a:ext uri="{FF2B5EF4-FFF2-40B4-BE49-F238E27FC236}">
                <a16:creationId xmlns:a16="http://schemas.microsoft.com/office/drawing/2014/main" id="{522C198E-60A1-A173-1A41-6B543F89B0B7}"/>
              </a:ext>
            </a:extLst>
          </p:cNvPr>
          <p:cNvSpPr>
            <a:spLocks noGrp="1"/>
          </p:cNvSpPr>
          <p:nvPr>
            <p:ph type="body" sz="quarter" idx="15" hasCustomPrompt="1"/>
          </p:nvPr>
        </p:nvSpPr>
        <p:spPr>
          <a:xfrm>
            <a:off x="6651593" y="2208180"/>
            <a:ext cx="4845082" cy="4029108"/>
          </a:xfrm>
        </p:spPr>
        <p:txBody>
          <a:bodyPr lIns="0" rIns="0"/>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11" name="Picture 10" descr="A person in a grey jacket&#10;&#10;AI-generated content may be incorrect.">
            <a:extLst>
              <a:ext uri="{FF2B5EF4-FFF2-40B4-BE49-F238E27FC236}">
                <a16:creationId xmlns:a16="http://schemas.microsoft.com/office/drawing/2014/main" id="{9F103B46-B27F-C580-F811-BAC4647749E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1767272645"/>
      </p:ext>
    </p:extLst>
  </p:cSld>
  <p:clrMapOvr>
    <a:masterClrMapping/>
  </p:clrMapOvr>
  <p:extLst>
    <p:ext uri="{DCECCB84-F9BA-43D5-87BE-67443E8EF086}">
      <p15:sldGuideLst xmlns:p15="http://schemas.microsoft.com/office/powerpoint/2012/main"/>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ection_8">
    <p:spTree>
      <p:nvGrpSpPr>
        <p:cNvPr id="1" name=""/>
        <p:cNvGrpSpPr/>
        <p:nvPr/>
      </p:nvGrpSpPr>
      <p:grpSpPr>
        <a:xfrm>
          <a:off x="0" y="0"/>
          <a:ext cx="0" cy="0"/>
          <a:chOff x="0" y="0"/>
          <a:chExt cx="0" cy="0"/>
        </a:xfrm>
      </p:grpSpPr>
      <p:sp>
        <p:nvSpPr>
          <p:cNvPr id="2" name="Title 1"/>
          <p:cNvSpPr>
            <a:spLocks noGrp="1"/>
          </p:cNvSpPr>
          <p:nvPr>
            <p:ph type="ctrTitle"/>
          </p:nvPr>
        </p:nvSpPr>
        <p:spPr>
          <a:xfrm>
            <a:off x="510013" y="1436484"/>
            <a:ext cx="5537703" cy="1701097"/>
          </a:xfrm>
          <a:effectLst/>
        </p:spPr>
        <p:txBody>
          <a:bodyPr anchor="t">
            <a:noAutofit/>
          </a:bodyPr>
          <a:lstStyle>
            <a:lvl1pPr algn="l">
              <a:defRPr sz="5333" spc="-133" baseline="0">
                <a:solidFill>
                  <a:schemeClr val="tx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09454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tx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tx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tx1"/>
                </a:solidFill>
              </a:defRPr>
            </a:lvl1pPr>
          </a:lstStyle>
          <a:p>
            <a:fld id="{AFA3BEBC-5AA8-414F-BC02-FC6645470014}" type="datetime1">
              <a:rPr lang="fi-FI" noProof="0" smtClean="0"/>
              <a:t>9.12.2025</a:t>
            </a:fld>
            <a:endParaRPr lang="fi-FI" noProof="0"/>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8" name="Text Placeholder 4">
            <a:extLst>
              <a:ext uri="{FF2B5EF4-FFF2-40B4-BE49-F238E27FC236}">
                <a16:creationId xmlns:a16="http://schemas.microsoft.com/office/drawing/2014/main" id="{94A65919-FD50-B358-8439-3A7958A5D616}"/>
              </a:ext>
              <a:ext uri="{C183D7F6-B498-43B3-948B-1728B52AA6E4}">
                <adec:decorative xmlns:adec="http://schemas.microsoft.com/office/drawing/2017/decorative" val="1"/>
              </a:ext>
            </a:extLst>
          </p:cNvPr>
          <p:cNvSpPr>
            <a:spLocks noGrp="1"/>
          </p:cNvSpPr>
          <p:nvPr>
            <p:ph type="body" sz="quarter" idx="25"/>
          </p:nvPr>
        </p:nvSpPr>
        <p:spPr>
          <a:xfrm flipV="1">
            <a:off x="6679612" y="486916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311009107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p>
            <a:fld id="{98924B59-7DAC-C448-90E8-77AB7B5CC573}" type="datetime1">
              <a:rPr lang="fi-FI" noProof="0" smtClean="0"/>
              <a:t>9.12.2025</a:t>
            </a:fld>
            <a:endParaRPr lang="fi-FI" noProof="0"/>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05A6B9F1-C18D-124F-F87A-845B4E12A44B}"/>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title"/>
          </p:nvPr>
        </p:nvSpPr>
        <p:spPr>
          <a:xfrm>
            <a:off x="522410" y="495610"/>
            <a:ext cx="6013857" cy="1077093"/>
          </a:xfrm>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6015359"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D79C7045-2D9D-2041-BDA4-445A932FAE1C}" type="datetime1">
              <a:rPr lang="fi-FI" noProof="0" smtClean="0"/>
              <a:t>9.12.2025</a:t>
            </a:fld>
            <a:endParaRPr lang="fi-FI" noProof="0"/>
          </a:p>
        </p:txBody>
      </p:sp>
      <p:sp>
        <p:nvSpPr>
          <p:cNvPr id="6" name="Kuvan paikkamerkki 5">
            <a:extLst>
              <a:ext uri="{FF2B5EF4-FFF2-40B4-BE49-F238E27FC236}">
                <a16:creationId xmlns:a16="http://schemas.microsoft.com/office/drawing/2014/main" id="{439A3A17-2E02-3222-EEDE-0AF6482FB0C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2735511111"/>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ection_9_event+speaker">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Kuvan paikkamerkki 5">
            <a:extLst>
              <a:ext uri="{FF2B5EF4-FFF2-40B4-BE49-F238E27FC236}">
                <a16:creationId xmlns:a16="http://schemas.microsoft.com/office/drawing/2014/main" id="{45538CD7-8DFA-8F45-E738-DA24DB3F2767}"/>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7" name="Text Placeholder 12">
            <a:extLst>
              <a:ext uri="{FF2B5EF4-FFF2-40B4-BE49-F238E27FC236}">
                <a16:creationId xmlns:a16="http://schemas.microsoft.com/office/drawing/2014/main" id="{829A0B41-C010-F44A-7CDA-11C36853C658}"/>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8" name="Text Placeholder 15">
            <a:extLst>
              <a:ext uri="{FF2B5EF4-FFF2-40B4-BE49-F238E27FC236}">
                <a16:creationId xmlns:a16="http://schemas.microsoft.com/office/drawing/2014/main" id="{014611E6-2957-536B-88B5-0A59C5524ED5}"/>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9" name="Text Placeholder 15">
            <a:extLst>
              <a:ext uri="{FF2B5EF4-FFF2-40B4-BE49-F238E27FC236}">
                <a16:creationId xmlns:a16="http://schemas.microsoft.com/office/drawing/2014/main" id="{D9D7C853-AD5F-1270-A3FB-ABEE18C011E7}"/>
              </a:ext>
            </a:extLst>
          </p:cNvPr>
          <p:cNvSpPr>
            <a:spLocks noGrp="1"/>
          </p:cNvSpPr>
          <p:nvPr>
            <p:ph type="body" sz="quarter" idx="23" hasCustomPrompt="1"/>
          </p:nvPr>
        </p:nvSpPr>
        <p:spPr>
          <a:xfrm>
            <a:off x="530181" y="3891037"/>
            <a:ext cx="6208076"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0" name="Text Placeholder 15">
            <a:extLst>
              <a:ext uri="{FF2B5EF4-FFF2-40B4-BE49-F238E27FC236}">
                <a16:creationId xmlns:a16="http://schemas.microsoft.com/office/drawing/2014/main" id="{DD92767A-A71A-81B3-4CFB-189DFE1F3746}"/>
              </a:ext>
            </a:extLst>
          </p:cNvPr>
          <p:cNvSpPr>
            <a:spLocks noGrp="1"/>
          </p:cNvSpPr>
          <p:nvPr>
            <p:ph type="body" sz="quarter" idx="24" hasCustomPrompt="1"/>
          </p:nvPr>
        </p:nvSpPr>
        <p:spPr>
          <a:xfrm>
            <a:off x="530181" y="4422776"/>
            <a:ext cx="6208076"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6" name="Footer Placeholder 7">
            <a:extLst>
              <a:ext uri="{FF2B5EF4-FFF2-40B4-BE49-F238E27FC236}">
                <a16:creationId xmlns:a16="http://schemas.microsoft.com/office/drawing/2014/main" id="{77FC8346-652F-9AFF-96A4-3615C55B2F5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2" name="Date Placeholder 6">
            <a:extLst>
              <a:ext uri="{FF2B5EF4-FFF2-40B4-BE49-F238E27FC236}">
                <a16:creationId xmlns:a16="http://schemas.microsoft.com/office/drawing/2014/main" id="{3396C2D3-CBC2-5E94-C44D-A3BABADD5B7B}"/>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1CD2C65F-F658-404E-B728-50A4758A0B34}" type="datetime1">
              <a:rPr lang="fi-FI" noProof="0" smtClean="0"/>
              <a:t>9.12.2025</a:t>
            </a:fld>
            <a:endParaRPr lang="fi-FI" noProof="0"/>
          </a:p>
        </p:txBody>
      </p:sp>
    </p:spTree>
    <p:extLst>
      <p:ext uri="{BB962C8B-B14F-4D97-AF65-F5344CB8AC3E}">
        <p14:creationId xmlns:p14="http://schemas.microsoft.com/office/powerpoint/2010/main" val="108751456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ection_10_event+2_speakers">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314103"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3" name="Kuvan paikkamerkki 17">
            <a:extLst>
              <a:ext uri="{FF2B5EF4-FFF2-40B4-BE49-F238E27FC236}">
                <a16:creationId xmlns:a16="http://schemas.microsoft.com/office/drawing/2014/main" id="{96921717-E1ED-7DD8-9A88-4B9DA43517DA}"/>
              </a:ext>
              <a:ext uri="{C183D7F6-B498-43B3-948B-1728B52AA6E4}">
                <adec:decorative xmlns:adec="http://schemas.microsoft.com/office/drawing/2017/decorative" val="1"/>
              </a:ext>
            </a:extLst>
          </p:cNvPr>
          <p:cNvSpPr>
            <a:spLocks noGrp="1"/>
          </p:cNvSpPr>
          <p:nvPr>
            <p:ph type="pic" sz="quarter" idx="19" hasCustomPrompt="1"/>
          </p:nvPr>
        </p:nvSpPr>
        <p:spPr>
          <a:xfrm>
            <a:off x="10747684" y="6315017"/>
            <a:ext cx="1291200" cy="364800"/>
          </a:xfrm>
          <a:blipFill dpi="0" rotWithShape="0">
            <a:blip r:embed="rId2" cstate="print">
              <a:extLst>
                <a:ext uri="{28A0092B-C50C-407E-A947-70E740481C1C}">
                  <a14:useLocalDpi xmlns:a14="http://schemas.microsoft.com/office/drawing/2010/main"/>
                </a:ext>
              </a:extLst>
            </a:blip>
            <a:srcRect/>
            <a:stretch>
              <a:fillRect r="258"/>
            </a:stretch>
          </a:blipFill>
        </p:spPr>
        <p:txBody>
          <a:bodyPr anchor="ctr" anchorCtr="0">
            <a:normAutofit/>
          </a:bodyPr>
          <a:lstStyle>
            <a:lvl1pPr>
              <a:buNone/>
              <a:defRPr>
                <a:noFill/>
              </a:defRPr>
            </a:lvl1pPr>
          </a:lstStyle>
          <a:p>
            <a:r>
              <a:rPr lang="fi-FI" noProof="0"/>
              <a:t> </a:t>
            </a:r>
          </a:p>
        </p:txBody>
      </p:sp>
      <p:sp>
        <p:nvSpPr>
          <p:cNvPr id="2" name="Kuvan paikkamerkki 3">
            <a:extLst>
              <a:ext uri="{FF2B5EF4-FFF2-40B4-BE49-F238E27FC236}">
                <a16:creationId xmlns:a16="http://schemas.microsoft.com/office/drawing/2014/main" id="{4172E194-6FF0-5F0B-7569-4191538EAC78}"/>
              </a:ext>
              <a:ext uri="{C183D7F6-B498-43B3-948B-1728B52AA6E4}">
                <adec:decorative xmlns:adec="http://schemas.microsoft.com/office/drawing/2017/decorative" val="1"/>
              </a:ext>
            </a:extLst>
          </p:cNvPr>
          <p:cNvSpPr>
            <a:spLocks noGrp="1"/>
          </p:cNvSpPr>
          <p:nvPr>
            <p:ph type="pic" sz="quarter" idx="20" hasCustomPrompt="1"/>
          </p:nvPr>
        </p:nvSpPr>
        <p:spPr>
          <a:xfrm>
            <a:off x="9792000"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6" name="Kuvan paikkamerkki 5">
            <a:extLst>
              <a:ext uri="{FF2B5EF4-FFF2-40B4-BE49-F238E27FC236}">
                <a16:creationId xmlns:a16="http://schemas.microsoft.com/office/drawing/2014/main" id="{3AF110CB-64A7-5A32-6903-845D0EE6CCE8}"/>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3">
              <a:extLst>
                <a:ext uri="{96DAC541-7B7A-43D3-8B79-37D633B846F1}">
                  <asvg:svgBlip xmlns:asvg="http://schemas.microsoft.com/office/drawing/2016/SVG/main" r:embed="rId4"/>
                </a:ext>
              </a:extLst>
            </a:blip>
            <a:srcRect/>
            <a:stretch>
              <a:fillRect l="24666" r="24666"/>
            </a:stretch>
          </a:blipFill>
        </p:spPr>
        <p:txBody>
          <a:bodyPr>
            <a:normAutofit/>
          </a:bodyPr>
          <a:lstStyle>
            <a:lvl1pPr marL="0" indent="0">
              <a:buNone/>
              <a:defRPr sz="667"/>
            </a:lvl1pPr>
          </a:lstStyle>
          <a:p>
            <a:r>
              <a:rPr lang="fi-FI" noProof="0"/>
              <a:t> </a:t>
            </a:r>
          </a:p>
        </p:txBody>
      </p:sp>
      <p:sp>
        <p:nvSpPr>
          <p:cNvPr id="14" name="Text Placeholder 12">
            <a:extLst>
              <a:ext uri="{FF2B5EF4-FFF2-40B4-BE49-F238E27FC236}">
                <a16:creationId xmlns:a16="http://schemas.microsoft.com/office/drawing/2014/main" id="{BC5735FE-0651-3596-4D0D-C4924FCB004C}"/>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16" name="Text Placeholder 15">
            <a:extLst>
              <a:ext uri="{FF2B5EF4-FFF2-40B4-BE49-F238E27FC236}">
                <a16:creationId xmlns:a16="http://schemas.microsoft.com/office/drawing/2014/main" id="{C6D6DECE-9EDB-E046-E32E-9AFFD54EF749}"/>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17" name="Text Placeholder 15">
            <a:extLst>
              <a:ext uri="{FF2B5EF4-FFF2-40B4-BE49-F238E27FC236}">
                <a16:creationId xmlns:a16="http://schemas.microsoft.com/office/drawing/2014/main" id="{2CFF877C-AE19-FA3E-8EED-1D4D32AB2A1C}"/>
              </a:ext>
            </a:extLst>
          </p:cNvPr>
          <p:cNvSpPr>
            <a:spLocks noGrp="1"/>
          </p:cNvSpPr>
          <p:nvPr>
            <p:ph type="body" sz="quarter" idx="23" hasCustomPrompt="1"/>
          </p:nvPr>
        </p:nvSpPr>
        <p:spPr>
          <a:xfrm>
            <a:off x="530181"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8" name="Text Placeholder 15">
            <a:extLst>
              <a:ext uri="{FF2B5EF4-FFF2-40B4-BE49-F238E27FC236}">
                <a16:creationId xmlns:a16="http://schemas.microsoft.com/office/drawing/2014/main" id="{4D0F6346-C2C7-65A6-6699-BCB2923997D2}"/>
              </a:ext>
            </a:extLst>
          </p:cNvPr>
          <p:cNvSpPr>
            <a:spLocks noGrp="1"/>
          </p:cNvSpPr>
          <p:nvPr>
            <p:ph type="body" sz="quarter" idx="24" hasCustomPrompt="1"/>
          </p:nvPr>
        </p:nvSpPr>
        <p:spPr>
          <a:xfrm>
            <a:off x="530181"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19" name="Text Placeholder 15">
            <a:extLst>
              <a:ext uri="{FF2B5EF4-FFF2-40B4-BE49-F238E27FC236}">
                <a16:creationId xmlns:a16="http://schemas.microsoft.com/office/drawing/2014/main" id="{761F6D7F-5526-C974-A7C0-989A7C1A2274}"/>
              </a:ext>
            </a:extLst>
          </p:cNvPr>
          <p:cNvSpPr>
            <a:spLocks noGrp="1"/>
          </p:cNvSpPr>
          <p:nvPr>
            <p:ph type="body" sz="quarter" idx="25" hasCustomPrompt="1"/>
          </p:nvPr>
        </p:nvSpPr>
        <p:spPr>
          <a:xfrm>
            <a:off x="3906397"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20" name="Text Placeholder 15">
            <a:extLst>
              <a:ext uri="{FF2B5EF4-FFF2-40B4-BE49-F238E27FC236}">
                <a16:creationId xmlns:a16="http://schemas.microsoft.com/office/drawing/2014/main" id="{C4921752-2044-5954-2DC5-121C333B7552}"/>
              </a:ext>
            </a:extLst>
          </p:cNvPr>
          <p:cNvSpPr>
            <a:spLocks noGrp="1"/>
          </p:cNvSpPr>
          <p:nvPr>
            <p:ph type="body" sz="quarter" idx="26" hasCustomPrompt="1"/>
          </p:nvPr>
        </p:nvSpPr>
        <p:spPr>
          <a:xfrm>
            <a:off x="3906397"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7" name="Footer Placeholder 7">
            <a:extLst>
              <a:ext uri="{FF2B5EF4-FFF2-40B4-BE49-F238E27FC236}">
                <a16:creationId xmlns:a16="http://schemas.microsoft.com/office/drawing/2014/main" id="{A519A033-CC89-9451-CD21-B030D6C67A51}"/>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5" name="Date Placeholder 6">
            <a:extLst>
              <a:ext uri="{FF2B5EF4-FFF2-40B4-BE49-F238E27FC236}">
                <a16:creationId xmlns:a16="http://schemas.microsoft.com/office/drawing/2014/main" id="{85141E35-7308-04E0-41E6-E7E28C8A165F}"/>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6870C44F-7BFC-1E47-8CF1-248E824FC326}" type="datetime1">
              <a:rPr lang="fi-FI" noProof="0" smtClean="0"/>
              <a:t>9.12.2025</a:t>
            </a:fld>
            <a:endParaRPr lang="fi-FI" noProof="0"/>
          </a:p>
        </p:txBody>
      </p:sp>
    </p:spTree>
    <p:extLst>
      <p:ext uri="{BB962C8B-B14F-4D97-AF65-F5344CB8AC3E}">
        <p14:creationId xmlns:p14="http://schemas.microsoft.com/office/powerpoint/2010/main" val="238038275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Content_1_blanco">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a:xfrm>
            <a:off x="10386484" y="6356352"/>
            <a:ext cx="990600" cy="314177"/>
          </a:xfrm>
          <a:prstGeom prst="rect">
            <a:avLst/>
          </a:prstGeom>
        </p:spPr>
        <p:txBody>
          <a:bodyPr/>
          <a:lstStyle/>
          <a:p>
            <a:fld id="{4A80B973-2F1F-A44E-A849-B459E9B19FA8}" type="datetime1">
              <a:rPr lang="fi-FI" noProof="0" smtClean="0"/>
              <a:t>9.12.2025</a:t>
            </a:fld>
            <a:endParaRPr lang="fi-FI" noProof="0"/>
          </a:p>
        </p:txBody>
      </p:sp>
    </p:spTree>
    <p:extLst>
      <p:ext uri="{BB962C8B-B14F-4D97-AF65-F5344CB8AC3E}">
        <p14:creationId xmlns:p14="http://schemas.microsoft.com/office/powerpoint/2010/main" val="202116026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ontent_2_Titl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a:xfrm>
            <a:off x="10386484" y="6356352"/>
            <a:ext cx="990600" cy="314177"/>
          </a:xfrm>
          <a:prstGeom prst="rect">
            <a:avLst/>
          </a:prstGeom>
        </p:spPr>
        <p:txBody>
          <a:bodyPr/>
          <a:lstStyle/>
          <a:p>
            <a:fld id="{5C50143A-9665-194E-AB02-CADEFA824FEA}" type="datetime1">
              <a:rPr lang="fi-FI" noProof="0" smtClean="0"/>
              <a:t>9.12.2025</a:t>
            </a:fld>
            <a:endParaRPr lang="fi-FI" noProof="0"/>
          </a:p>
        </p:txBody>
      </p:sp>
      <p:sp>
        <p:nvSpPr>
          <p:cNvPr id="5" name="Title 1">
            <a:extLst>
              <a:ext uri="{FF2B5EF4-FFF2-40B4-BE49-F238E27FC236}">
                <a16:creationId xmlns:a16="http://schemas.microsoft.com/office/drawing/2014/main" id="{CE7133F9-14A4-62B6-EA62-EE57D89F547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3736551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p>
            <a:fld id="{632D287D-6CB6-BC4A-B871-4292FF9EE15D}" type="datetime1">
              <a:rPr lang="fi-FI" noProof="0" smtClean="0"/>
              <a:t>9.12.2025</a:t>
            </a:fld>
            <a:endParaRPr lang="fi-FI" noProof="0"/>
          </a:p>
        </p:txBody>
      </p:sp>
    </p:spTree>
    <p:extLst>
      <p:ext uri="{BB962C8B-B14F-4D97-AF65-F5344CB8AC3E}">
        <p14:creationId xmlns:p14="http://schemas.microsoft.com/office/powerpoint/2010/main" val="119204528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5330328"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a:xfrm>
            <a:off x="10386484" y="6356352"/>
            <a:ext cx="990600" cy="314177"/>
          </a:xfrm>
          <a:prstGeom prst="rect">
            <a:avLst/>
          </a:prstGeom>
        </p:spPr>
        <p:txBody>
          <a:bodyPr/>
          <a:lstStyle/>
          <a:p>
            <a:fld id="{457328D0-04A9-8243-AF05-BF5CFCFDDF25}" type="datetime1">
              <a:rPr lang="fi-FI" noProof="0" smtClean="0"/>
              <a:t>9.12.2025</a:t>
            </a:fld>
            <a:endParaRPr lang="fi-FI" noProof="0" dirty="0"/>
          </a:p>
        </p:txBody>
      </p:sp>
    </p:spTree>
    <p:extLst>
      <p:ext uri="{BB962C8B-B14F-4D97-AF65-F5344CB8AC3E}">
        <p14:creationId xmlns:p14="http://schemas.microsoft.com/office/powerpoint/2010/main" val="169055802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821937"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6253"/>
            <a:ext cx="5821711" cy="5792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0FA3AC1-CFE8-7A47-A488-BEC8C2DBEF3A}"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16240FEB-2496-ADE8-79ED-5AB78A1F6B65}"/>
              </a:ext>
            </a:extLst>
          </p:cNvPr>
          <p:cNvSpPr>
            <a:spLocks noGrp="1"/>
          </p:cNvSpPr>
          <p:nvPr>
            <p:ph type="body" sz="quarter" idx="16"/>
          </p:nvPr>
        </p:nvSpPr>
        <p:spPr>
          <a:xfrm>
            <a:off x="514351" y="3190673"/>
            <a:ext cx="7025216" cy="3006928"/>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626886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sityksen otsikko, sinine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8C4EE6-F4E5-E367-D593-FF65B202BB51}"/>
              </a:ext>
            </a:extLst>
          </p:cNvPr>
          <p:cNvSpPr>
            <a:spLocks/>
          </p:cNvSpPr>
          <p:nvPr userDrawn="1"/>
        </p:nvSpPr>
        <p:spPr>
          <a:xfrm>
            <a:off x="9329655" y="0"/>
            <a:ext cx="2862343"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2" name="Kuva 7">
            <a:extLst>
              <a:ext uri="{FF2B5EF4-FFF2-40B4-BE49-F238E27FC236}">
                <a16:creationId xmlns:a16="http://schemas.microsoft.com/office/drawing/2014/main" id="{5D71A5F9-1576-F505-A4D7-B481D2F3BC0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
        <p:nvSpPr>
          <p:cNvPr id="2" name="Otsikon paikkamerkki 1">
            <a:extLst>
              <a:ext uri="{FF2B5EF4-FFF2-40B4-BE49-F238E27FC236}">
                <a16:creationId xmlns:a16="http://schemas.microsoft.com/office/drawing/2014/main" id="{DC14EBBE-D73C-B253-9653-C14A6EA6CA07}"/>
              </a:ext>
            </a:extLst>
          </p:cNvPr>
          <p:cNvSpPr>
            <a:spLocks noGrp="1"/>
          </p:cNvSpPr>
          <p:nvPr>
            <p:ph type="title" hasCustomPrompt="1"/>
          </p:nvPr>
        </p:nvSpPr>
        <p:spPr>
          <a:xfrm>
            <a:off x="693736" y="2798372"/>
            <a:ext cx="5257801" cy="923330"/>
          </a:xfrm>
          <a:prstGeom prst="rect">
            <a:avLst/>
          </a:prstGeom>
        </p:spPr>
        <p:txBody>
          <a:bodyPr vert="horz" lIns="251999" tIns="45720" rIns="251999" bIns="45720" rtlCol="0" anchor="b" anchorCtr="0">
            <a:noAutofit/>
          </a:bodyPr>
          <a:lstStyle>
            <a:lvl1pPr algn="r">
              <a:defRPr b="1" i="0">
                <a:latin typeface="Montserrat Black" pitchFamily="2" charset="77"/>
              </a:defRPr>
            </a:lvl1pPr>
          </a:lstStyle>
          <a:p>
            <a:r>
              <a:rPr lang="fi-FI" noProof="0" dirty="0"/>
              <a:t>Lisää otsikko napsauttamalla</a:t>
            </a:r>
          </a:p>
        </p:txBody>
      </p:sp>
      <p:sp>
        <p:nvSpPr>
          <p:cNvPr id="4" name="Text Placeholder 25">
            <a:extLst>
              <a:ext uri="{FF2B5EF4-FFF2-40B4-BE49-F238E27FC236}">
                <a16:creationId xmlns:a16="http://schemas.microsoft.com/office/drawing/2014/main" id="{C1245D64-7187-092C-2E89-BACBD6C27DD7}"/>
              </a:ext>
            </a:extLst>
          </p:cNvPr>
          <p:cNvSpPr>
            <a:spLocks noGrp="1"/>
          </p:cNvSpPr>
          <p:nvPr>
            <p:ph type="body" sz="quarter" idx="13" hasCustomPrompt="1"/>
          </p:nvPr>
        </p:nvSpPr>
        <p:spPr>
          <a:xfrm>
            <a:off x="695325" y="3889394"/>
            <a:ext cx="5256213" cy="1365284"/>
          </a:xfrm>
        </p:spPr>
        <p:txBody>
          <a:bodyPr>
            <a:noAutofit/>
          </a:bodyPr>
          <a:lstStyle>
            <a:lvl1pPr marL="0" indent="0" algn="r">
              <a:buNone/>
              <a:defRPr/>
            </a:lvl1pPr>
            <a:lvl2pPr algn="r">
              <a:defRPr/>
            </a:lvl2pPr>
            <a:lvl3pPr algn="r">
              <a:defRPr/>
            </a:lvl3pPr>
            <a:lvl4pPr algn="r">
              <a:defRPr/>
            </a:lvl4pPr>
            <a:lvl5pPr algn="r">
              <a:defRPr/>
            </a:lvl5p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icture Placeholder 13">
            <a:extLst>
              <a:ext uri="{FF2B5EF4-FFF2-40B4-BE49-F238E27FC236}">
                <a16:creationId xmlns:a16="http://schemas.microsoft.com/office/drawing/2014/main" id="{E22F6D51-ABA7-9E60-965A-9B309FC90347}"/>
              </a:ext>
            </a:extLst>
          </p:cNvPr>
          <p:cNvSpPr>
            <a:spLocks noGrp="1"/>
          </p:cNvSpPr>
          <p:nvPr>
            <p:ph type="pic" sz="quarter" idx="11" hasCustomPrompt="1"/>
          </p:nvPr>
        </p:nvSpPr>
        <p:spPr>
          <a:xfrm>
            <a:off x="6240464" y="1117157"/>
            <a:ext cx="5616574" cy="5116732"/>
          </a:xfrm>
        </p:spPr>
        <p:txBody>
          <a:bodyPr lIns="251999" tIns="2052000">
            <a:noAutofit/>
          </a:bodyPr>
          <a:lstStyle>
            <a:lvl1pPr marL="0" indent="0" algn="ctr">
              <a:buNone/>
              <a:defRPr sz="1400">
                <a:solidFill>
                  <a:schemeClr val="bg1">
                    <a:lumMod val="50000"/>
                  </a:schemeClr>
                </a:solidFill>
              </a:defRPr>
            </a:lvl1pPr>
          </a:lstStyle>
          <a:p>
            <a:r>
              <a:rPr lang="en-FI" dirty="0"/>
              <a:t> Lisää kuva napsauttamalla ikonia</a:t>
            </a:r>
          </a:p>
        </p:txBody>
      </p:sp>
    </p:spTree>
    <p:extLst>
      <p:ext uri="{BB962C8B-B14F-4D97-AF65-F5344CB8AC3E}">
        <p14:creationId xmlns:p14="http://schemas.microsoft.com/office/powerpoint/2010/main" val="1432534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aavio, sinine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22E64A-F0EC-EB0D-CB03-E2465EBABDC4}"/>
              </a:ext>
            </a:extLst>
          </p:cNvPr>
          <p:cNvSpPr>
            <a:spLocks/>
          </p:cNvSpPr>
          <p:nvPr userDrawn="1"/>
        </p:nvSpPr>
        <p:spPr>
          <a:xfrm>
            <a:off x="1" y="6237288"/>
            <a:ext cx="12191998" cy="6207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8" name="Otsikon paikkamerkki 1">
            <a:extLst>
              <a:ext uri="{FF2B5EF4-FFF2-40B4-BE49-F238E27FC236}">
                <a16:creationId xmlns:a16="http://schemas.microsoft.com/office/drawing/2014/main" id="{033B4912-099F-FBEA-C7A8-D812955B3872}"/>
              </a:ext>
            </a:extLst>
          </p:cNvPr>
          <p:cNvSpPr>
            <a:spLocks noGrp="1"/>
          </p:cNvSpPr>
          <p:nvPr>
            <p:ph type="title" hasCustomPrompt="1"/>
          </p:nvPr>
        </p:nvSpPr>
        <p:spPr>
          <a:xfrm>
            <a:off x="695325" y="880638"/>
            <a:ext cx="10802938" cy="480131"/>
          </a:xfrm>
          <a:prstGeom prst="rect">
            <a:avLst/>
          </a:prstGeom>
        </p:spPr>
        <p:txBody>
          <a:bodyPr vert="horz" lIns="251999" tIns="45720" rIns="251999" bIns="45720" rtlCol="0" anchor="t" anchorCtr="0">
            <a:noAutofit/>
          </a:bodyPr>
          <a:lstStyle>
            <a:lvl1pPr algn="ctr">
              <a:defRPr sz="2800"/>
            </a:lvl1pPr>
          </a:lstStyle>
          <a:p>
            <a:r>
              <a:rPr lang="fi-FI" noProof="0" dirty="0"/>
              <a:t>Lisää otsikko napsauttamalla</a:t>
            </a:r>
          </a:p>
        </p:txBody>
      </p:sp>
      <p:sp>
        <p:nvSpPr>
          <p:cNvPr id="19" name="Content Placeholder 13">
            <a:extLst>
              <a:ext uri="{FF2B5EF4-FFF2-40B4-BE49-F238E27FC236}">
                <a16:creationId xmlns:a16="http://schemas.microsoft.com/office/drawing/2014/main" id="{8552E7EB-4B91-AA08-83D1-B6D57805C73E}"/>
              </a:ext>
            </a:extLst>
          </p:cNvPr>
          <p:cNvSpPr>
            <a:spLocks noGrp="1"/>
          </p:cNvSpPr>
          <p:nvPr>
            <p:ph sz="quarter" idx="10" hasCustomPrompt="1"/>
          </p:nvPr>
        </p:nvSpPr>
        <p:spPr>
          <a:xfrm>
            <a:off x="695325" y="1584984"/>
            <a:ext cx="10802938" cy="4292357"/>
          </a:xfrm>
        </p:spPr>
        <p:txBody>
          <a:bodyPr/>
          <a:lstStyle>
            <a:lvl1pPr algn="ctr">
              <a:defRPr/>
            </a:lvl1pPr>
            <a:lvl2pPr algn="ctr">
              <a:defRPr/>
            </a:lvl2pPr>
            <a:lvl3pPr algn="ctr">
              <a:defRPr/>
            </a:lvl3pPr>
            <a:lvl4pPr algn="ctr">
              <a:defRPr/>
            </a:lvl4pPr>
            <a:lvl5pPr algn="ctr">
              <a:defRPr/>
            </a:lvl5p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820378958"/>
      </p:ext>
    </p:extLst>
  </p:cSld>
  <p:clrMapOvr>
    <a:masterClrMapping/>
  </p:clrMapOvr>
  <p:extLst>
    <p:ext uri="{DCECCB84-F9BA-43D5-87BE-67443E8EF086}">
      <p15:sldGuideLst xmlns:p15="http://schemas.microsoft.com/office/powerpoint/2012/main"/>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495610"/>
            <a:ext cx="5822165" cy="579212"/>
          </a:xfrm>
        </p:spPr>
        <p:txBody>
          <a:bodyPr anchor="t"/>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A961DE90-BB77-384C-A426-B1721FCCCBE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300528B8-D324-9AEA-685F-7FC7D31773CF}"/>
              </a:ext>
            </a:extLst>
          </p:cNvPr>
          <p:cNvSpPr>
            <a:spLocks noGrp="1"/>
          </p:cNvSpPr>
          <p:nvPr>
            <p:ph type="body" sz="quarter" idx="15"/>
          </p:nvPr>
        </p:nvSpPr>
        <p:spPr>
          <a:xfrm>
            <a:off x="514351" y="2849033"/>
            <a:ext cx="7031567" cy="322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998338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4693357" y="1046389"/>
            <a:ext cx="5640648"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4693584" y="1656253"/>
            <a:ext cx="5643400" cy="404545"/>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4658628"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F69FEC7-EE6A-7343-BEC0-F1D219B54229}" type="datetime1">
              <a:rPr lang="fi-FI" noProof="0" smtClean="0"/>
              <a:t>9.12.2025</a:t>
            </a:fld>
            <a:endParaRPr lang="fi-FI" noProof="0"/>
          </a:p>
        </p:txBody>
      </p:sp>
      <p:sp>
        <p:nvSpPr>
          <p:cNvPr id="6" name="Text Placeholder 4">
            <a:extLst>
              <a:ext uri="{FF2B5EF4-FFF2-40B4-BE49-F238E27FC236}">
                <a16:creationId xmlns:a16="http://schemas.microsoft.com/office/drawing/2014/main" id="{7D40A370-E63B-D417-ABCA-2114399AED1C}"/>
              </a:ext>
            </a:extLst>
          </p:cNvPr>
          <p:cNvSpPr>
            <a:spLocks noGrp="1"/>
          </p:cNvSpPr>
          <p:nvPr>
            <p:ph type="body" sz="quarter" idx="16"/>
          </p:nvPr>
        </p:nvSpPr>
        <p:spPr>
          <a:xfrm>
            <a:off x="4658784" y="3562352"/>
            <a:ext cx="7052733"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9008319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ontent_8">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12118"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a:t>
            </a: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516D422D-5223-6C41-B26E-39DFC7676906}"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7EC97C2F-5403-C619-D894-DBB3E6B1B8B8}"/>
              </a:ext>
            </a:extLst>
          </p:cNvPr>
          <p:cNvSpPr>
            <a:spLocks noGrp="1"/>
          </p:cNvSpPr>
          <p:nvPr>
            <p:ph type="body" sz="quarter" idx="16"/>
          </p:nvPr>
        </p:nvSpPr>
        <p:spPr>
          <a:xfrm>
            <a:off x="514351" y="3562352"/>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9496353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ontent_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235454"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235681"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EF280BD-1C14-DC4F-ACCD-0B25DFF24447}" type="datetime1">
              <a:rPr lang="fi-FI" noProof="0" smtClean="0"/>
              <a:t>9.12.2025</a:t>
            </a:fld>
            <a:endParaRPr lang="fi-FI" noProof="0"/>
          </a:p>
        </p:txBody>
      </p:sp>
      <p:sp>
        <p:nvSpPr>
          <p:cNvPr id="5" name="Text Placeholder 4">
            <a:extLst>
              <a:ext uri="{FF2B5EF4-FFF2-40B4-BE49-F238E27FC236}">
                <a16:creationId xmlns:a16="http://schemas.microsoft.com/office/drawing/2014/main" id="{98B10C12-BDDB-CAB2-0C27-CA0C912216B6}"/>
              </a:ext>
            </a:extLst>
          </p:cNvPr>
          <p:cNvSpPr>
            <a:spLocks noGrp="1"/>
          </p:cNvSpPr>
          <p:nvPr>
            <p:ph type="body" sz="quarter" idx="16"/>
          </p:nvPr>
        </p:nvSpPr>
        <p:spPr>
          <a:xfrm>
            <a:off x="8218185" y="3561349"/>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91865498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ontent_10">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856735"/>
            <a:ext cx="6167824"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8B4ECF94-6193-1740-A760-23116E9B107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4" name="Text Placeholder 4">
            <a:extLst>
              <a:ext uri="{FF2B5EF4-FFF2-40B4-BE49-F238E27FC236}">
                <a16:creationId xmlns:a16="http://schemas.microsoft.com/office/drawing/2014/main" id="{C6A39878-4592-DD44-55F7-229F9384399D}"/>
              </a:ext>
            </a:extLst>
          </p:cNvPr>
          <p:cNvSpPr>
            <a:spLocks noGrp="1"/>
          </p:cNvSpPr>
          <p:nvPr>
            <p:ph type="body" sz="quarter" idx="16"/>
          </p:nvPr>
        </p:nvSpPr>
        <p:spPr>
          <a:xfrm>
            <a:off x="514760" y="1435948"/>
            <a:ext cx="11152307" cy="1322981"/>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78397055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ontent_11">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917388"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93398" y="0"/>
            <a:ext cx="3864651" cy="3457433"/>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9803"/>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2443"/>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BA96A2D-D1F0-6441-9AAE-23642E4CF84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Picture Placeholder 43">
            <a:extLst>
              <a:ext uri="{FF2B5EF4-FFF2-40B4-BE49-F238E27FC236}">
                <a16:creationId xmlns:a16="http://schemas.microsoft.com/office/drawing/2014/main" id="{F6AF374F-7A6B-1598-AF38-2421902DC01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93398" y="3508755"/>
            <a:ext cx="3864651" cy="3349245"/>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595DF4-CB00-876A-935A-8F0B55D1D4D7}"/>
              </a:ext>
            </a:extLst>
          </p:cNvPr>
          <p:cNvSpPr>
            <a:spLocks noGrp="1"/>
          </p:cNvSpPr>
          <p:nvPr>
            <p:ph type="body" sz="quarter" idx="18"/>
          </p:nvPr>
        </p:nvSpPr>
        <p:spPr>
          <a:xfrm>
            <a:off x="512336" y="3556646"/>
            <a:ext cx="3412349" cy="2636559"/>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09581281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ontent_12">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887755"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7755"/>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395"/>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1319AD54-9A4C-9544-9EF0-E9CEB63DD27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Chart Placeholder 4">
            <a:extLst>
              <a:ext uri="{FF2B5EF4-FFF2-40B4-BE49-F238E27FC236}">
                <a16:creationId xmlns:a16="http://schemas.microsoft.com/office/drawing/2014/main" id="{85649BD2-D3A5-C7BB-0511-90C2D99F76E2}"/>
              </a:ext>
              <a:ext uri="{C183D7F6-B498-43B3-948B-1728B52AA6E4}">
                <adec:decorative xmlns:adec="http://schemas.microsoft.com/office/drawing/2017/decorative" val="1"/>
              </a:ext>
            </a:extLst>
          </p:cNvPr>
          <p:cNvSpPr>
            <a:spLocks noGrp="1"/>
          </p:cNvSpPr>
          <p:nvPr>
            <p:ph type="chart" sz="quarter" idx="18"/>
          </p:nvPr>
        </p:nvSpPr>
        <p:spPr>
          <a:xfrm>
            <a:off x="4389967" y="477078"/>
            <a:ext cx="3415564" cy="5738191"/>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AD79FAEB-72CA-7384-4659-9B88C5C49F91}"/>
              </a:ext>
            </a:extLst>
          </p:cNvPr>
          <p:cNvSpPr>
            <a:spLocks noGrp="1"/>
          </p:cNvSpPr>
          <p:nvPr>
            <p:ph type="body" sz="quarter" idx="19"/>
          </p:nvPr>
        </p:nvSpPr>
        <p:spPr>
          <a:xfrm>
            <a:off x="512336" y="3122811"/>
            <a:ext cx="3412349" cy="307039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344181219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26054"/>
            <a:ext cx="5675816"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35918"/>
            <a:ext cx="5675816" cy="404545"/>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EBD0C6C-AF5B-D645-81D8-C5B81844D2C3}"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E9AFCD4E-AA8F-4EAD-9923-A56C1BE63108}"/>
              </a:ext>
            </a:extLst>
          </p:cNvPr>
          <p:cNvSpPr>
            <a:spLocks noGrp="1"/>
          </p:cNvSpPr>
          <p:nvPr>
            <p:ph type="body" sz="quarter" idx="19"/>
          </p:nvPr>
        </p:nvSpPr>
        <p:spPr>
          <a:xfrm>
            <a:off x="512335" y="3234088"/>
            <a:ext cx="7027452" cy="268309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1237541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ontent_14">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186993" cy="2445845"/>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F84829B-12B2-D84D-B2F3-C1E16789E46B}"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511827"/>
            <a:ext cx="3186993" cy="2420984"/>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686CE0B3-335F-A6D3-AD8F-8C33B6EF8BF1}"/>
              </a:ext>
            </a:extLst>
          </p:cNvPr>
          <p:cNvSpPr>
            <a:spLocks noGrp="1"/>
          </p:cNvSpPr>
          <p:nvPr>
            <p:ph type="body" sz="quarter" idx="21"/>
          </p:nvPr>
        </p:nvSpPr>
        <p:spPr>
          <a:xfrm>
            <a:off x="512336" y="3061253"/>
            <a:ext cx="3378803" cy="2855932"/>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68738146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ontent_15">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5"/>
            <a:ext cx="3200245" cy="5255308"/>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25659B6-B5A6-E048-9D73-60E6B9B5F9BE}" type="datetime1">
              <a:rPr lang="fi-FI" noProof="0" smtClean="0"/>
              <a:t>9.12.2025</a:t>
            </a:fld>
            <a:endParaRPr lang="fi-FI" noProof="0"/>
          </a:p>
        </p:txBody>
      </p:sp>
      <p:sp>
        <p:nvSpPr>
          <p:cNvPr id="6" name="Picture Placeholder 43">
            <a:extLst>
              <a:ext uri="{FF2B5EF4-FFF2-40B4-BE49-F238E27FC236}">
                <a16:creationId xmlns:a16="http://schemas.microsoft.com/office/drawing/2014/main" id="{BA1631E1-D01F-AEBB-064E-37E7FDEE7D39}"/>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Picture Placeholder 43">
            <a:extLst>
              <a:ext uri="{FF2B5EF4-FFF2-40B4-BE49-F238E27FC236}">
                <a16:creationId xmlns:a16="http://schemas.microsoft.com/office/drawing/2014/main" id="{4D7E719C-07B8-473C-6C94-DD7E08A58CFB}"/>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4191FB-E06A-5F3F-607C-1FBA0EF95729}"/>
              </a:ext>
            </a:extLst>
          </p:cNvPr>
          <p:cNvSpPr>
            <a:spLocks noGrp="1"/>
          </p:cNvSpPr>
          <p:nvPr>
            <p:ph type="body" sz="quarter" idx="21"/>
          </p:nvPr>
        </p:nvSpPr>
        <p:spPr>
          <a:xfrm>
            <a:off x="512336" y="2858460"/>
            <a:ext cx="3378803" cy="305872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24266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aavio, vihrea">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E85856-FA47-5620-DCA2-CFCE2E1F1913}"/>
              </a:ext>
            </a:extLst>
          </p:cNvPr>
          <p:cNvSpPr>
            <a:spLocks/>
          </p:cNvSpPr>
          <p:nvPr userDrawn="1"/>
        </p:nvSpPr>
        <p:spPr>
          <a:xfrm>
            <a:off x="1" y="6237288"/>
            <a:ext cx="12191998" cy="62071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Otsikon paikkamerkki 1">
            <a:extLst>
              <a:ext uri="{FF2B5EF4-FFF2-40B4-BE49-F238E27FC236}">
                <a16:creationId xmlns:a16="http://schemas.microsoft.com/office/drawing/2014/main" id="{A4B20A4B-3BA8-B36E-BC4A-C41D17B175F6}"/>
              </a:ext>
            </a:extLst>
          </p:cNvPr>
          <p:cNvSpPr>
            <a:spLocks noGrp="1"/>
          </p:cNvSpPr>
          <p:nvPr>
            <p:ph type="title" hasCustomPrompt="1"/>
          </p:nvPr>
        </p:nvSpPr>
        <p:spPr>
          <a:xfrm>
            <a:off x="695325" y="880638"/>
            <a:ext cx="10802938" cy="480131"/>
          </a:xfrm>
          <a:prstGeom prst="rect">
            <a:avLst/>
          </a:prstGeom>
        </p:spPr>
        <p:txBody>
          <a:bodyPr vert="horz" lIns="251999" tIns="45720" rIns="251999" bIns="45720" rtlCol="0" anchor="t" anchorCtr="0">
            <a:noAutofit/>
          </a:bodyPr>
          <a:lstStyle>
            <a:lvl1pPr algn="ctr">
              <a:defRPr sz="2800"/>
            </a:lvl1pPr>
          </a:lstStyle>
          <a:p>
            <a:r>
              <a:rPr lang="fi-FI" noProof="0" dirty="0"/>
              <a:t>Lisää otsikko napsauttamalla</a:t>
            </a:r>
          </a:p>
        </p:txBody>
      </p:sp>
      <p:sp>
        <p:nvSpPr>
          <p:cNvPr id="16" name="Content Placeholder 13">
            <a:extLst>
              <a:ext uri="{FF2B5EF4-FFF2-40B4-BE49-F238E27FC236}">
                <a16:creationId xmlns:a16="http://schemas.microsoft.com/office/drawing/2014/main" id="{EADD9410-59A1-049A-43C1-094BC9C9DFB2}"/>
              </a:ext>
            </a:extLst>
          </p:cNvPr>
          <p:cNvSpPr>
            <a:spLocks noGrp="1"/>
          </p:cNvSpPr>
          <p:nvPr>
            <p:ph sz="quarter" idx="10" hasCustomPrompt="1"/>
          </p:nvPr>
        </p:nvSpPr>
        <p:spPr>
          <a:xfrm>
            <a:off x="695325" y="1584984"/>
            <a:ext cx="10802938" cy="4292357"/>
          </a:xfrm>
        </p:spPr>
        <p:txBody>
          <a:bodyPr/>
          <a:lstStyle>
            <a:lvl1pPr algn="ctr">
              <a:defRPr/>
            </a:lvl1pPr>
            <a:lvl2pPr algn="ctr">
              <a:defRPr/>
            </a:lvl2pPr>
            <a:lvl3pPr algn="ctr">
              <a:defRPr/>
            </a:lvl3pPr>
            <a:lvl4pPr algn="ctr">
              <a:defRPr/>
            </a:lvl4pPr>
            <a:lvl5pPr algn="ctr">
              <a:defRPr/>
            </a:lvl5p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845752089"/>
      </p:ext>
    </p:extLst>
  </p:cSld>
  <p:clrMapOvr>
    <a:masterClrMapping/>
  </p:clrMapOvr>
  <p:extLst>
    <p:ext uri="{DCECCB84-F9BA-43D5-87BE-67443E8EF086}">
      <p15:sldGuideLst xmlns:p15="http://schemas.microsoft.com/office/powerpoint/2012/main"/>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ontent_16">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BB3F41DD-1110-684B-8DED-106C0DD13F97}" type="datetime1">
              <a:rPr lang="fi-FI" noProof="0" smtClean="0"/>
              <a:t>9.12.2025</a:t>
            </a:fld>
            <a:endParaRPr lang="fi-FI" noProof="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4" name="Chart Placeholder 4">
            <a:extLst>
              <a:ext uri="{FF2B5EF4-FFF2-40B4-BE49-F238E27FC236}">
                <a16:creationId xmlns:a16="http://schemas.microsoft.com/office/drawing/2014/main" id="{D290564D-B36D-065D-9623-012DB73222B7}"/>
              </a:ext>
              <a:ext uri="{C183D7F6-B498-43B3-948B-1728B52AA6E4}">
                <adec:decorative xmlns:adec="http://schemas.microsoft.com/office/drawing/2017/decorative" val="1"/>
              </a:ext>
            </a:extLst>
          </p:cNvPr>
          <p:cNvSpPr>
            <a:spLocks noGrp="1"/>
          </p:cNvSpPr>
          <p:nvPr>
            <p:ph type="chart" sz="quarter" idx="21"/>
          </p:nvPr>
        </p:nvSpPr>
        <p:spPr>
          <a:xfrm>
            <a:off x="8112225"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10" name="Chart Placeholder 4">
            <a:extLst>
              <a:ext uri="{FF2B5EF4-FFF2-40B4-BE49-F238E27FC236}">
                <a16:creationId xmlns:a16="http://schemas.microsoft.com/office/drawing/2014/main" id="{D62C765F-9B9E-E390-9D8F-2FB1ECE978D1}"/>
              </a:ext>
              <a:ext uri="{C183D7F6-B498-43B3-948B-1728B52AA6E4}">
                <adec:decorative xmlns:adec="http://schemas.microsoft.com/office/drawing/2017/decorative" val="1"/>
              </a:ext>
            </a:extLst>
          </p:cNvPr>
          <p:cNvSpPr>
            <a:spLocks noGrp="1"/>
          </p:cNvSpPr>
          <p:nvPr>
            <p:ph type="chart" sz="quarter" idx="22"/>
          </p:nvPr>
        </p:nvSpPr>
        <p:spPr>
          <a:xfrm>
            <a:off x="8112225"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D23A0174-A945-8979-754F-E96ADDDC8266}"/>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86858980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ontent_17">
    <p:spTree>
      <p:nvGrpSpPr>
        <p:cNvPr id="1" name=""/>
        <p:cNvGrpSpPr/>
        <p:nvPr/>
      </p:nvGrpSpPr>
      <p:grpSpPr>
        <a:xfrm>
          <a:off x="0" y="0"/>
          <a:ext cx="0" cy="0"/>
          <a:chOff x="0" y="0"/>
          <a:chExt cx="0" cy="0"/>
        </a:xfrm>
      </p:grpSpPr>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F50BDE90-9A30-6C4C-8A79-1F0A68C140E7}"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67809"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0" name="Text Placeholder 4">
            <a:extLst>
              <a:ext uri="{FF2B5EF4-FFF2-40B4-BE49-F238E27FC236}">
                <a16:creationId xmlns:a16="http://schemas.microsoft.com/office/drawing/2014/main" id="{8D8A5817-EBDC-30C1-AD87-34B93F7F48BC}"/>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27141635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ontent_18">
    <p:spTree>
      <p:nvGrpSpPr>
        <p:cNvPr id="1" name=""/>
        <p:cNvGrpSpPr/>
        <p:nvPr/>
      </p:nvGrpSpPr>
      <p:grpSpPr>
        <a:xfrm>
          <a:off x="0" y="0"/>
          <a:ext cx="0" cy="0"/>
          <a:chOff x="0" y="0"/>
          <a:chExt cx="0" cy="0"/>
        </a:xfrm>
      </p:grpSpPr>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138405"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501204"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069839"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07006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7"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ACC931C-C18D-C84B-89C9-7437D3868FC3}" type="datetime1">
              <a:rPr lang="fi-FI" noProof="0" smtClean="0"/>
              <a:t>9.12.2025</a:t>
            </a:fld>
            <a:endParaRPr lang="fi-FI" noProof="0"/>
          </a:p>
        </p:txBody>
      </p:sp>
      <p:sp>
        <p:nvSpPr>
          <p:cNvPr id="10" name="Text Placeholder 4">
            <a:extLst>
              <a:ext uri="{FF2B5EF4-FFF2-40B4-BE49-F238E27FC236}">
                <a16:creationId xmlns:a16="http://schemas.microsoft.com/office/drawing/2014/main" id="{C250A45A-B42E-79DD-8D49-5D94B01938E6}"/>
              </a:ext>
            </a:extLst>
          </p:cNvPr>
          <p:cNvSpPr>
            <a:spLocks noGrp="1"/>
          </p:cNvSpPr>
          <p:nvPr>
            <p:ph type="body" sz="quarter" idx="23"/>
          </p:nvPr>
        </p:nvSpPr>
        <p:spPr>
          <a:xfrm>
            <a:off x="8070067"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014570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ontent_1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214451"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768025"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C58D028-C3BB-D448-A1BB-9CC82F165E6E}"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7917544" y="2544863"/>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4" name="Picture Placeholder 43">
            <a:extLst>
              <a:ext uri="{FF2B5EF4-FFF2-40B4-BE49-F238E27FC236}">
                <a16:creationId xmlns:a16="http://schemas.microsoft.com/office/drawing/2014/main" id="{34B44915-EADB-096E-9C23-E70596F01692}"/>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514129"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Text Placeholder 4">
            <a:extLst>
              <a:ext uri="{FF2B5EF4-FFF2-40B4-BE49-F238E27FC236}">
                <a16:creationId xmlns:a16="http://schemas.microsoft.com/office/drawing/2014/main" id="{CD0CB978-2BAA-3C88-5F47-68989C3D49A3}"/>
              </a:ext>
            </a:extLst>
          </p:cNvPr>
          <p:cNvSpPr>
            <a:spLocks noGrp="1"/>
          </p:cNvSpPr>
          <p:nvPr>
            <p:ph type="body" sz="quarter" idx="23"/>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215636338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ontent_20">
    <p:spTree>
      <p:nvGrpSpPr>
        <p:cNvPr id="1" name=""/>
        <p:cNvGrpSpPr/>
        <p:nvPr/>
      </p:nvGrpSpPr>
      <p:grpSpPr>
        <a:xfrm>
          <a:off x="0" y="0"/>
          <a:ext cx="0" cy="0"/>
          <a:chOff x="0" y="0"/>
          <a:chExt cx="0" cy="0"/>
        </a:xfrm>
      </p:grpSpPr>
      <p:sp>
        <p:nvSpPr>
          <p:cNvPr id="2" name="Title 1"/>
          <p:cNvSpPr>
            <a:spLocks noGrp="1"/>
          </p:cNvSpPr>
          <p:nvPr>
            <p:ph type="title"/>
          </p:nvPr>
        </p:nvSpPr>
        <p:spPr>
          <a:xfrm>
            <a:off x="522410" y="1049158"/>
            <a:ext cx="6256612"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CA4CD7F-FF71-034A-A15C-B6605C6621C5}"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273562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4943872"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715211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1" name="Text Placeholder 21">
            <a:extLst>
              <a:ext uri="{FF2B5EF4-FFF2-40B4-BE49-F238E27FC236}">
                <a16:creationId xmlns:a16="http://schemas.microsoft.com/office/drawing/2014/main" id="{C55FD976-E1FC-55D2-F690-0E4D1702240F}"/>
              </a:ext>
            </a:extLst>
          </p:cNvPr>
          <p:cNvSpPr>
            <a:spLocks noGrp="1"/>
          </p:cNvSpPr>
          <p:nvPr>
            <p:ph type="body" sz="quarter" idx="25" hasCustomPrompt="1"/>
          </p:nvPr>
        </p:nvSpPr>
        <p:spPr>
          <a:xfrm>
            <a:off x="9364760"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 name="Text Placeholder 4">
            <a:extLst>
              <a:ext uri="{FF2B5EF4-FFF2-40B4-BE49-F238E27FC236}">
                <a16:creationId xmlns:a16="http://schemas.microsoft.com/office/drawing/2014/main" id="{A59D9924-F708-6081-B40C-C09127AAF14C}"/>
              </a:ext>
            </a:extLst>
          </p:cNvPr>
          <p:cNvSpPr>
            <a:spLocks noGrp="1"/>
          </p:cNvSpPr>
          <p:nvPr>
            <p:ph type="body" sz="quarter" idx="26"/>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
        <p:nvSpPr>
          <p:cNvPr id="10" name="Text Placeholder 5">
            <a:extLst>
              <a:ext uri="{FF2B5EF4-FFF2-40B4-BE49-F238E27FC236}">
                <a16:creationId xmlns:a16="http://schemas.microsoft.com/office/drawing/2014/main" id="{1AE6072E-53A5-649D-94A4-91AC073B875C}"/>
              </a:ext>
            </a:extLst>
          </p:cNvPr>
          <p:cNvSpPr>
            <a:spLocks noGrp="1"/>
          </p:cNvSpPr>
          <p:nvPr>
            <p:ph type="body" sz="quarter" idx="27"/>
          </p:nvPr>
        </p:nvSpPr>
        <p:spPr>
          <a:xfrm>
            <a:off x="527321"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2" name="Text Placeholder 5">
            <a:extLst>
              <a:ext uri="{FF2B5EF4-FFF2-40B4-BE49-F238E27FC236}">
                <a16:creationId xmlns:a16="http://schemas.microsoft.com/office/drawing/2014/main" id="{EED3FD24-FA6D-D5A3-F584-9D415A51506E}"/>
              </a:ext>
            </a:extLst>
          </p:cNvPr>
          <p:cNvSpPr>
            <a:spLocks noGrp="1"/>
          </p:cNvSpPr>
          <p:nvPr>
            <p:ph type="body" sz="quarter" idx="28"/>
          </p:nvPr>
        </p:nvSpPr>
        <p:spPr>
          <a:xfrm>
            <a:off x="273573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3" name="Text Placeholder 5">
            <a:extLst>
              <a:ext uri="{FF2B5EF4-FFF2-40B4-BE49-F238E27FC236}">
                <a16:creationId xmlns:a16="http://schemas.microsoft.com/office/drawing/2014/main" id="{47634718-1E7C-CEF8-696A-00872A8DA197}"/>
              </a:ext>
            </a:extLst>
          </p:cNvPr>
          <p:cNvSpPr>
            <a:spLocks noGrp="1"/>
          </p:cNvSpPr>
          <p:nvPr>
            <p:ph type="body" sz="quarter" idx="29"/>
          </p:nvPr>
        </p:nvSpPr>
        <p:spPr>
          <a:xfrm>
            <a:off x="4950164"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5EDDDF8B-F64D-47E8-5B55-60E990C0D472}"/>
              </a:ext>
            </a:extLst>
          </p:cNvPr>
          <p:cNvSpPr>
            <a:spLocks noGrp="1"/>
          </p:cNvSpPr>
          <p:nvPr>
            <p:ph type="body" sz="quarter" idx="30"/>
          </p:nvPr>
        </p:nvSpPr>
        <p:spPr>
          <a:xfrm>
            <a:off x="7158576"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5" name="Text Placeholder 5">
            <a:extLst>
              <a:ext uri="{FF2B5EF4-FFF2-40B4-BE49-F238E27FC236}">
                <a16:creationId xmlns:a16="http://schemas.microsoft.com/office/drawing/2014/main" id="{889CF884-5399-2B34-C70B-175A87102CD6}"/>
              </a:ext>
            </a:extLst>
          </p:cNvPr>
          <p:cNvSpPr>
            <a:spLocks noGrp="1"/>
          </p:cNvSpPr>
          <p:nvPr>
            <p:ph type="body" sz="quarter" idx="31"/>
          </p:nvPr>
        </p:nvSpPr>
        <p:spPr>
          <a:xfrm>
            <a:off x="937648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187192990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ontent_21">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1E34F910-81CE-DC4F-5974-EE3B458ADEDF}"/>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38638"/>
            <a:ext cx="7988115"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7697"/>
            <a:ext cx="11100403" cy="1089152"/>
          </a:xfrm>
          <a:effectLst/>
        </p:spPr>
        <p:txBody>
          <a:bodyPr>
            <a:noAutofit/>
          </a:bodyPr>
          <a:lstStyle>
            <a:lvl1pPr marL="0" indent="0" algn="l">
              <a:buNone/>
              <a:defRPr sz="2133" spc="-27"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5D3D2CE-0EAD-4149-805D-2ABB4B49B146}"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6" y="3638400"/>
            <a:ext cx="2413913" cy="710400"/>
          </a:xfrm>
        </p:spPr>
        <p:txBody>
          <a:bodyPr anchor="b"/>
          <a:lstStyle>
            <a:lvl1pPr marL="0" indent="0">
              <a:buNone/>
              <a:defRPr sz="4000">
                <a:solidFill>
                  <a:schemeClr val="bg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3321227" y="3638400"/>
            <a:ext cx="2419573" cy="710400"/>
          </a:xfrm>
        </p:spPr>
        <p:txBody>
          <a:bodyPr anchor="b"/>
          <a:lstStyle>
            <a:lvl1pPr marL="0" indent="0">
              <a:buNone/>
              <a:defRPr sz="4000">
                <a:solidFill>
                  <a:schemeClr val="bg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6115072" y="3638400"/>
            <a:ext cx="2409728" cy="710400"/>
          </a:xfrm>
        </p:spPr>
        <p:txBody>
          <a:bodyPr anchor="b"/>
          <a:lstStyle>
            <a:lvl1pPr marL="0" indent="0">
              <a:buNone/>
              <a:defRPr sz="4000">
                <a:solidFill>
                  <a:schemeClr val="bg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8889717" y="3638400"/>
            <a:ext cx="2419083" cy="710400"/>
          </a:xfrm>
        </p:spPr>
        <p:txBody>
          <a:bodyPr anchor="b"/>
          <a:lstStyle>
            <a:lvl1pPr marL="0" indent="0">
              <a:buNone/>
              <a:defRPr sz="4000">
                <a:solidFill>
                  <a:schemeClr val="bg1"/>
                </a:solidFill>
              </a:defRPr>
            </a:lvl1pPr>
          </a:lstStyle>
          <a:p>
            <a:pPr lvl="0"/>
            <a:r>
              <a:rPr lang="fi-FI" noProof="0"/>
              <a:t>X.</a:t>
            </a:r>
          </a:p>
        </p:txBody>
      </p:sp>
      <p:sp>
        <p:nvSpPr>
          <p:cNvPr id="4" name="Kuvan paikkamerkki 5">
            <a:extLst>
              <a:ext uri="{FF2B5EF4-FFF2-40B4-BE49-F238E27FC236}">
                <a16:creationId xmlns:a16="http://schemas.microsoft.com/office/drawing/2014/main" id="{5EABC868-5AB8-4293-F17C-50FF8C39D95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Text Placeholder 4">
            <a:extLst>
              <a:ext uri="{FF2B5EF4-FFF2-40B4-BE49-F238E27FC236}">
                <a16:creationId xmlns:a16="http://schemas.microsoft.com/office/drawing/2014/main" id="{F191EAF8-5F54-7070-3A66-2E551DCA7A65}"/>
              </a:ext>
            </a:extLst>
          </p:cNvPr>
          <p:cNvSpPr>
            <a:spLocks noGrp="1"/>
          </p:cNvSpPr>
          <p:nvPr>
            <p:ph type="body" sz="quarter" idx="31"/>
          </p:nvPr>
        </p:nvSpPr>
        <p:spPr>
          <a:xfrm>
            <a:off x="527050"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58289316-D809-D219-34BE-A3FCE0EFF3ED}"/>
              </a:ext>
            </a:extLst>
          </p:cNvPr>
          <p:cNvSpPr>
            <a:spLocks noGrp="1"/>
          </p:cNvSpPr>
          <p:nvPr>
            <p:ph type="body" sz="quarter" idx="32"/>
          </p:nvPr>
        </p:nvSpPr>
        <p:spPr>
          <a:xfrm>
            <a:off x="3324038"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F02CB69B-9DBA-A2BE-74F0-D42B81C6555E}"/>
              </a:ext>
            </a:extLst>
          </p:cNvPr>
          <p:cNvSpPr>
            <a:spLocks noGrp="1"/>
          </p:cNvSpPr>
          <p:nvPr>
            <p:ph type="body" sz="quarter" idx="33"/>
          </p:nvPr>
        </p:nvSpPr>
        <p:spPr>
          <a:xfrm>
            <a:off x="6103097"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A77DE138-6655-E9D1-026B-87582C63F503}"/>
              </a:ext>
            </a:extLst>
          </p:cNvPr>
          <p:cNvSpPr>
            <a:spLocks noGrp="1"/>
          </p:cNvSpPr>
          <p:nvPr>
            <p:ph type="body" sz="quarter" idx="34"/>
          </p:nvPr>
        </p:nvSpPr>
        <p:spPr>
          <a:xfrm>
            <a:off x="8882156"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Tree>
    <p:extLst>
      <p:ext uri="{BB962C8B-B14F-4D97-AF65-F5344CB8AC3E}">
        <p14:creationId xmlns:p14="http://schemas.microsoft.com/office/powerpoint/2010/main" val="4302384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Content_22">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4" name="Text Placeholder 4">
            <a:extLst>
              <a:ext uri="{FF2B5EF4-FFF2-40B4-BE49-F238E27FC236}">
                <a16:creationId xmlns:a16="http://schemas.microsoft.com/office/drawing/2014/main" id="{5AC4C26D-F637-7A19-3FEA-E862DCDDA7B9}"/>
              </a:ext>
              <a:ext uri="{C183D7F6-B498-43B3-948B-1728B52AA6E4}">
                <adec:decorative xmlns:adec="http://schemas.microsoft.com/office/drawing/2017/decorative" val="1"/>
              </a:ext>
            </a:extLst>
          </p:cNvPr>
          <p:cNvSpPr>
            <a:spLocks noGrp="1"/>
          </p:cNvSpPr>
          <p:nvPr>
            <p:ph type="body" sz="quarter" idx="25"/>
          </p:nvPr>
        </p:nvSpPr>
        <p:spPr>
          <a:xfrm flipV="1">
            <a:off x="596865" y="542084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E0FF5BED-2FEB-CC4A-9BFC-BFF78509E036}" type="datetime1">
              <a:rPr lang="fi-FI" noProof="0" smtClean="0"/>
              <a:t>9.12.2025</a:t>
            </a:fld>
            <a:endParaRPr lang="fi-FI" noProof="0"/>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4">
              <a:extLst>
                <a:ext uri="{96DAC541-7B7A-43D3-8B79-37D633B846F1}">
                  <asvg:svgBlip xmlns:asvg="http://schemas.microsoft.com/office/drawing/2016/SVG/main" r:embed="rId5"/>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30380198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Content_23">
    <p:spTree>
      <p:nvGrpSpPr>
        <p:cNvPr id="1" name=""/>
        <p:cNvGrpSpPr/>
        <p:nvPr/>
      </p:nvGrpSpPr>
      <p:grpSpPr>
        <a:xfrm>
          <a:off x="0" y="0"/>
          <a:ext cx="0" cy="0"/>
          <a:chOff x="0" y="0"/>
          <a:chExt cx="0" cy="0"/>
        </a:xfrm>
      </p:grpSpPr>
      <p:sp>
        <p:nvSpPr>
          <p:cNvPr id="2" name="Title 1"/>
          <p:cNvSpPr>
            <a:spLocks noGrp="1"/>
          </p:cNvSpPr>
          <p:nvPr>
            <p:ph type="title"/>
          </p:nvPr>
        </p:nvSpPr>
        <p:spPr>
          <a:xfrm>
            <a:off x="522409" y="1037422"/>
            <a:ext cx="5107888" cy="579212"/>
          </a:xfrm>
        </p:spPr>
        <p:txBody>
          <a:bodyPr anchor="b"/>
          <a:lstStyle>
            <a:lvl1pPr>
              <a:defRPr spc="-67" baseline="0">
                <a:solidFill>
                  <a:schemeClr val="tx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3" name="Text Placeholder 4">
            <a:extLst>
              <a:ext uri="{FF2B5EF4-FFF2-40B4-BE49-F238E27FC236}">
                <a16:creationId xmlns:a16="http://schemas.microsoft.com/office/drawing/2014/main" id="{8B9CAE91-979C-31FB-5E99-6C4EE17681A7}"/>
              </a:ext>
              <a:ext uri="{C183D7F6-B498-43B3-948B-1728B52AA6E4}">
                <adec:decorative xmlns:adec="http://schemas.microsoft.com/office/drawing/2017/decorative" val="1"/>
              </a:ext>
            </a:extLst>
          </p:cNvPr>
          <p:cNvSpPr>
            <a:spLocks noGrp="1"/>
          </p:cNvSpPr>
          <p:nvPr>
            <p:ph type="body" sz="quarter" idx="25"/>
          </p:nvPr>
        </p:nvSpPr>
        <p:spPr>
          <a:xfrm flipV="1">
            <a:off x="596865" y="544522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5656405-D83B-F046-AF29-9A4B3E80E92E}" type="datetime1">
              <a:rPr lang="fi-FI" noProof="0" smtClean="0"/>
              <a:t>9.12.2025</a:t>
            </a:fld>
            <a:endParaRPr lang="fi-FI" noProof="0"/>
          </a:p>
        </p:txBody>
      </p:sp>
    </p:spTree>
    <p:extLst>
      <p:ext uri="{BB962C8B-B14F-4D97-AF65-F5344CB8AC3E}">
        <p14:creationId xmlns:p14="http://schemas.microsoft.com/office/powerpoint/2010/main" val="154468460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Content_24">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dirty="0"/>
              <a:t>2023</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98138"/>
            <a:ext cx="10858536" cy="60959"/>
          </a:xfrm>
          <a:blipFill dpi="0" rotWithShape="1">
            <a:blip r:embed="rId2">
              <a:extLst>
                <a:ext uri="{96DAC541-7B7A-43D3-8B79-37D633B846F1}">
                  <asvg:svgBlip xmlns:asvg="http://schemas.microsoft.com/office/drawing/2016/SVG/main" r:embed="rId3"/>
                </a:ext>
              </a:extLst>
            </a:blip>
            <a:srcRect/>
            <a:stretch>
              <a:fillRect t="15312" r="-798" b="28755"/>
            </a:stretch>
          </a:blipFill>
          <a:ln>
            <a:noFill/>
          </a:ln>
        </p:spPr>
        <p:txBody>
          <a:bodyPr anchor="b"/>
          <a:lstStyle>
            <a:lvl1pPr marL="0" indent="0">
              <a:buNone/>
              <a:defRPr sz="1067">
                <a:noFill/>
              </a:defRPr>
            </a:lvl1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rot="5400000" flipV="1">
            <a:off x="-794582"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6">
              <a:extLst>
                <a:ext uri="{96DAC541-7B7A-43D3-8B79-37D633B846F1}">
                  <asvg:svgBlip xmlns:asvg="http://schemas.microsoft.com/office/drawing/2016/SVG/main" r:embed="rId7"/>
                </a:ext>
              </a:extLst>
            </a:blip>
            <a:srcRect/>
            <a:stretch>
              <a:fillRect l="24666" r="24666"/>
            </a:stretch>
          </a:blipFill>
        </p:spPr>
        <p:txBody>
          <a:bodyPr>
            <a:normAutofit/>
          </a:bodyPr>
          <a:lstStyle>
            <a:lvl1pPr marL="0" indent="0">
              <a:buNone/>
              <a:defRPr sz="667"/>
            </a:lvl1pPr>
          </a:lstStyle>
          <a:p>
            <a:r>
              <a:rPr lang="fi-FI" noProof="0"/>
              <a:t> </a:t>
            </a:r>
          </a:p>
        </p:txBody>
      </p:sp>
      <p:sp>
        <p:nvSpPr>
          <p:cNvPr id="29" name="Text Placeholder 4">
            <a:extLst>
              <a:ext uri="{FF2B5EF4-FFF2-40B4-BE49-F238E27FC236}">
                <a16:creationId xmlns:a16="http://schemas.microsoft.com/office/drawing/2014/main" id="{0DB611E4-4777-EE68-CD8A-394CB7AE2B54}"/>
              </a:ext>
              <a:ext uri="{C183D7F6-B498-43B3-948B-1728B52AA6E4}">
                <adec:decorative xmlns:adec="http://schemas.microsoft.com/office/drawing/2017/decorative" val="1"/>
              </a:ext>
            </a:extLst>
          </p:cNvPr>
          <p:cNvSpPr>
            <a:spLocks noGrp="1"/>
          </p:cNvSpPr>
          <p:nvPr>
            <p:ph type="body" sz="quarter" idx="32"/>
          </p:nvPr>
        </p:nvSpPr>
        <p:spPr>
          <a:xfrm rot="5400000" flipV="1">
            <a:off x="1942787"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0" name="Text Placeholder 4">
            <a:extLst>
              <a:ext uri="{FF2B5EF4-FFF2-40B4-BE49-F238E27FC236}">
                <a16:creationId xmlns:a16="http://schemas.microsoft.com/office/drawing/2014/main" id="{433E90D6-4E2D-03E5-2D20-D0ADCFC9D114}"/>
              </a:ext>
              <a:ext uri="{C183D7F6-B498-43B3-948B-1728B52AA6E4}">
                <adec:decorative xmlns:adec="http://schemas.microsoft.com/office/drawing/2017/decorative" val="1"/>
              </a:ext>
            </a:extLst>
          </p:cNvPr>
          <p:cNvSpPr>
            <a:spLocks noGrp="1"/>
          </p:cNvSpPr>
          <p:nvPr>
            <p:ph type="body" sz="quarter" idx="33"/>
          </p:nvPr>
        </p:nvSpPr>
        <p:spPr>
          <a:xfrm rot="5400000" flipV="1">
            <a:off x="4793371"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1" name="Text Placeholder 4">
            <a:extLst>
              <a:ext uri="{FF2B5EF4-FFF2-40B4-BE49-F238E27FC236}">
                <a16:creationId xmlns:a16="http://schemas.microsoft.com/office/drawing/2014/main" id="{B0837EC7-1363-9D1C-ADE9-80FE584EFE6D}"/>
              </a:ext>
              <a:ext uri="{C183D7F6-B498-43B3-948B-1728B52AA6E4}">
                <adec:decorative xmlns:adec="http://schemas.microsoft.com/office/drawing/2017/decorative" val="1"/>
              </a:ext>
            </a:extLst>
          </p:cNvPr>
          <p:cNvSpPr>
            <a:spLocks noGrp="1"/>
          </p:cNvSpPr>
          <p:nvPr>
            <p:ph type="body" sz="quarter" idx="34"/>
          </p:nvPr>
        </p:nvSpPr>
        <p:spPr>
          <a:xfrm rot="5400000" flipV="1">
            <a:off x="7587593"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44CFE64-F2DE-4241-80D0-E89D2BAC3CE3}" type="datetime1">
              <a:rPr lang="fi-FI" noProof="0" smtClean="0"/>
              <a:t>9.12.2025</a:t>
            </a:fld>
            <a:endParaRPr lang="fi-FI" noProof="0"/>
          </a:p>
        </p:txBody>
      </p:sp>
      <p:sp>
        <p:nvSpPr>
          <p:cNvPr id="4" name="Title 1">
            <a:extLst>
              <a:ext uri="{FF2B5EF4-FFF2-40B4-BE49-F238E27FC236}">
                <a16:creationId xmlns:a16="http://schemas.microsoft.com/office/drawing/2014/main" id="{44E4297C-275F-F5D6-4A88-36B71B4250D8}"/>
              </a:ext>
            </a:extLst>
          </p:cNvPr>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6" name="Text Placeholder 5">
            <a:extLst>
              <a:ext uri="{FF2B5EF4-FFF2-40B4-BE49-F238E27FC236}">
                <a16:creationId xmlns:a16="http://schemas.microsoft.com/office/drawing/2014/main" id="{BDADD783-4C45-00DA-AF8E-B8E76F5DB339}"/>
              </a:ext>
            </a:extLst>
          </p:cNvPr>
          <p:cNvSpPr>
            <a:spLocks noGrp="1"/>
          </p:cNvSpPr>
          <p:nvPr>
            <p:ph type="body" sz="quarter" idx="35"/>
          </p:nvPr>
        </p:nvSpPr>
        <p:spPr>
          <a:xfrm>
            <a:off x="753534" y="3103033"/>
            <a:ext cx="2338917"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5">
            <a:extLst>
              <a:ext uri="{FF2B5EF4-FFF2-40B4-BE49-F238E27FC236}">
                <a16:creationId xmlns:a16="http://schemas.microsoft.com/office/drawing/2014/main" id="{CDC926C2-F0D4-F088-0A70-C77946166895}"/>
              </a:ext>
            </a:extLst>
          </p:cNvPr>
          <p:cNvSpPr>
            <a:spLocks noGrp="1"/>
          </p:cNvSpPr>
          <p:nvPr>
            <p:ph type="body" sz="quarter" idx="36"/>
          </p:nvPr>
        </p:nvSpPr>
        <p:spPr>
          <a:xfrm>
            <a:off x="3492316"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5">
            <a:extLst>
              <a:ext uri="{FF2B5EF4-FFF2-40B4-BE49-F238E27FC236}">
                <a16:creationId xmlns:a16="http://schemas.microsoft.com/office/drawing/2014/main" id="{104A8B0F-2343-D7F3-C14C-004A0C5A6DA1}"/>
              </a:ext>
            </a:extLst>
          </p:cNvPr>
          <p:cNvSpPr>
            <a:spLocks noGrp="1"/>
          </p:cNvSpPr>
          <p:nvPr>
            <p:ph type="body" sz="quarter" idx="37"/>
          </p:nvPr>
        </p:nvSpPr>
        <p:spPr>
          <a:xfrm>
            <a:off x="631061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55B4939-8B4C-A450-53CF-4778CED75EF6}"/>
              </a:ext>
            </a:extLst>
          </p:cNvPr>
          <p:cNvSpPr>
            <a:spLocks noGrp="1"/>
          </p:cNvSpPr>
          <p:nvPr>
            <p:ph type="body" sz="quarter" idx="38"/>
          </p:nvPr>
        </p:nvSpPr>
        <p:spPr>
          <a:xfrm>
            <a:off x="910240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7769527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ontent_25">
    <p:spTree>
      <p:nvGrpSpPr>
        <p:cNvPr id="1" name=""/>
        <p:cNvGrpSpPr/>
        <p:nvPr/>
      </p:nvGrpSpPr>
      <p:grpSpPr>
        <a:xfrm>
          <a:off x="0" y="0"/>
          <a:ext cx="0" cy="0"/>
          <a:chOff x="0" y="0"/>
          <a:chExt cx="0" cy="0"/>
        </a:xfrm>
      </p:grpSpPr>
      <p:sp>
        <p:nvSpPr>
          <p:cNvPr id="2" name="Title 1"/>
          <p:cNvSpPr>
            <a:spLocks noGrp="1"/>
          </p:cNvSpPr>
          <p:nvPr>
            <p:ph type="title"/>
          </p:nvPr>
        </p:nvSpPr>
        <p:spPr>
          <a:xfrm>
            <a:off x="522409" y="962533"/>
            <a:ext cx="8148864" cy="668064"/>
          </a:xfrm>
        </p:spPr>
        <p:txBody>
          <a:bodyPr anchor="t"/>
          <a:lstStyle>
            <a:lvl1pPr>
              <a:defRPr spc="-67" baseline="0">
                <a:solidFill>
                  <a:schemeClr val="tx1"/>
                </a:solidFill>
              </a:defRPr>
            </a:lvl1pPr>
          </a:lstStyle>
          <a:p>
            <a:r>
              <a:rPr lang="en-US" noProof="0"/>
              <a:t>Click to edit Master title style</a:t>
            </a:r>
            <a:endParaRPr lang="fi-FI" noProof="0" dirty="0"/>
          </a:p>
        </p:txBody>
      </p:sp>
      <p:cxnSp>
        <p:nvCxnSpPr>
          <p:cNvPr id="28" name="Straight Connector 27">
            <a:extLst>
              <a:ext uri="{FF2B5EF4-FFF2-40B4-BE49-F238E27FC236}">
                <a16:creationId xmlns:a16="http://schemas.microsoft.com/office/drawing/2014/main" id="{7C729C3F-8599-17B9-5EF0-3965CFF96E73}"/>
              </a:ext>
              <a:ext uri="{C183D7F6-B498-43B3-948B-1728B52AA6E4}">
                <adec:decorative xmlns:adec="http://schemas.microsoft.com/office/drawing/2017/decorative" val="1"/>
              </a:ext>
            </a:extLst>
          </p:cNvPr>
          <p:cNvCxnSpPr>
            <a:cxnSpLocks/>
          </p:cNvCxnSpPr>
          <p:nvPr userDrawn="1"/>
        </p:nvCxnSpPr>
        <p:spPr>
          <a:xfrm>
            <a:off x="624468" y="2943921"/>
            <a:ext cx="10834029" cy="0"/>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D7C32C9-C8E8-CC83-844B-825F3385FC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2985" y="4262166"/>
            <a:ext cx="2768272" cy="70981"/>
          </a:xfrm>
          <a:prstGeom prst="rect">
            <a:avLst/>
          </a:prstGeom>
        </p:spPr>
      </p:pic>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dirty="0"/>
              <a:t>2023</a:t>
            </a:r>
          </a:p>
        </p:txBody>
      </p:sp>
      <p:pic>
        <p:nvPicPr>
          <p:cNvPr id="11" name="Graphic 10">
            <a:extLst>
              <a:ext uri="{FF2B5EF4-FFF2-40B4-BE49-F238E27FC236}">
                <a16:creationId xmlns:a16="http://schemas.microsoft.com/office/drawing/2014/main" id="{97299A94-7D41-1CE8-B381-33D36BE8C0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990545" y="4262166"/>
            <a:ext cx="2768272" cy="70981"/>
          </a:xfrm>
          <a:prstGeom prst="rect">
            <a:avLst/>
          </a:prstGeom>
        </p:spPr>
      </p:pic>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3" name="Graphic 12">
            <a:extLst>
              <a:ext uri="{FF2B5EF4-FFF2-40B4-BE49-F238E27FC236}">
                <a16:creationId xmlns:a16="http://schemas.microsoft.com/office/drawing/2014/main" id="{073241B7-3114-8BAD-D81A-366522E80D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825032" y="4262166"/>
            <a:ext cx="2768272" cy="70981"/>
          </a:xfrm>
          <a:prstGeom prst="rect">
            <a:avLst/>
          </a:prstGeom>
        </p:spPr>
      </p:pic>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4" name="Graphic 13">
            <a:extLst>
              <a:ext uri="{FF2B5EF4-FFF2-40B4-BE49-F238E27FC236}">
                <a16:creationId xmlns:a16="http://schemas.microsoft.com/office/drawing/2014/main" id="{E7B78BAF-E482-14A4-F868-CA6B928A01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09341" y="4262166"/>
            <a:ext cx="2768272" cy="70981"/>
          </a:xfrm>
          <a:prstGeom prst="rect">
            <a:avLst/>
          </a:prstGeom>
        </p:spPr>
      </p:pic>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0FEDE82-73FA-2D45-933A-85555DD2FC61}" type="datetime1">
              <a:rPr lang="fi-FI" noProof="0" smtClean="0"/>
              <a:t>9.12.2025</a:t>
            </a:fld>
            <a:endParaRPr lang="fi-FI" noProof="0"/>
          </a:p>
        </p:txBody>
      </p:sp>
      <p:sp>
        <p:nvSpPr>
          <p:cNvPr id="3" name="Text Placeholder 3">
            <a:extLst>
              <a:ext uri="{FF2B5EF4-FFF2-40B4-BE49-F238E27FC236}">
                <a16:creationId xmlns:a16="http://schemas.microsoft.com/office/drawing/2014/main" id="{E9A64B4C-8E72-359F-3BDC-0B9F05AFE3DA}"/>
              </a:ext>
            </a:extLst>
          </p:cNvPr>
          <p:cNvSpPr>
            <a:spLocks noGrp="1"/>
          </p:cNvSpPr>
          <p:nvPr>
            <p:ph type="body" sz="quarter" idx="32"/>
          </p:nvPr>
        </p:nvSpPr>
        <p:spPr>
          <a:xfrm>
            <a:off x="753534" y="3103033"/>
            <a:ext cx="2338917" cy="2626784"/>
          </a:xfrm>
        </p:spPr>
        <p:txBody>
          <a:bodyPr/>
          <a:lstStyle>
            <a:lvl1pPr>
              <a:defRPr sz="2133"/>
            </a:lvl1pPr>
            <a:lvl4pPr marL="731382" indent="0">
              <a:buNone/>
              <a:defRPr/>
            </a:lvl4pPr>
          </a:lstStyle>
          <a:p>
            <a:pPr lvl="0"/>
            <a:r>
              <a:rPr lang="en-US"/>
              <a:t>Click to edit Master text styles</a:t>
            </a:r>
          </a:p>
        </p:txBody>
      </p:sp>
      <p:sp>
        <p:nvSpPr>
          <p:cNvPr id="4" name="Text Placeholder 3">
            <a:extLst>
              <a:ext uri="{FF2B5EF4-FFF2-40B4-BE49-F238E27FC236}">
                <a16:creationId xmlns:a16="http://schemas.microsoft.com/office/drawing/2014/main" id="{3379217F-8F87-CCB2-7951-EEF4184B9E6F}"/>
              </a:ext>
            </a:extLst>
          </p:cNvPr>
          <p:cNvSpPr>
            <a:spLocks noGrp="1"/>
          </p:cNvSpPr>
          <p:nvPr>
            <p:ph type="body" sz="quarter" idx="33"/>
          </p:nvPr>
        </p:nvSpPr>
        <p:spPr>
          <a:xfrm>
            <a:off x="3501151" y="3103033"/>
            <a:ext cx="2338917" cy="2626784"/>
          </a:xfrm>
        </p:spPr>
        <p:txBody>
          <a:bodyPr/>
          <a:lstStyle>
            <a:lvl1pPr>
              <a:defRPr sz="2133"/>
            </a:lvl1pPr>
          </a:lstStyle>
          <a:p>
            <a:pPr lvl="0"/>
            <a:r>
              <a:rPr lang="en-US"/>
              <a:t>Click to edit Master text styles</a:t>
            </a:r>
          </a:p>
        </p:txBody>
      </p:sp>
      <p:sp>
        <p:nvSpPr>
          <p:cNvPr id="10" name="Text Placeholder 3">
            <a:extLst>
              <a:ext uri="{FF2B5EF4-FFF2-40B4-BE49-F238E27FC236}">
                <a16:creationId xmlns:a16="http://schemas.microsoft.com/office/drawing/2014/main" id="{B646DBE0-9EB8-A50F-BB0E-F78B71A9876A}"/>
              </a:ext>
            </a:extLst>
          </p:cNvPr>
          <p:cNvSpPr>
            <a:spLocks noGrp="1"/>
          </p:cNvSpPr>
          <p:nvPr>
            <p:ph type="body" sz="quarter" idx="34"/>
          </p:nvPr>
        </p:nvSpPr>
        <p:spPr>
          <a:xfrm>
            <a:off x="6328280" y="3103033"/>
            <a:ext cx="2338917" cy="2626784"/>
          </a:xfrm>
        </p:spPr>
        <p:txBody>
          <a:bodyPr/>
          <a:lstStyle>
            <a:lvl1pPr>
              <a:defRPr sz="2133"/>
            </a:lvl1pPr>
            <a:lvl2pPr>
              <a:defRPr/>
            </a:lvl2pPr>
          </a:lstStyle>
          <a:p>
            <a:pPr lvl="0"/>
            <a:r>
              <a:rPr lang="en-US"/>
              <a:t>Click to edit Master text styles</a:t>
            </a:r>
          </a:p>
        </p:txBody>
      </p:sp>
      <p:sp>
        <p:nvSpPr>
          <p:cNvPr id="12" name="Text Placeholder 3">
            <a:extLst>
              <a:ext uri="{FF2B5EF4-FFF2-40B4-BE49-F238E27FC236}">
                <a16:creationId xmlns:a16="http://schemas.microsoft.com/office/drawing/2014/main" id="{6139A9B1-CF69-645F-593F-78EDF57D7D43}"/>
              </a:ext>
            </a:extLst>
          </p:cNvPr>
          <p:cNvSpPr>
            <a:spLocks noGrp="1"/>
          </p:cNvSpPr>
          <p:nvPr>
            <p:ph type="body" sz="quarter" idx="35"/>
          </p:nvPr>
        </p:nvSpPr>
        <p:spPr>
          <a:xfrm>
            <a:off x="9111238" y="3103033"/>
            <a:ext cx="2338917" cy="2626784"/>
          </a:xfrm>
        </p:spPr>
        <p:txBody>
          <a:bodyPr/>
          <a:lstStyle>
            <a:lvl1pPr>
              <a:defRPr sz="2133"/>
            </a:lvl1pPr>
          </a:lstStyle>
          <a:p>
            <a:pPr lvl="0"/>
            <a:r>
              <a:rPr lang="en-US"/>
              <a:t>Click to edit Master text styles</a:t>
            </a:r>
          </a:p>
        </p:txBody>
      </p:sp>
    </p:spTree>
    <p:extLst>
      <p:ext uri="{BB962C8B-B14F-4D97-AF65-F5344CB8AC3E}">
        <p14:creationId xmlns:p14="http://schemas.microsoft.com/office/powerpoint/2010/main" val="2070212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avio, beige">
    <p:bg>
      <p:bgPr>
        <a:solidFill>
          <a:schemeClr val="bg1"/>
        </a:solidFill>
        <a:effectLst/>
      </p:bgPr>
    </p:bg>
    <p:spTree>
      <p:nvGrpSpPr>
        <p:cNvPr id="1" name=""/>
        <p:cNvGrpSpPr/>
        <p:nvPr/>
      </p:nvGrpSpPr>
      <p:grpSpPr>
        <a:xfrm>
          <a:off x="0" y="0"/>
          <a:ext cx="0" cy="0"/>
          <a:chOff x="0" y="0"/>
          <a:chExt cx="0" cy="0"/>
        </a:xfrm>
      </p:grpSpPr>
      <p:sp>
        <p:nvSpPr>
          <p:cNvPr id="16" name="Otsikon paikkamerkki 1">
            <a:extLst>
              <a:ext uri="{FF2B5EF4-FFF2-40B4-BE49-F238E27FC236}">
                <a16:creationId xmlns:a16="http://schemas.microsoft.com/office/drawing/2014/main" id="{C2444CC8-4F74-4AA9-2DA3-238C152DD471}"/>
              </a:ext>
            </a:extLst>
          </p:cNvPr>
          <p:cNvSpPr>
            <a:spLocks noGrp="1"/>
          </p:cNvSpPr>
          <p:nvPr>
            <p:ph type="title" hasCustomPrompt="1"/>
          </p:nvPr>
        </p:nvSpPr>
        <p:spPr>
          <a:xfrm>
            <a:off x="695325" y="880638"/>
            <a:ext cx="10802938" cy="480131"/>
          </a:xfrm>
          <a:prstGeom prst="rect">
            <a:avLst/>
          </a:prstGeom>
        </p:spPr>
        <p:txBody>
          <a:bodyPr vert="horz" lIns="251999" tIns="45720" rIns="251999" bIns="45720" rtlCol="0" anchor="t" anchorCtr="0">
            <a:noAutofit/>
          </a:bodyPr>
          <a:lstStyle>
            <a:lvl1pPr algn="ctr">
              <a:defRPr sz="2800"/>
            </a:lvl1pPr>
          </a:lstStyle>
          <a:p>
            <a:r>
              <a:rPr lang="fi-FI" noProof="0" dirty="0"/>
              <a:t>Lisää otsikko napsauttamalla</a:t>
            </a:r>
          </a:p>
        </p:txBody>
      </p:sp>
      <p:sp>
        <p:nvSpPr>
          <p:cNvPr id="12" name="Rectangle 11">
            <a:extLst>
              <a:ext uri="{FF2B5EF4-FFF2-40B4-BE49-F238E27FC236}">
                <a16:creationId xmlns:a16="http://schemas.microsoft.com/office/drawing/2014/main" id="{6E04E3EE-55C9-EAC2-E7E9-A70184B73D5A}"/>
              </a:ext>
            </a:extLst>
          </p:cNvPr>
          <p:cNvSpPr>
            <a:spLocks/>
          </p:cNvSpPr>
          <p:nvPr userDrawn="1"/>
        </p:nvSpPr>
        <p:spPr>
          <a:xfrm>
            <a:off x="1" y="6237288"/>
            <a:ext cx="12191998" cy="62071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TextBox 13">
            <a:extLst>
              <a:ext uri="{FF2B5EF4-FFF2-40B4-BE49-F238E27FC236}">
                <a16:creationId xmlns:a16="http://schemas.microsoft.com/office/drawing/2014/main" id="{3B5F63A4-DDC7-0483-648F-D137CE374A3E}"/>
              </a:ext>
            </a:extLst>
          </p:cNvPr>
          <p:cNvSpPr txBox="1"/>
          <p:nvPr userDrawn="1"/>
        </p:nvSpPr>
        <p:spPr>
          <a:xfrm>
            <a:off x="11895667" y="3191933"/>
            <a:ext cx="184731" cy="369332"/>
          </a:xfrm>
          <a:prstGeom prst="rect">
            <a:avLst/>
          </a:prstGeom>
          <a:noFill/>
        </p:spPr>
        <p:txBody>
          <a:bodyPr wrap="none" rtlCol="0">
            <a:spAutoFit/>
          </a:bodyPr>
          <a:lstStyle/>
          <a:p>
            <a:endParaRPr lang="en-FI" dirty="0"/>
          </a:p>
        </p:txBody>
      </p:sp>
      <p:sp>
        <p:nvSpPr>
          <p:cNvPr id="19" name="Content Placeholder 13">
            <a:extLst>
              <a:ext uri="{FF2B5EF4-FFF2-40B4-BE49-F238E27FC236}">
                <a16:creationId xmlns:a16="http://schemas.microsoft.com/office/drawing/2014/main" id="{39C85C48-269B-E8AA-F26E-28576BB7388A}"/>
              </a:ext>
            </a:extLst>
          </p:cNvPr>
          <p:cNvSpPr>
            <a:spLocks noGrp="1"/>
          </p:cNvSpPr>
          <p:nvPr>
            <p:ph sz="quarter" idx="10" hasCustomPrompt="1"/>
          </p:nvPr>
        </p:nvSpPr>
        <p:spPr>
          <a:xfrm>
            <a:off x="695325" y="1584984"/>
            <a:ext cx="10802938" cy="4292357"/>
          </a:xfrm>
        </p:spPr>
        <p:txBody>
          <a:bodyPr/>
          <a:lstStyle>
            <a:lvl1pPr algn="ctr">
              <a:defRPr/>
            </a:lvl1pPr>
            <a:lvl2pPr algn="ctr">
              <a:defRPr/>
            </a:lvl2pPr>
            <a:lvl3pPr algn="ctr">
              <a:defRPr/>
            </a:lvl3pPr>
            <a:lvl4pPr algn="ctr">
              <a:defRPr/>
            </a:lvl4pPr>
            <a:lvl5pPr algn="ctr">
              <a:defRPr/>
            </a:lvl5p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832843976"/>
      </p:ext>
    </p:extLst>
  </p:cSld>
  <p:clrMapOvr>
    <a:masterClrMapping/>
  </p:clrMapOvr>
  <p:extLst>
    <p:ext uri="{DCECCB84-F9BA-43D5-87BE-67443E8EF086}">
      <p15:sldGuideLst xmlns:p15="http://schemas.microsoft.com/office/powerpoint/2012/main"/>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ontent_26">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2409" y="1661029"/>
            <a:ext cx="5266184" cy="4512000"/>
          </a:xfrm>
        </p:spPr>
        <p:txBody>
          <a:bodyPr>
            <a:noAutofit/>
          </a:bodyPr>
          <a:lstStyle/>
          <a:p>
            <a:pPr lvl="0"/>
            <a:r>
              <a:rPr lang="en-US" noProof="0"/>
              <a:t>Click to edit Master text styles</a:t>
            </a:r>
          </a:p>
        </p:txBody>
      </p:sp>
      <p:sp>
        <p:nvSpPr>
          <p:cNvPr id="4" name="Content Placeholder 3"/>
          <p:cNvSpPr>
            <a:spLocks noGrp="1"/>
          </p:cNvSpPr>
          <p:nvPr>
            <p:ph sz="half" idx="2"/>
          </p:nvPr>
        </p:nvSpPr>
        <p:spPr>
          <a:xfrm>
            <a:off x="5910888" y="1661029"/>
            <a:ext cx="5280000" cy="4512000"/>
          </a:xfrm>
        </p:spPr>
        <p:txBody>
          <a:bodyPr>
            <a:noAutofit/>
          </a:bodyPr>
          <a:lstStyle/>
          <a:p>
            <a:pPr lvl="0"/>
            <a:r>
              <a:rPr lang="en-US" noProof="0"/>
              <a:t>Click to edit Master text styles</a:t>
            </a:r>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a:lstStyle/>
          <a:p>
            <a:r>
              <a:rPr lang="fi-FI" noProof="0"/>
              <a:t>© OP Pohjola / OP-Konfidentiell</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a:xfrm>
            <a:off x="10386484" y="6356352"/>
            <a:ext cx="990600" cy="314177"/>
          </a:xfrm>
          <a:prstGeom prst="rect">
            <a:avLst/>
          </a:prstGeom>
        </p:spPr>
        <p:txBody>
          <a:bodyPr/>
          <a:lstStyle/>
          <a:p>
            <a:fld id="{F9E16626-9667-074C-8D44-FD4D4BE7FCBB}" type="datetime1">
              <a:rPr lang="fi-FI" noProof="0" smtClean="0"/>
              <a:t>9.12.2025</a:t>
            </a:fld>
            <a:endParaRPr lang="fi-FI" noProof="0"/>
          </a:p>
        </p:txBody>
      </p:sp>
      <p:sp>
        <p:nvSpPr>
          <p:cNvPr id="5" name="Title 1">
            <a:extLst>
              <a:ext uri="{FF2B5EF4-FFF2-40B4-BE49-F238E27FC236}">
                <a16:creationId xmlns:a16="http://schemas.microsoft.com/office/drawing/2014/main" id="{7993C273-1241-1DCD-A95E-708103B768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ontent_27">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518346" y="1661029"/>
            <a:ext cx="5280001" cy="2208000"/>
          </a:xfrm>
        </p:spPr>
        <p:txBody>
          <a:bodyPr>
            <a:noAutofit/>
          </a:bodyPr>
          <a:lstStyle/>
          <a:p>
            <a:pPr lvl="0"/>
            <a:r>
              <a:rPr lang="en-US" noProof="0"/>
              <a:t>Click to edit Master text styles</a:t>
            </a:r>
          </a:p>
        </p:txBody>
      </p:sp>
      <p:sp>
        <p:nvSpPr>
          <p:cNvPr id="14" name="Content Placeholder 3"/>
          <p:cNvSpPr>
            <a:spLocks noGrp="1"/>
          </p:cNvSpPr>
          <p:nvPr>
            <p:ph sz="half" idx="2"/>
          </p:nvPr>
        </p:nvSpPr>
        <p:spPr>
          <a:xfrm>
            <a:off x="5910888" y="1661029"/>
            <a:ext cx="5280000" cy="2208000"/>
          </a:xfrm>
        </p:spPr>
        <p:txBody>
          <a:bodyPr>
            <a:noAutofit/>
          </a:bodyPr>
          <a:lstStyle/>
          <a:p>
            <a:pPr lvl="0"/>
            <a:r>
              <a:rPr lang="en-US" noProof="0"/>
              <a:t>Click to edit Master text styles</a:t>
            </a:r>
          </a:p>
        </p:txBody>
      </p:sp>
      <p:sp>
        <p:nvSpPr>
          <p:cNvPr id="15" name="Content Placeholder 2"/>
          <p:cNvSpPr>
            <a:spLocks noGrp="1"/>
          </p:cNvSpPr>
          <p:nvPr>
            <p:ph sz="half" idx="13"/>
          </p:nvPr>
        </p:nvSpPr>
        <p:spPr>
          <a:xfrm>
            <a:off x="518346" y="3949475"/>
            <a:ext cx="5280001" cy="2208000"/>
          </a:xfrm>
        </p:spPr>
        <p:txBody>
          <a:bodyPr>
            <a:noAutofit/>
          </a:bodyPr>
          <a:lstStyle/>
          <a:p>
            <a:pPr lvl="0"/>
            <a:r>
              <a:rPr lang="en-US" noProof="0"/>
              <a:t>Click to edit Master text styles</a:t>
            </a:r>
          </a:p>
        </p:txBody>
      </p:sp>
      <p:sp>
        <p:nvSpPr>
          <p:cNvPr id="16" name="Content Placeholder 3"/>
          <p:cNvSpPr>
            <a:spLocks noGrp="1"/>
          </p:cNvSpPr>
          <p:nvPr>
            <p:ph sz="half" idx="14"/>
          </p:nvPr>
        </p:nvSpPr>
        <p:spPr>
          <a:xfrm>
            <a:off x="5910888" y="3949475"/>
            <a:ext cx="5280000" cy="2208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a:xfrm>
            <a:off x="10386484" y="6356352"/>
            <a:ext cx="990600" cy="314177"/>
          </a:xfrm>
          <a:prstGeom prst="rect">
            <a:avLst/>
          </a:prstGeom>
        </p:spPr>
        <p:txBody>
          <a:bodyPr/>
          <a:lstStyle/>
          <a:p>
            <a:fld id="{73160B7B-D8FC-484C-9AE1-D83DBEFA6D3A}" type="datetime1">
              <a:rPr lang="fi-FI" noProof="0" smtClean="0"/>
              <a:t>9.12.2025</a:t>
            </a:fld>
            <a:endParaRPr lang="fi-FI" noProof="0"/>
          </a:p>
        </p:txBody>
      </p:sp>
      <p:sp>
        <p:nvSpPr>
          <p:cNvPr id="5" name="Title 1">
            <a:extLst>
              <a:ext uri="{FF2B5EF4-FFF2-40B4-BE49-F238E27FC236}">
                <a16:creationId xmlns:a16="http://schemas.microsoft.com/office/drawing/2014/main" id="{86C57694-0134-FB3B-BBAA-A093D8F618B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294610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ontent_28">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20911"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2" name="Content Placeholder 3"/>
          <p:cNvSpPr>
            <a:spLocks noGrp="1"/>
          </p:cNvSpPr>
          <p:nvPr>
            <p:ph sz="half" idx="2"/>
          </p:nvPr>
        </p:nvSpPr>
        <p:spPr>
          <a:xfrm>
            <a:off x="520911" y="2499270"/>
            <a:ext cx="5280000" cy="3684588"/>
          </a:xfrm>
        </p:spPr>
        <p:txBody>
          <a:bodyPr>
            <a:noAutofit/>
          </a:bodyPr>
          <a:lstStyle/>
          <a:p>
            <a:pPr lvl="0"/>
            <a:r>
              <a:rPr lang="en-US" noProof="0"/>
              <a:t>Click to edit Master text styles</a:t>
            </a:r>
          </a:p>
        </p:txBody>
      </p:sp>
      <p:sp>
        <p:nvSpPr>
          <p:cNvPr id="13" name="Text Placeholder 4"/>
          <p:cNvSpPr>
            <a:spLocks noGrp="1"/>
          </p:cNvSpPr>
          <p:nvPr>
            <p:ph type="body" sz="quarter" idx="3"/>
          </p:nvPr>
        </p:nvSpPr>
        <p:spPr>
          <a:xfrm>
            <a:off x="5921503"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5"/>
          <p:cNvSpPr>
            <a:spLocks noGrp="1"/>
          </p:cNvSpPr>
          <p:nvPr>
            <p:ph sz="quarter" idx="4"/>
          </p:nvPr>
        </p:nvSpPr>
        <p:spPr>
          <a:xfrm>
            <a:off x="5921503" y="2499270"/>
            <a:ext cx="5280000" cy="3684588"/>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a:xfrm>
            <a:off x="10386484" y="6356352"/>
            <a:ext cx="990600" cy="314177"/>
          </a:xfrm>
          <a:prstGeom prst="rect">
            <a:avLst/>
          </a:prstGeom>
        </p:spPr>
        <p:txBody>
          <a:bodyPr/>
          <a:lstStyle/>
          <a:p>
            <a:fld id="{B066508B-79DD-D241-BF4B-1F98386A40E4}" type="datetime1">
              <a:rPr lang="fi-FI" noProof="0" smtClean="0"/>
              <a:t>9.12.2025</a:t>
            </a:fld>
            <a:endParaRPr lang="fi-FI" noProof="0"/>
          </a:p>
        </p:txBody>
      </p:sp>
      <p:sp>
        <p:nvSpPr>
          <p:cNvPr id="5" name="Title 1">
            <a:extLst>
              <a:ext uri="{FF2B5EF4-FFF2-40B4-BE49-F238E27FC236}">
                <a16:creationId xmlns:a16="http://schemas.microsoft.com/office/drawing/2014/main" id="{F9CA6EF4-B182-EEE8-390E-3ABC39B8986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64656018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ontent_29">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20909"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3"/>
          <p:cNvSpPr>
            <a:spLocks noGrp="1"/>
          </p:cNvSpPr>
          <p:nvPr>
            <p:ph sz="half" idx="2"/>
          </p:nvPr>
        </p:nvSpPr>
        <p:spPr>
          <a:xfrm>
            <a:off x="520909" y="2501029"/>
            <a:ext cx="3408000" cy="3696000"/>
          </a:xfrm>
        </p:spPr>
        <p:txBody>
          <a:bodyPr>
            <a:noAutofit/>
          </a:bodyPr>
          <a:lstStyle/>
          <a:p>
            <a:pPr lvl="0"/>
            <a:r>
              <a:rPr lang="en-US" noProof="0"/>
              <a:t>Click to edit Master text styles</a:t>
            </a:r>
          </a:p>
        </p:txBody>
      </p:sp>
      <p:sp>
        <p:nvSpPr>
          <p:cNvPr id="15" name="Text Placeholder 4"/>
          <p:cNvSpPr>
            <a:spLocks noGrp="1"/>
          </p:cNvSpPr>
          <p:nvPr>
            <p:ph type="body" sz="quarter" idx="3" hasCustomPrompt="1"/>
          </p:nvPr>
        </p:nvSpPr>
        <p:spPr>
          <a:xfrm>
            <a:off x="4159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noProof="0" dirty="0"/>
              <a:t>Kirjoita väliotsikko</a:t>
            </a:r>
          </a:p>
        </p:txBody>
      </p:sp>
      <p:sp>
        <p:nvSpPr>
          <p:cNvPr id="16" name="Content Placeholder 5"/>
          <p:cNvSpPr>
            <a:spLocks noGrp="1"/>
          </p:cNvSpPr>
          <p:nvPr>
            <p:ph sz="quarter" idx="4"/>
          </p:nvPr>
        </p:nvSpPr>
        <p:spPr>
          <a:xfrm>
            <a:off x="4159903" y="2501029"/>
            <a:ext cx="3408000" cy="3696000"/>
          </a:xfrm>
        </p:spPr>
        <p:txBody>
          <a:bodyPr>
            <a:noAutofit/>
          </a:bodyPr>
          <a:lstStyle/>
          <a:p>
            <a:pPr lvl="0"/>
            <a:r>
              <a:rPr lang="en-US" noProof="0"/>
              <a:t>Click to edit Master text styles</a:t>
            </a:r>
          </a:p>
        </p:txBody>
      </p:sp>
      <p:sp>
        <p:nvSpPr>
          <p:cNvPr id="17" name="Text Placeholder 4"/>
          <p:cNvSpPr>
            <a:spLocks noGrp="1"/>
          </p:cNvSpPr>
          <p:nvPr>
            <p:ph type="body" sz="quarter" idx="13"/>
          </p:nvPr>
        </p:nvSpPr>
        <p:spPr>
          <a:xfrm>
            <a:off x="7783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8" name="Content Placeholder 5"/>
          <p:cNvSpPr>
            <a:spLocks noGrp="1"/>
          </p:cNvSpPr>
          <p:nvPr>
            <p:ph sz="quarter" idx="14"/>
          </p:nvPr>
        </p:nvSpPr>
        <p:spPr>
          <a:xfrm>
            <a:off x="7783903" y="2501029"/>
            <a:ext cx="3408000" cy="3696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a:xfrm>
            <a:off x="10386484" y="6356352"/>
            <a:ext cx="990600" cy="314177"/>
          </a:xfrm>
          <a:prstGeom prst="rect">
            <a:avLst/>
          </a:prstGeom>
        </p:spPr>
        <p:txBody>
          <a:bodyPr/>
          <a:lstStyle/>
          <a:p>
            <a:fld id="{05022105-9F4C-5747-95F7-2D9A0BC78434}" type="datetime1">
              <a:rPr lang="fi-FI" noProof="0" smtClean="0"/>
              <a:t>9.12.2025</a:t>
            </a:fld>
            <a:endParaRPr lang="fi-FI" noProof="0"/>
          </a:p>
        </p:txBody>
      </p:sp>
      <p:sp>
        <p:nvSpPr>
          <p:cNvPr id="5" name="Title 1">
            <a:extLst>
              <a:ext uri="{FF2B5EF4-FFF2-40B4-BE49-F238E27FC236}">
                <a16:creationId xmlns:a16="http://schemas.microsoft.com/office/drawing/2014/main" id="{CC376717-38BF-82C5-E832-560B155AC7D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6126483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ontent_30">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521503"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1" name="Content Placeholder 3"/>
          <p:cNvSpPr>
            <a:spLocks noGrp="1"/>
          </p:cNvSpPr>
          <p:nvPr>
            <p:ph sz="half" idx="2"/>
          </p:nvPr>
        </p:nvSpPr>
        <p:spPr>
          <a:xfrm>
            <a:off x="4157877"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2" name="Content Placeholder 3"/>
          <p:cNvSpPr>
            <a:spLocks noGrp="1"/>
          </p:cNvSpPr>
          <p:nvPr>
            <p:ph sz="half" idx="13"/>
          </p:nvPr>
        </p:nvSpPr>
        <p:spPr>
          <a:xfrm>
            <a:off x="7781585"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a:xfrm>
            <a:off x="10386484" y="6356352"/>
            <a:ext cx="990600" cy="314177"/>
          </a:xfrm>
          <a:prstGeom prst="rect">
            <a:avLst/>
          </a:prstGeom>
        </p:spPr>
        <p:txBody>
          <a:bodyPr/>
          <a:lstStyle/>
          <a:p>
            <a:fld id="{FCA19004-EE4C-E141-9E22-ABAB2BB1BC8F}" type="datetime1">
              <a:rPr lang="fi-FI" noProof="0" smtClean="0"/>
              <a:t>9.12.2025</a:t>
            </a:fld>
            <a:endParaRPr lang="fi-FI" noProof="0"/>
          </a:p>
        </p:txBody>
      </p:sp>
      <p:sp>
        <p:nvSpPr>
          <p:cNvPr id="5" name="Title 1">
            <a:extLst>
              <a:ext uri="{FF2B5EF4-FFF2-40B4-BE49-F238E27FC236}">
                <a16:creationId xmlns:a16="http://schemas.microsoft.com/office/drawing/2014/main" id="{23DF7B82-D717-4FDB-2E51-34DA55E50F67}"/>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346454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ontent_31">
    <p:spTree>
      <p:nvGrpSpPr>
        <p:cNvPr id="1" name=""/>
        <p:cNvGrpSpPr/>
        <p:nvPr/>
      </p:nvGrpSpPr>
      <p:grpSpPr>
        <a:xfrm>
          <a:off x="0" y="0"/>
          <a:ext cx="0" cy="0"/>
          <a:chOff x="0" y="0"/>
          <a:chExt cx="0" cy="0"/>
        </a:xfrm>
      </p:grpSpPr>
      <p:sp>
        <p:nvSpPr>
          <p:cNvPr id="10" name="Content Placeholder 2"/>
          <p:cNvSpPr>
            <a:spLocks noGrp="1"/>
          </p:cNvSpPr>
          <p:nvPr>
            <p:ph idx="1"/>
          </p:nvPr>
        </p:nvSpPr>
        <p:spPr>
          <a:xfrm>
            <a:off x="520908" y="1662121"/>
            <a:ext cx="10672795" cy="1440000"/>
          </a:xfrm>
        </p:spPr>
        <p:txBody>
          <a:bodyPr>
            <a:noAutofit/>
          </a:bodyPr>
          <a:lstStyle>
            <a:lvl1pPr>
              <a:buClr>
                <a:schemeClr val="accent1"/>
              </a:buClr>
              <a:defRPr spc="-27" baseline="0"/>
            </a:lvl1pPr>
            <a:lvl2pPr>
              <a:defRPr spc="-27" baseline="0"/>
            </a:lvl2pPr>
            <a:lvl3pPr>
              <a:defRPr spc="-27" baseline="0"/>
            </a:lvl3pPr>
            <a:lvl4pPr marL="1075240" indent="0">
              <a:buNone/>
              <a:defRPr/>
            </a:lvl4pPr>
          </a:lstStyle>
          <a:p>
            <a:pPr lvl="0"/>
            <a:r>
              <a:rPr lang="en-US" noProof="0"/>
              <a:t>Click to edit Master text styles</a:t>
            </a:r>
          </a:p>
        </p:txBody>
      </p:sp>
      <p:sp>
        <p:nvSpPr>
          <p:cNvPr id="11" name="Content Placeholder 2"/>
          <p:cNvSpPr>
            <a:spLocks noGrp="1"/>
          </p:cNvSpPr>
          <p:nvPr>
            <p:ph idx="13"/>
          </p:nvPr>
        </p:nvSpPr>
        <p:spPr>
          <a:xfrm>
            <a:off x="520908" y="3182148"/>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12" name="Content Placeholder 2"/>
          <p:cNvSpPr>
            <a:spLocks noGrp="1"/>
          </p:cNvSpPr>
          <p:nvPr>
            <p:ph idx="14"/>
          </p:nvPr>
        </p:nvSpPr>
        <p:spPr>
          <a:xfrm>
            <a:off x="520908" y="4702175"/>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a:xfrm>
            <a:off x="10386484" y="6356352"/>
            <a:ext cx="990600" cy="314177"/>
          </a:xfrm>
          <a:prstGeom prst="rect">
            <a:avLst/>
          </a:prstGeom>
        </p:spPr>
        <p:txBody>
          <a:bodyPr/>
          <a:lstStyle/>
          <a:p>
            <a:fld id="{330B8315-1175-5C48-A879-815F717B680B}" type="datetime1">
              <a:rPr lang="fi-FI" noProof="0" smtClean="0"/>
              <a:t>9.12.2025</a:t>
            </a:fld>
            <a:endParaRPr lang="fi-FI" noProof="0"/>
          </a:p>
        </p:txBody>
      </p:sp>
      <p:sp>
        <p:nvSpPr>
          <p:cNvPr id="4" name="Title 1">
            <a:extLst>
              <a:ext uri="{FF2B5EF4-FFF2-40B4-BE49-F238E27FC236}">
                <a16:creationId xmlns:a16="http://schemas.microsoft.com/office/drawing/2014/main" id="{8CD0EC4F-6CE3-7EEB-322B-7AF233EE9609}"/>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40900206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Content_32">
    <p:spTree>
      <p:nvGrpSpPr>
        <p:cNvPr id="1" name=""/>
        <p:cNvGrpSpPr/>
        <p:nvPr/>
      </p:nvGrpSpPr>
      <p:grpSpPr>
        <a:xfrm>
          <a:off x="0" y="0"/>
          <a:ext cx="0" cy="0"/>
          <a:chOff x="0" y="0"/>
          <a:chExt cx="0" cy="0"/>
        </a:xfrm>
      </p:grpSpPr>
      <p:sp>
        <p:nvSpPr>
          <p:cNvPr id="19" name="Tekstin paikkamerkki 9"/>
          <p:cNvSpPr>
            <a:spLocks noGrp="1"/>
          </p:cNvSpPr>
          <p:nvPr>
            <p:ph type="body" sz="quarter" idx="13"/>
          </p:nvPr>
        </p:nvSpPr>
        <p:spPr>
          <a:xfrm>
            <a:off x="522409" y="1663096"/>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0" name="Content Placeholder 2"/>
          <p:cNvSpPr>
            <a:spLocks noGrp="1"/>
          </p:cNvSpPr>
          <p:nvPr>
            <p:ph idx="1"/>
          </p:nvPr>
        </p:nvSpPr>
        <p:spPr>
          <a:xfrm>
            <a:off x="2613892" y="1662121"/>
            <a:ext cx="8555181" cy="1440000"/>
          </a:xfrm>
        </p:spPr>
        <p:txBody>
          <a:bodyPr anchor="t" anchorCtr="0">
            <a:noAutofit/>
          </a:bodyPr>
          <a:lstStyle>
            <a:lvl1pPr>
              <a:buClr>
                <a:schemeClr val="accent1"/>
              </a:buClr>
              <a:defRPr spc="-27" baseline="0">
                <a:solidFill>
                  <a:schemeClr val="tx1"/>
                </a:solidFill>
              </a:defRPr>
            </a:lvl1pPr>
            <a:lvl2pPr>
              <a:defRPr spc="-27" baseline="0"/>
            </a:lvl2pPr>
            <a:lvl3pPr>
              <a:defRPr spc="-27" baseline="0"/>
            </a:lvl3pPr>
          </a:lstStyle>
          <a:p>
            <a:pPr lvl="0"/>
            <a:r>
              <a:rPr lang="en-US" noProof="0"/>
              <a:t>Click to edit Master text styles</a:t>
            </a:r>
          </a:p>
        </p:txBody>
      </p:sp>
      <p:sp>
        <p:nvSpPr>
          <p:cNvPr id="21" name="Tekstin paikkamerkki 9"/>
          <p:cNvSpPr>
            <a:spLocks noGrp="1"/>
          </p:cNvSpPr>
          <p:nvPr>
            <p:ph type="body" sz="quarter" idx="14"/>
          </p:nvPr>
        </p:nvSpPr>
        <p:spPr>
          <a:xfrm>
            <a:off x="522409" y="3182970"/>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2" name="Content Placeholder 2"/>
          <p:cNvSpPr>
            <a:spLocks noGrp="1"/>
          </p:cNvSpPr>
          <p:nvPr>
            <p:ph idx="15"/>
          </p:nvPr>
        </p:nvSpPr>
        <p:spPr>
          <a:xfrm>
            <a:off x="2613892" y="3181995"/>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23" name="Tekstin paikkamerkki 9"/>
          <p:cNvSpPr>
            <a:spLocks noGrp="1"/>
          </p:cNvSpPr>
          <p:nvPr>
            <p:ph type="body" sz="quarter" idx="16"/>
          </p:nvPr>
        </p:nvSpPr>
        <p:spPr>
          <a:xfrm>
            <a:off x="522409" y="4702843"/>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4" name="Content Placeholder 2"/>
          <p:cNvSpPr>
            <a:spLocks noGrp="1"/>
          </p:cNvSpPr>
          <p:nvPr>
            <p:ph idx="17"/>
          </p:nvPr>
        </p:nvSpPr>
        <p:spPr>
          <a:xfrm>
            <a:off x="2613892" y="4701868"/>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a:xfrm>
            <a:off x="10386484" y="6356352"/>
            <a:ext cx="990600" cy="314177"/>
          </a:xfrm>
          <a:prstGeom prst="rect">
            <a:avLst/>
          </a:prstGeom>
        </p:spPr>
        <p:txBody>
          <a:bodyPr/>
          <a:lstStyle/>
          <a:p>
            <a:fld id="{367D8E74-E954-2547-B4F7-580107513588}" type="datetime1">
              <a:rPr lang="fi-FI" noProof="0" smtClean="0"/>
              <a:t>9.12.2025</a:t>
            </a:fld>
            <a:endParaRPr lang="fi-FI" noProof="0"/>
          </a:p>
        </p:txBody>
      </p:sp>
      <p:sp>
        <p:nvSpPr>
          <p:cNvPr id="4" name="Title 1">
            <a:extLst>
              <a:ext uri="{FF2B5EF4-FFF2-40B4-BE49-F238E27FC236}">
                <a16:creationId xmlns:a16="http://schemas.microsoft.com/office/drawing/2014/main" id="{D22359FA-783F-DFF1-3CA4-E81275019D3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73353749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ontent_33">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a:xfrm>
            <a:off x="10386484" y="6356352"/>
            <a:ext cx="990600" cy="314177"/>
          </a:xfrm>
          <a:prstGeom prst="rect">
            <a:avLst/>
          </a:prstGeom>
        </p:spPr>
        <p:txBody>
          <a:bodyPr/>
          <a:lstStyle/>
          <a:p>
            <a:fld id="{65A077DC-6BC4-DA4A-AFEB-2CB3D13C2CD9}" type="datetime1">
              <a:rPr lang="fi-FI" noProof="0" smtClean="0"/>
              <a:t>9.12.2025</a:t>
            </a:fld>
            <a:endParaRPr lang="fi-FI" noProof="0"/>
          </a:p>
        </p:txBody>
      </p:sp>
      <p:sp>
        <p:nvSpPr>
          <p:cNvPr id="6" name="Text Placeholder 4">
            <a:extLst>
              <a:ext uri="{FF2B5EF4-FFF2-40B4-BE49-F238E27FC236}">
                <a16:creationId xmlns:a16="http://schemas.microsoft.com/office/drawing/2014/main" id="{57304C0D-E9DC-95D7-EA44-76DBAA7098D5}"/>
              </a:ext>
            </a:extLst>
          </p:cNvPr>
          <p:cNvSpPr>
            <a:spLocks noGrp="1"/>
          </p:cNvSpPr>
          <p:nvPr>
            <p:ph type="body" sz="quarter" idx="13"/>
          </p:nvPr>
        </p:nvSpPr>
        <p:spPr>
          <a:xfrm>
            <a:off x="514759" y="620185"/>
            <a:ext cx="10862325" cy="5547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ontent_34">
    <p:spTree>
      <p:nvGrpSpPr>
        <p:cNvPr id="1" name=""/>
        <p:cNvGrpSpPr/>
        <p:nvPr/>
      </p:nvGrpSpPr>
      <p:grpSpPr>
        <a:xfrm>
          <a:off x="0" y="0"/>
          <a:ext cx="0" cy="0"/>
          <a:chOff x="0" y="0"/>
          <a:chExt cx="0" cy="0"/>
        </a:xfrm>
      </p:grpSpPr>
      <p:cxnSp>
        <p:nvCxnSpPr>
          <p:cNvPr id="7" name="Straight Connector 9">
            <a:extLst>
              <a:ext uri="{C183D7F6-B498-43B3-948B-1728B52AA6E4}">
                <adec:decorative xmlns:adec="http://schemas.microsoft.com/office/drawing/2017/decorative" val="1"/>
              </a:ext>
            </a:extLst>
          </p:cNvPr>
          <p:cNvCxnSpPr/>
          <p:nvPr userDrawn="1"/>
        </p:nvCxnSpPr>
        <p:spPr>
          <a:xfrm rot="5400000">
            <a:off x="4975600" y="3041724"/>
            <a:ext cx="2412208" cy="2181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a:extLst>
              <a:ext uri="{C183D7F6-B498-43B3-948B-1728B52AA6E4}">
                <adec:decorative xmlns:adec="http://schemas.microsoft.com/office/drawing/2017/decorative" val="1"/>
              </a:ext>
            </a:extLst>
          </p:cNvPr>
          <p:cNvCxnSpPr/>
          <p:nvPr userDrawn="1"/>
        </p:nvCxnSpPr>
        <p:spPr>
          <a:xfrm rot="10800000">
            <a:off x="1127271" y="3166536"/>
            <a:ext cx="1042051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kstiruutu 16"/>
          <p:cNvSpPr txBox="1"/>
          <p:nvPr userDrawn="1"/>
        </p:nvSpPr>
        <p:spPr>
          <a:xfrm>
            <a:off x="924131"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1</a:t>
            </a:r>
          </a:p>
        </p:txBody>
      </p:sp>
      <p:sp>
        <p:nvSpPr>
          <p:cNvPr id="14" name="Tekstiruutu 13"/>
          <p:cNvSpPr txBox="1"/>
          <p:nvPr userDrawn="1"/>
        </p:nvSpPr>
        <p:spPr>
          <a:xfrm>
            <a:off x="6627753"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2</a:t>
            </a:r>
          </a:p>
        </p:txBody>
      </p:sp>
      <p:sp>
        <p:nvSpPr>
          <p:cNvPr id="16" name="Tekstiruutu 15"/>
          <p:cNvSpPr txBox="1"/>
          <p:nvPr userDrawn="1"/>
        </p:nvSpPr>
        <p:spPr>
          <a:xfrm>
            <a:off x="924131" y="3068960"/>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3</a:t>
            </a:r>
          </a:p>
        </p:txBody>
      </p:sp>
      <p:sp>
        <p:nvSpPr>
          <p:cNvPr id="15" name="Tekstiruutu 14"/>
          <p:cNvSpPr txBox="1"/>
          <p:nvPr userDrawn="1"/>
        </p:nvSpPr>
        <p:spPr>
          <a:xfrm>
            <a:off x="6612338" y="3075513"/>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4</a:t>
            </a:r>
          </a:p>
        </p:txBody>
      </p:sp>
      <p:sp>
        <p:nvSpPr>
          <p:cNvPr id="29" name="Tekstin paikkamerkki 19"/>
          <p:cNvSpPr>
            <a:spLocks noGrp="1"/>
          </p:cNvSpPr>
          <p:nvPr>
            <p:ph type="body" sz="quarter" idx="17"/>
          </p:nvPr>
        </p:nvSpPr>
        <p:spPr>
          <a:xfrm>
            <a:off x="1033202" y="5084763"/>
            <a:ext cx="10396799" cy="1008063"/>
          </a:xfrm>
          <a:prstGeom prst="rect">
            <a:avLst/>
          </a:prstGeom>
        </p:spPr>
        <p:txBody>
          <a:bodyPr/>
          <a:lstStyle>
            <a:lvl1pPr marL="0" indent="0">
              <a:buNone/>
              <a:defRPr sz="1600"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a:xfrm>
            <a:off x="10386484" y="6356352"/>
            <a:ext cx="990600" cy="314177"/>
          </a:xfrm>
          <a:prstGeom prst="rect">
            <a:avLst/>
          </a:prstGeom>
        </p:spPr>
        <p:txBody>
          <a:bodyPr/>
          <a:lstStyle/>
          <a:p>
            <a:fld id="{9339651B-F110-C443-BD4F-E59E2F55105A}" type="datetime1">
              <a:rPr lang="fi-FI" noProof="0" smtClean="0"/>
              <a:t>9.12.2025</a:t>
            </a:fld>
            <a:endParaRPr lang="fi-FI" noProof="0"/>
          </a:p>
        </p:txBody>
      </p:sp>
      <p:sp>
        <p:nvSpPr>
          <p:cNvPr id="4" name="Title 1">
            <a:extLst>
              <a:ext uri="{FF2B5EF4-FFF2-40B4-BE49-F238E27FC236}">
                <a16:creationId xmlns:a16="http://schemas.microsoft.com/office/drawing/2014/main" id="{C0A7AE3E-222B-D4CF-E6FE-0555A576D44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10" name="Text Placeholder 8">
            <a:extLst>
              <a:ext uri="{FF2B5EF4-FFF2-40B4-BE49-F238E27FC236}">
                <a16:creationId xmlns:a16="http://schemas.microsoft.com/office/drawing/2014/main" id="{25B85A10-42EE-3C0F-484B-91B6F5D0F99D}"/>
              </a:ext>
            </a:extLst>
          </p:cNvPr>
          <p:cNvSpPr>
            <a:spLocks noGrp="1"/>
          </p:cNvSpPr>
          <p:nvPr>
            <p:ph type="body" sz="quarter" idx="21"/>
          </p:nvPr>
        </p:nvSpPr>
        <p:spPr>
          <a:xfrm>
            <a:off x="1839384" y="1881300"/>
            <a:ext cx="3920067" cy="900000"/>
          </a:xfrm>
        </p:spPr>
        <p:txBody>
          <a:bodyPr/>
          <a:lstStyle/>
          <a:p>
            <a:pPr lvl="0"/>
            <a:r>
              <a:rPr lang="en-US"/>
              <a:t>Click to edit Master text styles</a:t>
            </a:r>
          </a:p>
        </p:txBody>
      </p:sp>
      <p:sp>
        <p:nvSpPr>
          <p:cNvPr id="12" name="Text Placeholder 8">
            <a:extLst>
              <a:ext uri="{FF2B5EF4-FFF2-40B4-BE49-F238E27FC236}">
                <a16:creationId xmlns:a16="http://schemas.microsoft.com/office/drawing/2014/main" id="{17B1B1DC-5B1A-AEE9-9810-68A4316FCEA1}"/>
              </a:ext>
            </a:extLst>
          </p:cNvPr>
          <p:cNvSpPr>
            <a:spLocks noGrp="1"/>
          </p:cNvSpPr>
          <p:nvPr>
            <p:ph type="body" sz="quarter" idx="22"/>
          </p:nvPr>
        </p:nvSpPr>
        <p:spPr>
          <a:xfrm>
            <a:off x="7512051" y="1881300"/>
            <a:ext cx="3920067" cy="900000"/>
          </a:xfrm>
        </p:spPr>
        <p:txBody>
          <a:bodyPr/>
          <a:lstStyle/>
          <a:p>
            <a:pPr lvl="0"/>
            <a:r>
              <a:rPr lang="en-US"/>
              <a:t>Click to edit Master text styles</a:t>
            </a:r>
          </a:p>
        </p:txBody>
      </p:sp>
      <p:sp>
        <p:nvSpPr>
          <p:cNvPr id="19" name="Text Placeholder 8">
            <a:extLst>
              <a:ext uri="{FF2B5EF4-FFF2-40B4-BE49-F238E27FC236}">
                <a16:creationId xmlns:a16="http://schemas.microsoft.com/office/drawing/2014/main" id="{B19ECD3D-E5E1-4C59-1975-1984319FB3E5}"/>
              </a:ext>
            </a:extLst>
          </p:cNvPr>
          <p:cNvSpPr>
            <a:spLocks noGrp="1"/>
          </p:cNvSpPr>
          <p:nvPr>
            <p:ph type="body" sz="quarter" idx="23"/>
          </p:nvPr>
        </p:nvSpPr>
        <p:spPr>
          <a:xfrm>
            <a:off x="1839384" y="3413767"/>
            <a:ext cx="3920067" cy="900000"/>
          </a:xfrm>
        </p:spPr>
        <p:txBody>
          <a:bodyPr/>
          <a:lstStyle/>
          <a:p>
            <a:pPr lvl="0"/>
            <a:r>
              <a:rPr lang="en-US"/>
              <a:t>Click to edit Master text styles</a:t>
            </a:r>
          </a:p>
        </p:txBody>
      </p:sp>
      <p:sp>
        <p:nvSpPr>
          <p:cNvPr id="20" name="Text Placeholder 8">
            <a:extLst>
              <a:ext uri="{FF2B5EF4-FFF2-40B4-BE49-F238E27FC236}">
                <a16:creationId xmlns:a16="http://schemas.microsoft.com/office/drawing/2014/main" id="{12D9C0CC-F4B2-D60D-8FE4-9E7A31C07D57}"/>
              </a:ext>
            </a:extLst>
          </p:cNvPr>
          <p:cNvSpPr>
            <a:spLocks noGrp="1"/>
          </p:cNvSpPr>
          <p:nvPr>
            <p:ph type="body" sz="quarter" idx="24"/>
          </p:nvPr>
        </p:nvSpPr>
        <p:spPr>
          <a:xfrm>
            <a:off x="7512051" y="3413767"/>
            <a:ext cx="3920067" cy="900000"/>
          </a:xfrm>
        </p:spPr>
        <p:txBody>
          <a:bodyPr/>
          <a:lstStyle/>
          <a:p>
            <a:pPr lvl="0"/>
            <a:r>
              <a:rPr lang="en-US"/>
              <a:t>Click to edit Master text styles</a:t>
            </a:r>
          </a:p>
        </p:txBody>
      </p:sp>
    </p:spTree>
    <p:extLst>
      <p:ext uri="{BB962C8B-B14F-4D97-AF65-F5344CB8AC3E}">
        <p14:creationId xmlns:p14="http://schemas.microsoft.com/office/powerpoint/2010/main" val="329262053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Content_35">
    <p:spTree>
      <p:nvGrpSpPr>
        <p:cNvPr id="1" name=""/>
        <p:cNvGrpSpPr/>
        <p:nvPr/>
      </p:nvGrpSpPr>
      <p:grpSpPr>
        <a:xfrm>
          <a:off x="0" y="0"/>
          <a:ext cx="0" cy="0"/>
          <a:chOff x="0" y="0"/>
          <a:chExt cx="0" cy="0"/>
        </a:xfrm>
      </p:grpSpPr>
      <p:cxnSp>
        <p:nvCxnSpPr>
          <p:cNvPr id="18" name="Straight Connector 9">
            <a:extLst>
              <a:ext uri="{C183D7F6-B498-43B3-948B-1728B52AA6E4}">
                <adec:decorative xmlns:adec="http://schemas.microsoft.com/office/drawing/2017/decorative" val="1"/>
              </a:ext>
            </a:extLst>
          </p:cNvPr>
          <p:cNvCxnSpPr/>
          <p:nvPr userDrawn="1"/>
        </p:nvCxnSpPr>
        <p:spPr>
          <a:xfrm>
            <a:off x="5999989" y="1761416"/>
            <a:ext cx="0" cy="4163861"/>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a:extLst>
              <a:ext uri="{C183D7F6-B498-43B3-948B-1728B52AA6E4}">
                <adec:decorative xmlns:adec="http://schemas.microsoft.com/office/drawing/2017/decorative" val="1"/>
              </a:ext>
            </a:extLst>
          </p:cNvPr>
          <p:cNvCxnSpPr/>
          <p:nvPr userDrawn="1"/>
        </p:nvCxnSpPr>
        <p:spPr>
          <a:xfrm rot="10800000">
            <a:off x="755031" y="3683164"/>
            <a:ext cx="1095206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Tekstiruutu 32"/>
          <p:cNvSpPr txBox="1"/>
          <p:nvPr userDrawn="1"/>
        </p:nvSpPr>
        <p:spPr>
          <a:xfrm>
            <a:off x="457282"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1</a:t>
            </a:r>
          </a:p>
        </p:txBody>
      </p:sp>
      <p:sp>
        <p:nvSpPr>
          <p:cNvPr id="30" name="Tekstiruutu 29"/>
          <p:cNvSpPr txBox="1"/>
          <p:nvPr userDrawn="1"/>
        </p:nvSpPr>
        <p:spPr>
          <a:xfrm>
            <a:off x="6059734"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2</a:t>
            </a:r>
          </a:p>
        </p:txBody>
      </p:sp>
      <p:sp>
        <p:nvSpPr>
          <p:cNvPr id="32" name="Tekstiruutu 31"/>
          <p:cNvSpPr txBox="1"/>
          <p:nvPr userDrawn="1"/>
        </p:nvSpPr>
        <p:spPr>
          <a:xfrm>
            <a:off x="457282" y="3675937"/>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3</a:t>
            </a:r>
          </a:p>
        </p:txBody>
      </p:sp>
      <p:sp>
        <p:nvSpPr>
          <p:cNvPr id="31" name="Tekstiruutu 30"/>
          <p:cNvSpPr txBox="1"/>
          <p:nvPr userDrawn="1"/>
        </p:nvSpPr>
        <p:spPr>
          <a:xfrm>
            <a:off x="6044318" y="3610954"/>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4</a:t>
            </a:r>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a:xfrm>
            <a:off x="10386484" y="6356352"/>
            <a:ext cx="990600" cy="314177"/>
          </a:xfrm>
          <a:prstGeom prst="rect">
            <a:avLst/>
          </a:prstGeom>
        </p:spPr>
        <p:txBody>
          <a:bodyPr/>
          <a:lstStyle/>
          <a:p>
            <a:fld id="{8344E1AD-CD0B-2A43-AE0C-6C75453D022F}" type="datetime1">
              <a:rPr lang="fi-FI" noProof="0" smtClean="0"/>
              <a:t>9.12.2025</a:t>
            </a:fld>
            <a:endParaRPr lang="fi-FI" noProof="0"/>
          </a:p>
        </p:txBody>
      </p:sp>
      <p:sp>
        <p:nvSpPr>
          <p:cNvPr id="4" name="Title 1">
            <a:extLst>
              <a:ext uri="{FF2B5EF4-FFF2-40B4-BE49-F238E27FC236}">
                <a16:creationId xmlns:a16="http://schemas.microsoft.com/office/drawing/2014/main" id="{41BE2399-21E3-9594-E712-825098A7F2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8" name="Text Placeholder 6">
            <a:extLst>
              <a:ext uri="{FF2B5EF4-FFF2-40B4-BE49-F238E27FC236}">
                <a16:creationId xmlns:a16="http://schemas.microsoft.com/office/drawing/2014/main" id="{CFD2D87F-01B6-887E-07FA-E9C4D8C4540E}"/>
              </a:ext>
            </a:extLst>
          </p:cNvPr>
          <p:cNvSpPr>
            <a:spLocks noGrp="1"/>
          </p:cNvSpPr>
          <p:nvPr>
            <p:ph type="body" sz="quarter" idx="20"/>
          </p:nvPr>
        </p:nvSpPr>
        <p:spPr>
          <a:xfrm>
            <a:off x="1225551" y="1784351"/>
            <a:ext cx="4595283" cy="1595967"/>
          </a:xfrm>
        </p:spPr>
        <p:txBody>
          <a:body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A4E6A959-B387-7BF0-A889-E6BD2E14B761}"/>
              </a:ext>
            </a:extLst>
          </p:cNvPr>
          <p:cNvSpPr>
            <a:spLocks noGrp="1"/>
          </p:cNvSpPr>
          <p:nvPr>
            <p:ph type="body" sz="quarter" idx="21"/>
          </p:nvPr>
        </p:nvSpPr>
        <p:spPr>
          <a:xfrm>
            <a:off x="6889751" y="1784351"/>
            <a:ext cx="4595283" cy="1595967"/>
          </a:xfrm>
        </p:spPr>
        <p:txBody>
          <a:bodyPr/>
          <a:lstStyle/>
          <a:p>
            <a:pPr lvl="0"/>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B0561B2B-686C-C86B-43CD-CF655EF621F7}"/>
              </a:ext>
            </a:extLst>
          </p:cNvPr>
          <p:cNvSpPr>
            <a:spLocks noGrp="1"/>
          </p:cNvSpPr>
          <p:nvPr>
            <p:ph type="body" sz="quarter" idx="22"/>
          </p:nvPr>
        </p:nvSpPr>
        <p:spPr>
          <a:xfrm>
            <a:off x="6889751" y="3943351"/>
            <a:ext cx="4595283" cy="1595967"/>
          </a:xfrm>
        </p:spPr>
        <p:txBody>
          <a:body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89906099-D552-1244-C78B-DEB4DF4D6649}"/>
              </a:ext>
            </a:extLst>
          </p:cNvPr>
          <p:cNvSpPr>
            <a:spLocks noGrp="1"/>
          </p:cNvSpPr>
          <p:nvPr>
            <p:ph type="body" sz="quarter" idx="23"/>
          </p:nvPr>
        </p:nvSpPr>
        <p:spPr>
          <a:xfrm>
            <a:off x="1225551" y="3943351"/>
            <a:ext cx="4595283" cy="159596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472924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yhja">
    <p:bg>
      <p:bgPr>
        <a:solidFill>
          <a:schemeClr val="bg1"/>
        </a:solidFill>
        <a:effectLst/>
      </p:bgPr>
    </p:bg>
    <p:spTree>
      <p:nvGrpSpPr>
        <p:cNvPr id="1" name=""/>
        <p:cNvGrpSpPr/>
        <p:nvPr/>
      </p:nvGrpSpPr>
      <p:grpSpPr>
        <a:xfrm>
          <a:off x="0" y="0"/>
          <a:ext cx="0" cy="0"/>
          <a:chOff x="0" y="0"/>
          <a:chExt cx="0" cy="0"/>
        </a:xfrm>
      </p:grpSpPr>
      <p:sp>
        <p:nvSpPr>
          <p:cNvPr id="11" name="Otsikon paikkamerkki 1">
            <a:extLst>
              <a:ext uri="{FF2B5EF4-FFF2-40B4-BE49-F238E27FC236}">
                <a16:creationId xmlns:a16="http://schemas.microsoft.com/office/drawing/2014/main" id="{DBEF5074-DA00-61FA-C534-A69970AE0498}"/>
              </a:ext>
            </a:extLst>
          </p:cNvPr>
          <p:cNvSpPr>
            <a:spLocks noGrp="1"/>
          </p:cNvSpPr>
          <p:nvPr>
            <p:ph type="title" hasCustomPrompt="1"/>
          </p:nvPr>
        </p:nvSpPr>
        <p:spPr>
          <a:xfrm>
            <a:off x="693737" y="1117157"/>
            <a:ext cx="10802938" cy="923330"/>
          </a:xfrm>
          <a:prstGeom prst="rect">
            <a:avLst/>
          </a:prstGeom>
        </p:spPr>
        <p:txBody>
          <a:bodyPr vert="horz" lIns="251999" tIns="45720" rIns="251999" bIns="45720" rtlCol="0" anchor="t" anchorCtr="0">
            <a:noAutofit/>
          </a:bodyPr>
          <a:lstStyle/>
          <a:p>
            <a:r>
              <a:rPr lang="fi-FI" noProof="0" dirty="0"/>
              <a:t>Lisää otsikko </a:t>
            </a:r>
            <a:br>
              <a:rPr lang="fi-FI" noProof="0" dirty="0"/>
            </a:br>
            <a:r>
              <a:rPr lang="fi-FI" noProof="0" dirty="0"/>
              <a:t>napsauttamalla</a:t>
            </a:r>
          </a:p>
        </p:txBody>
      </p:sp>
      <p:sp>
        <p:nvSpPr>
          <p:cNvPr id="12" name="Tekstin paikkamerkki 2">
            <a:extLst>
              <a:ext uri="{FF2B5EF4-FFF2-40B4-BE49-F238E27FC236}">
                <a16:creationId xmlns:a16="http://schemas.microsoft.com/office/drawing/2014/main" id="{3DBE8171-6DE9-3E92-B817-DE87320A2B05}"/>
              </a:ext>
            </a:extLst>
          </p:cNvPr>
          <p:cNvSpPr>
            <a:spLocks noGrp="1"/>
          </p:cNvSpPr>
          <p:nvPr>
            <p:ph idx="1" hasCustomPrompt="1"/>
          </p:nvPr>
        </p:nvSpPr>
        <p:spPr>
          <a:xfrm>
            <a:off x="695325" y="2208179"/>
            <a:ext cx="10801350" cy="4029110"/>
          </a:xfrm>
          <a:prstGeom prst="rect">
            <a:avLst/>
          </a:prstGeom>
        </p:spPr>
        <p:txBody>
          <a:bodyPr vert="horz" lIns="251999" tIns="45720" rIns="251999" bIns="45720" rtlCol="0">
            <a:noAutofit/>
          </a:body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06968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ontent_36">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45539" y="1661029"/>
            <a:ext cx="6041528" cy="4357008"/>
          </a:xfrm>
          <a:prstGeom prst="rect">
            <a:avLst/>
          </a:prstGeo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852357" y="1661029"/>
            <a:ext cx="4510587" cy="4510587"/>
          </a:xfrm>
          <a:prstGeom prst="ellipse">
            <a:avLst/>
          </a:prstGeom>
          <a:solidFill>
            <a:schemeClr val="accent2"/>
          </a:solidFill>
          <a:effectLst/>
        </p:spPr>
        <p:txBody>
          <a:bodyPr/>
          <a:lstStyle>
            <a:lvl1pPr marL="0" indent="0" algn="ctr">
              <a:buFontTx/>
              <a:buNone/>
              <a:defRPr sz="1867" spc="-67"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a:xfrm>
            <a:off x="10386484" y="6356352"/>
            <a:ext cx="990600" cy="314177"/>
          </a:xfrm>
          <a:prstGeom prst="rect">
            <a:avLst/>
          </a:prstGeom>
        </p:spPr>
        <p:txBody>
          <a:bodyPr/>
          <a:lstStyle/>
          <a:p>
            <a:fld id="{0C48B7BB-B7ED-CB41-AFE1-917B8567CB97}" type="datetime1">
              <a:rPr lang="fi-FI" noProof="0" smtClean="0"/>
              <a:t>9.12.2025</a:t>
            </a:fld>
            <a:endParaRPr lang="fi-FI" noProof="0"/>
          </a:p>
        </p:txBody>
      </p:sp>
      <p:sp>
        <p:nvSpPr>
          <p:cNvPr id="4" name="Title 1">
            <a:extLst>
              <a:ext uri="{FF2B5EF4-FFF2-40B4-BE49-F238E27FC236}">
                <a16:creationId xmlns:a16="http://schemas.microsoft.com/office/drawing/2014/main" id="{45443350-0EDE-36C8-EAB0-675FC6D1872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7405268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ontent_37">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1170644" y="1656204"/>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713536" y="4221075"/>
            <a:ext cx="3314216" cy="1745659"/>
          </a:xfrm>
          <a:prstGeom prst="rect">
            <a:avLst/>
          </a:prstGeom>
        </p:spPr>
        <p:txBody>
          <a:bodyPr lIns="0">
            <a:noAutofit/>
          </a:bodyPr>
          <a:lstStyle>
            <a:lvl1pPr marL="0" indent="0" algn="ctr">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889396" y="1633165"/>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432288"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608149" y="1598609"/>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151041"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a:xfrm>
            <a:off x="10386484" y="6356352"/>
            <a:ext cx="990600" cy="314177"/>
          </a:xfrm>
          <a:prstGeom prst="rect">
            <a:avLst/>
          </a:prstGeom>
        </p:spPr>
        <p:txBody>
          <a:bodyPr/>
          <a:lstStyle/>
          <a:p>
            <a:fld id="{97DC7485-E0D2-8D48-B336-55A9C192ABED}" type="datetime1">
              <a:rPr lang="fi-FI" noProof="0" smtClean="0"/>
              <a:t>9.12.2025</a:t>
            </a:fld>
            <a:endParaRPr lang="fi-FI" noProof="0"/>
          </a:p>
        </p:txBody>
      </p:sp>
      <p:sp>
        <p:nvSpPr>
          <p:cNvPr id="4" name="Title 1">
            <a:extLst>
              <a:ext uri="{FF2B5EF4-FFF2-40B4-BE49-F238E27FC236}">
                <a16:creationId xmlns:a16="http://schemas.microsoft.com/office/drawing/2014/main" id="{349A28DA-3DED-5937-922C-64487E02F5E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5074480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Content_38">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2063789"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dirty="0"/>
              <a:t>Lähin konttori / konttorit</a:t>
            </a:r>
            <a:br>
              <a:rPr lang="fi-FI" noProof="0" dirty="0"/>
            </a:br>
            <a:r>
              <a:rPr lang="fi-FI" noProof="0" dirty="0"/>
              <a:t>Yhteystiedot</a:t>
            </a:r>
            <a:br>
              <a:rPr lang="fi-FI" noProof="0" dirty="0"/>
            </a:br>
            <a:r>
              <a:rPr lang="fi-FI" noProof="0" dirty="0"/>
              <a:t>Aukioloajat</a:t>
            </a:r>
            <a:br>
              <a:rPr lang="fi-FI" noProof="0" dirty="0"/>
            </a:br>
            <a:r>
              <a:rPr lang="fi-FI" noProof="0" dirty="0"/>
              <a:t>Verkkosivu</a:t>
            </a:r>
            <a:br>
              <a:rPr lang="fi-FI" noProof="0" dirty="0"/>
            </a:br>
            <a:r>
              <a:rPr lang="fi-FI" noProof="0" dirty="0"/>
              <a:t>Muu tieto</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7335383" y="1884149"/>
            <a:ext cx="1746100" cy="17461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1" name="Text Placeholder 12"/>
          <p:cNvSpPr>
            <a:spLocks noGrp="1"/>
          </p:cNvSpPr>
          <p:nvPr>
            <p:ph type="body" sz="quarter" idx="15" hasCustomPrompt="1"/>
          </p:nvPr>
        </p:nvSpPr>
        <p:spPr>
          <a:xfrm>
            <a:off x="6288341"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a:xfrm>
            <a:off x="10386484" y="6356352"/>
            <a:ext cx="990600" cy="314177"/>
          </a:xfrm>
          <a:prstGeom prst="rect">
            <a:avLst/>
          </a:prstGeom>
        </p:spPr>
        <p:txBody>
          <a:bodyPr/>
          <a:lstStyle/>
          <a:p>
            <a:fld id="{CB1C7CB7-F8B2-6E4F-9799-8C3B0AC9DFAF}" type="datetime1">
              <a:rPr lang="fi-FI" noProof="0" smtClean="0"/>
              <a:t>9.12.2025</a:t>
            </a:fld>
            <a:endParaRPr lang="fi-FI" noProof="0"/>
          </a:p>
        </p:txBody>
      </p:sp>
      <p:pic>
        <p:nvPicPr>
          <p:cNvPr id="18" name="Kuva 17">
            <a:extLst>
              <a:ext uri="{FF2B5EF4-FFF2-40B4-BE49-F238E27FC236}">
                <a16:creationId xmlns:a16="http://schemas.microsoft.com/office/drawing/2014/main" id="{69A85528-7428-434C-B70E-40C08182C3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5633" y="2022006"/>
            <a:ext cx="2851851" cy="1450093"/>
          </a:xfrm>
          <a:prstGeom prst="rect">
            <a:avLst/>
          </a:prstGeom>
        </p:spPr>
      </p:pic>
      <p:sp>
        <p:nvSpPr>
          <p:cNvPr id="2" name="Title 1">
            <a:extLst>
              <a:ext uri="{FF2B5EF4-FFF2-40B4-BE49-F238E27FC236}">
                <a16:creationId xmlns:a16="http://schemas.microsoft.com/office/drawing/2014/main" id="{4AE36CD9-C447-38B1-44B5-B819ACE84784}"/>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57407651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Content_39">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404961" y="3926642"/>
            <a:ext cx="3168440" cy="1919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Lähin konttori / konttorit</a:t>
            </a:r>
            <a:br>
              <a:rPr lang="fi-FI" noProof="0"/>
            </a:br>
            <a:r>
              <a:rPr lang="fi-FI" noProof="0"/>
              <a:t>Yhteystiedot</a:t>
            </a:r>
            <a:br>
              <a:rPr lang="fi-FI" noProof="0"/>
            </a:br>
            <a:r>
              <a:rPr lang="fi-FI" noProof="0"/>
              <a:t>Aukioloajat</a:t>
            </a:r>
            <a:br>
              <a:rPr lang="fi-FI" noProof="0"/>
            </a:br>
            <a:r>
              <a:rPr lang="fi-FI" noProof="0"/>
              <a:t>Verkkosivu</a:t>
            </a:r>
            <a:br>
              <a:rPr lang="fi-FI" noProof="0"/>
            </a:br>
            <a:r>
              <a:rPr lang="fi-FI" noProof="0"/>
              <a:t>Muu tieto</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288214" y="150883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3" name="Text Placeholder 12"/>
          <p:cNvSpPr>
            <a:spLocks noGrp="1"/>
          </p:cNvSpPr>
          <p:nvPr>
            <p:ph type="body" sz="quarter" idx="15" hasCustomPrompt="1"/>
          </p:nvPr>
        </p:nvSpPr>
        <p:spPr>
          <a:xfrm>
            <a:off x="8016267" y="1509271"/>
            <a:ext cx="3264453" cy="1535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6288214" y="3236887"/>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5" name="Text Placeholder 12"/>
          <p:cNvSpPr>
            <a:spLocks noGrp="1"/>
          </p:cNvSpPr>
          <p:nvPr>
            <p:ph type="body" sz="quarter" idx="16" hasCustomPrompt="1"/>
          </p:nvPr>
        </p:nvSpPr>
        <p:spPr>
          <a:xfrm>
            <a:off x="8016267" y="3236887"/>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19" hasCustomPrompt="1"/>
          </p:nvPr>
        </p:nvSpPr>
        <p:spPr>
          <a:xfrm>
            <a:off x="6288214" y="496531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7" name="Text Placeholder 12"/>
          <p:cNvSpPr>
            <a:spLocks noGrp="1"/>
          </p:cNvSpPr>
          <p:nvPr>
            <p:ph type="body" sz="quarter" idx="17" hasCustomPrompt="1"/>
          </p:nvPr>
        </p:nvSpPr>
        <p:spPr>
          <a:xfrm>
            <a:off x="8016267" y="4965128"/>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a:xfrm>
            <a:off x="10386484" y="6356352"/>
            <a:ext cx="990600" cy="314177"/>
          </a:xfrm>
          <a:prstGeom prst="rect">
            <a:avLst/>
          </a:prstGeom>
        </p:spPr>
        <p:txBody>
          <a:bodyPr/>
          <a:lstStyle/>
          <a:p>
            <a:fld id="{E536FF8B-00A7-1949-8EDC-DCE78C064929}" type="datetime1">
              <a:rPr lang="fi-FI" noProof="0" smtClean="0"/>
              <a:t>9.12.2025</a:t>
            </a:fld>
            <a:endParaRPr lang="fi-FI" noProof="0"/>
          </a:p>
        </p:txBody>
      </p:sp>
      <p:pic>
        <p:nvPicPr>
          <p:cNvPr id="30" name="Kuva 29">
            <a:extLst>
              <a:ext uri="{FF2B5EF4-FFF2-40B4-BE49-F238E27FC236}">
                <a16:creationId xmlns:a16="http://schemas.microsoft.com/office/drawing/2014/main" id="{1D1C455C-3A11-094D-AA7B-04CAE66889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428" y="2144950"/>
            <a:ext cx="2851851" cy="1450093"/>
          </a:xfrm>
          <a:prstGeom prst="rect">
            <a:avLst/>
          </a:prstGeom>
        </p:spPr>
      </p:pic>
      <p:sp>
        <p:nvSpPr>
          <p:cNvPr id="2" name="Title 1">
            <a:extLst>
              <a:ext uri="{FF2B5EF4-FFF2-40B4-BE49-F238E27FC236}">
                <a16:creationId xmlns:a16="http://schemas.microsoft.com/office/drawing/2014/main" id="{A2226FDB-67F3-3944-5102-E2A9AE8E0EDA}"/>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1999973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Content_40">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608524"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586816" y="3779927"/>
            <a:ext cx="3314216" cy="2160000"/>
          </a:xfrm>
          <a:prstGeom prst="rect">
            <a:avLst/>
          </a:prstGeom>
        </p:spPr>
        <p:txBody>
          <a:bodyPr lIns="0">
            <a:noAutofit/>
          </a:bodyPr>
          <a:lstStyle>
            <a:lvl1pPr marL="0" indent="0">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317772"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317772"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048728"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048728"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a:xfrm>
            <a:off x="10386484" y="6356352"/>
            <a:ext cx="990600" cy="314177"/>
          </a:xfrm>
          <a:prstGeom prst="rect">
            <a:avLst/>
          </a:prstGeom>
        </p:spPr>
        <p:txBody>
          <a:bodyPr/>
          <a:lstStyle/>
          <a:p>
            <a:fld id="{DBA5D60E-04CD-5243-9309-2D00067EF053}" type="datetime1">
              <a:rPr lang="fi-FI" noProof="0" smtClean="0"/>
              <a:t>9.12.2025</a:t>
            </a:fld>
            <a:endParaRPr lang="fi-FI" noProof="0"/>
          </a:p>
        </p:txBody>
      </p:sp>
      <p:sp>
        <p:nvSpPr>
          <p:cNvPr id="4" name="Title 1">
            <a:extLst>
              <a:ext uri="{FF2B5EF4-FFF2-40B4-BE49-F238E27FC236}">
                <a16:creationId xmlns:a16="http://schemas.microsoft.com/office/drawing/2014/main" id="{784FB71E-4D5A-0ED2-E196-B4FB5355F33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23141532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Content_41">
    <p:spTree>
      <p:nvGrpSpPr>
        <p:cNvPr id="1" name=""/>
        <p:cNvGrpSpPr/>
        <p:nvPr/>
      </p:nvGrpSpPr>
      <p:grpSpPr>
        <a:xfrm>
          <a:off x="0" y="0"/>
          <a:ext cx="0" cy="0"/>
          <a:chOff x="0" y="0"/>
          <a:chExt cx="0" cy="0"/>
        </a:xfrm>
      </p:grpSpPr>
      <p:sp>
        <p:nvSpPr>
          <p:cNvPr id="20"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587976"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1" name="Tekstin paikkamerkki 3"/>
          <p:cNvSpPr>
            <a:spLocks noGrp="1"/>
          </p:cNvSpPr>
          <p:nvPr>
            <p:ph type="body" sz="quarter" idx="13"/>
          </p:nvPr>
        </p:nvSpPr>
        <p:spPr>
          <a:xfrm>
            <a:off x="1691977" y="1955251"/>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4443271"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5536694"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8283697"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395130"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25" hasCustomPrompt="1"/>
          </p:nvPr>
        </p:nvSpPr>
        <p:spPr>
          <a:xfrm>
            <a:off x="587976"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7" name="Tekstin paikkamerkki 3"/>
          <p:cNvSpPr>
            <a:spLocks noGrp="1"/>
          </p:cNvSpPr>
          <p:nvPr>
            <p:ph type="body" sz="quarter" idx="20"/>
          </p:nvPr>
        </p:nvSpPr>
        <p:spPr>
          <a:xfrm>
            <a:off x="1691977" y="4028709"/>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8"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4367059"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9" name="Tekstin paikkamerkki 15"/>
          <p:cNvSpPr>
            <a:spLocks noGrp="1"/>
          </p:cNvSpPr>
          <p:nvPr>
            <p:ph type="body" sz="quarter" idx="22"/>
          </p:nvPr>
        </p:nvSpPr>
        <p:spPr>
          <a:xfrm>
            <a:off x="5536694"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8207485"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395130"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a:xfrm>
            <a:off x="10386484" y="6356352"/>
            <a:ext cx="990600" cy="314177"/>
          </a:xfrm>
          <a:prstGeom prst="rect">
            <a:avLst/>
          </a:prstGeom>
        </p:spPr>
        <p:txBody>
          <a:bodyPr/>
          <a:lstStyle/>
          <a:p>
            <a:fld id="{BACE15F1-5C97-6B42-A424-BCAE7BFC922E}" type="datetime1">
              <a:rPr lang="fi-FI" noProof="0" smtClean="0"/>
              <a:t>9.12.2025</a:t>
            </a:fld>
            <a:endParaRPr lang="fi-FI" noProof="0"/>
          </a:p>
        </p:txBody>
      </p:sp>
      <p:sp>
        <p:nvSpPr>
          <p:cNvPr id="4" name="Title 1">
            <a:extLst>
              <a:ext uri="{FF2B5EF4-FFF2-40B4-BE49-F238E27FC236}">
                <a16:creationId xmlns:a16="http://schemas.microsoft.com/office/drawing/2014/main" id="{0D0979BD-B501-040B-9A9D-06FF6F7480C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81653285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Content_42">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400722" y="519486"/>
            <a:ext cx="11266345" cy="1046895"/>
          </a:xfrm>
        </p:spPr>
        <p:txBody>
          <a:bodyPr/>
          <a:lstStyle>
            <a:lvl1pPr algn="ctr">
              <a:defRPr/>
            </a:lvl1pPr>
          </a:lstStyle>
          <a:p>
            <a:r>
              <a:rPr lang="fi-FI" noProof="0"/>
              <a:t>Kirjoita otsikko tähän</a:t>
            </a:r>
          </a:p>
        </p:txBody>
      </p:sp>
      <p:sp>
        <p:nvSpPr>
          <p:cNvPr id="34" name="Picture Placeholder 5">
            <a:extLst>
              <a:ext uri="{C183D7F6-B498-43B3-948B-1728B52AA6E4}">
                <adec:decorative xmlns:adec="http://schemas.microsoft.com/office/drawing/2017/decorative" val="1"/>
              </a:ext>
            </a:extLst>
          </p:cNvPr>
          <p:cNvSpPr>
            <a:spLocks noGrp="1" noChangeAspect="1"/>
          </p:cNvSpPr>
          <p:nvPr>
            <p:ph type="pic" sz="quarter" idx="34" hasCustomPrompt="1"/>
          </p:nvPr>
        </p:nvSpPr>
        <p:spPr>
          <a:xfrm>
            <a:off x="1113440" y="204437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5" name="Tekstin paikkamerkki 13"/>
          <p:cNvSpPr>
            <a:spLocks noGrp="1"/>
          </p:cNvSpPr>
          <p:nvPr>
            <p:ph type="body" sz="quarter" idx="35"/>
          </p:nvPr>
        </p:nvSpPr>
        <p:spPr>
          <a:xfrm>
            <a:off x="400722" y="3164479"/>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18" name="Picture Placeholder 5">
            <a:extLst>
              <a:ext uri="{C183D7F6-B498-43B3-948B-1728B52AA6E4}">
                <adec:decorative xmlns:adec="http://schemas.microsoft.com/office/drawing/2017/decorative" val="1"/>
              </a:ext>
            </a:extLst>
          </p:cNvPr>
          <p:cNvSpPr>
            <a:spLocks noGrp="1" noChangeAspect="1"/>
          </p:cNvSpPr>
          <p:nvPr>
            <p:ph type="pic" sz="quarter" idx="30" hasCustomPrompt="1"/>
          </p:nvPr>
        </p:nvSpPr>
        <p:spPr>
          <a:xfrm>
            <a:off x="4074656" y="205711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1" name="Tekstin paikkamerkki 13"/>
          <p:cNvSpPr>
            <a:spLocks noGrp="1"/>
          </p:cNvSpPr>
          <p:nvPr>
            <p:ph type="body" sz="quarter" idx="31"/>
          </p:nvPr>
        </p:nvSpPr>
        <p:spPr>
          <a:xfrm>
            <a:off x="3361938" y="3177211"/>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8" name="Picture Placeholder 5">
            <a:extLst>
              <a:ext uri="{C183D7F6-B498-43B3-948B-1728B52AA6E4}">
                <adec:decorative xmlns:adec="http://schemas.microsoft.com/office/drawing/2017/decorative" val="1"/>
              </a:ext>
            </a:extLst>
          </p:cNvPr>
          <p:cNvSpPr>
            <a:spLocks noGrp="1" noChangeAspect="1"/>
          </p:cNvSpPr>
          <p:nvPr>
            <p:ph type="pic" sz="quarter" idx="38" hasCustomPrompt="1"/>
          </p:nvPr>
        </p:nvSpPr>
        <p:spPr>
          <a:xfrm>
            <a:off x="7035872" y="204437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9" name="Tekstin paikkamerkki 13"/>
          <p:cNvSpPr>
            <a:spLocks noGrp="1"/>
          </p:cNvSpPr>
          <p:nvPr>
            <p:ph type="body" sz="quarter" idx="39"/>
          </p:nvPr>
        </p:nvSpPr>
        <p:spPr>
          <a:xfrm>
            <a:off x="6323154" y="3164477"/>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9997089" y="2044375"/>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284371" y="3164474"/>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6" name="Picture Placeholder 5">
            <a:extLst>
              <a:ext uri="{C183D7F6-B498-43B3-948B-1728B52AA6E4}">
                <adec:decorative xmlns:adec="http://schemas.microsoft.com/office/drawing/2017/decorative" val="1"/>
              </a:ext>
            </a:extLst>
          </p:cNvPr>
          <p:cNvSpPr>
            <a:spLocks noGrp="1" noChangeAspect="1"/>
          </p:cNvSpPr>
          <p:nvPr>
            <p:ph type="pic" sz="quarter" idx="36" hasCustomPrompt="1"/>
          </p:nvPr>
        </p:nvSpPr>
        <p:spPr>
          <a:xfrm>
            <a:off x="1113440" y="411107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7" name="Tekstin paikkamerkki 13"/>
          <p:cNvSpPr>
            <a:spLocks noGrp="1"/>
          </p:cNvSpPr>
          <p:nvPr>
            <p:ph type="body" sz="quarter" idx="37"/>
          </p:nvPr>
        </p:nvSpPr>
        <p:spPr>
          <a:xfrm>
            <a:off x="400722"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2" name="Picture Placeholder 5">
            <a:extLst>
              <a:ext uri="{C183D7F6-B498-43B3-948B-1728B52AA6E4}">
                <adec:decorative xmlns:adec="http://schemas.microsoft.com/office/drawing/2017/decorative" val="1"/>
              </a:ext>
            </a:extLst>
          </p:cNvPr>
          <p:cNvSpPr>
            <a:spLocks noGrp="1" noChangeAspect="1"/>
          </p:cNvSpPr>
          <p:nvPr>
            <p:ph type="pic" sz="quarter" idx="32" hasCustomPrompt="1"/>
          </p:nvPr>
        </p:nvSpPr>
        <p:spPr>
          <a:xfrm>
            <a:off x="4074656" y="4123803"/>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3" name="Tekstin paikkamerkki 13"/>
          <p:cNvSpPr>
            <a:spLocks noGrp="1"/>
          </p:cNvSpPr>
          <p:nvPr>
            <p:ph type="body" sz="quarter" idx="33"/>
          </p:nvPr>
        </p:nvSpPr>
        <p:spPr>
          <a:xfrm>
            <a:off x="3361938"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40" name="Picture Placeholder 5">
            <a:extLst>
              <a:ext uri="{C183D7F6-B498-43B3-948B-1728B52AA6E4}">
                <adec:decorative xmlns:adec="http://schemas.microsoft.com/office/drawing/2017/decorative" val="1"/>
              </a:ext>
            </a:extLst>
          </p:cNvPr>
          <p:cNvSpPr>
            <a:spLocks noGrp="1" noChangeAspect="1"/>
          </p:cNvSpPr>
          <p:nvPr>
            <p:ph type="pic" sz="quarter" idx="40" hasCustomPrompt="1"/>
          </p:nvPr>
        </p:nvSpPr>
        <p:spPr>
          <a:xfrm>
            <a:off x="7035872" y="411106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1" name="Tekstin paikkamerkki 13"/>
          <p:cNvSpPr>
            <a:spLocks noGrp="1"/>
          </p:cNvSpPr>
          <p:nvPr>
            <p:ph type="body" sz="quarter" idx="41"/>
          </p:nvPr>
        </p:nvSpPr>
        <p:spPr>
          <a:xfrm>
            <a:off x="6323154"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9997089" y="411106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284371"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a:xfrm>
            <a:off x="10386484" y="6356352"/>
            <a:ext cx="990600" cy="314177"/>
          </a:xfrm>
          <a:prstGeom prst="rect">
            <a:avLst/>
          </a:prstGeom>
        </p:spPr>
        <p:txBody>
          <a:bodyPr/>
          <a:lstStyle/>
          <a:p>
            <a:fld id="{7DBB1454-0CE1-4046-890D-5187D6A0796C}" type="datetime1">
              <a:rPr lang="fi-FI" noProof="0" smtClean="0"/>
              <a:t>9.12.2025</a:t>
            </a:fld>
            <a:endParaRPr lang="fi-FI" noProof="0"/>
          </a:p>
        </p:txBody>
      </p:sp>
    </p:spTree>
    <p:extLst>
      <p:ext uri="{BB962C8B-B14F-4D97-AF65-F5344CB8AC3E}">
        <p14:creationId xmlns:p14="http://schemas.microsoft.com/office/powerpoint/2010/main" val="52967097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losing_1_Thank-you">
    <p:bg>
      <p:bgPr>
        <a:solidFill>
          <a:schemeClr val="accent2"/>
        </a:solidFill>
        <a:effectLst/>
      </p:bgPr>
    </p:bg>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ctrTitle"/>
          </p:nvPr>
        </p:nvSpPr>
        <p:spPr>
          <a:xfrm>
            <a:off x="1524000" y="2235669"/>
            <a:ext cx="9144000" cy="1885015"/>
          </a:xfrm>
          <a:effectLst>
            <a:outerShdw blurRad="88900" dist="50800" dir="2700000" algn="tl" rotWithShape="0">
              <a:prstClr val="black">
                <a:alpha val="20000"/>
              </a:prstClr>
            </a:outerShdw>
          </a:effectLst>
        </p:spPr>
        <p:txBody>
          <a:bodyPr anchor="ctr">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16D09E9A-44F4-984F-8F3A-E4B77204A0B7}" type="datetime1">
              <a:rPr lang="fi-FI" noProof="0" smtClean="0"/>
              <a:t>9.12.2025</a:t>
            </a:fld>
            <a:endParaRPr lang="fi-FI" noProof="0"/>
          </a:p>
        </p:txBody>
      </p:sp>
      <p:sp>
        <p:nvSpPr>
          <p:cNvPr id="3" name="Kuvan paikkamerkki 5">
            <a:extLst>
              <a:ext uri="{FF2B5EF4-FFF2-40B4-BE49-F238E27FC236}">
                <a16:creationId xmlns:a16="http://schemas.microsoft.com/office/drawing/2014/main" id="{3DE92150-F248-4E1B-2520-7427003D0A0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Closing_2_Thank-yo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60523"/>
            <a:ext cx="9144000" cy="1891200"/>
          </a:xfrm>
          <a:effectLst/>
        </p:spPr>
        <p:txBody>
          <a:bodyPr anchor="ctr">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E1284B8-7C10-304B-B768-52DA8DF996C2}" type="datetime1">
              <a:rPr lang="fi-FI" noProof="0" smtClean="0"/>
              <a:t>9.12.2025</a:t>
            </a:fld>
            <a:endParaRPr lang="fi-FI" noProof="0"/>
          </a:p>
        </p:txBody>
      </p:sp>
    </p:spTree>
    <p:extLst>
      <p:ext uri="{BB962C8B-B14F-4D97-AF65-F5344CB8AC3E}">
        <p14:creationId xmlns:p14="http://schemas.microsoft.com/office/powerpoint/2010/main" val="53798656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12192000" cy="68580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hasCustomPrompt="1"/>
          </p:nvPr>
        </p:nvSpPr>
        <p:spPr>
          <a:xfrm>
            <a:off x="516209" y="1667197"/>
            <a:ext cx="5520000" cy="768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anchor="t">
            <a:noAutofit/>
          </a:bodyPr>
          <a:lstStyle>
            <a:lvl1pPr algn="l">
              <a:defRPr sz="4667">
                <a:solidFill>
                  <a:schemeClr val="bg1"/>
                </a:solidFill>
                <a:effectLst/>
              </a:defRPr>
            </a:lvl1pPr>
          </a:lstStyle>
          <a:p>
            <a:r>
              <a:rPr lang="fi-FI"/>
              <a:t>Välikansi</a:t>
            </a:r>
            <a:endParaRPr lang="en-US"/>
          </a:p>
        </p:txBody>
      </p:sp>
      <p:sp>
        <p:nvSpPr>
          <p:cNvPr id="5" name="Kuvan paikkamerkki 5"/>
          <p:cNvSpPr>
            <a:spLocks noGrp="1" noChangeAspect="1"/>
          </p:cNvSpPr>
          <p:nvPr>
            <p:ph type="pic" sz="quarter" idx="14" hasCustomPrompt="1"/>
          </p:nvPr>
        </p:nvSpPr>
        <p:spPr>
          <a:xfrm>
            <a:off x="11369535" y="6321426"/>
            <a:ext cx="666663" cy="361524"/>
          </a:xfrm>
          <a:blipFill>
            <a:blip r:embed="rId3"/>
            <a:stretch>
              <a:fillRect/>
            </a:stretch>
          </a:blipFill>
        </p:spPr>
        <p:txBody>
          <a:bodyPr>
            <a:normAutofit/>
          </a:bodyPr>
          <a:lstStyle>
            <a:lvl1pPr marL="0" indent="0">
              <a:buNone/>
              <a:defRPr sz="667">
                <a:solidFill>
                  <a:schemeClr val="bg1"/>
                </a:solidFill>
              </a:defRPr>
            </a:lvl1pPr>
          </a:lstStyle>
          <a:p>
            <a:r>
              <a:rPr lang="fi-FI"/>
              <a:t> </a:t>
            </a:r>
          </a:p>
        </p:txBody>
      </p:sp>
      <p:sp>
        <p:nvSpPr>
          <p:cNvPr id="6" name="Footer Placeholder 4">
            <a:extLst>
              <a:ext uri="{FF2B5EF4-FFF2-40B4-BE49-F238E27FC236}">
                <a16:creationId xmlns:a16="http://schemas.microsoft.com/office/drawing/2014/main" id="{5FD70E1D-5C90-4B84-A45C-8658CCAC73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bg1"/>
                </a:solidFill>
                <a:latin typeface="OP Chevin Pro Light" panose="020F0303030000060003" pitchFamily="34" charset="0"/>
              </a:defRPr>
            </a:lvl1pPr>
          </a:lstStyle>
          <a:p>
            <a:r>
              <a:rPr lang="fi-FI"/>
              <a:t>/  OP-Luottamuksellinen</a:t>
            </a:r>
          </a:p>
        </p:txBody>
      </p:sp>
      <p:sp>
        <p:nvSpPr>
          <p:cNvPr id="8" name="Confidentiality">
            <a:extLst>
              <a:ext uri="{FF2B5EF4-FFF2-40B4-BE49-F238E27FC236}">
                <a16:creationId xmlns:a16="http://schemas.microsoft.com/office/drawing/2014/main" id="{B856D2D8-B610-46D7-B663-490C4766A655}"/>
              </a:ext>
            </a:extLst>
          </p:cNvPr>
          <p:cNvSpPr/>
          <p:nvPr userDrawn="1"/>
        </p:nvSpPr>
        <p:spPr>
          <a:xfrm>
            <a:off x="81005" y="6403984"/>
            <a:ext cx="600001" cy="220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fi-FI" sz="1000" noProof="0">
                <a:solidFill>
                  <a:schemeClr val="bg1"/>
                </a:solidFill>
                <a:latin typeface="OP Chevin Pro Light" pitchFamily="34" charset="0"/>
              </a:rPr>
              <a:t>© OP</a:t>
            </a:r>
          </a:p>
        </p:txBody>
      </p:sp>
    </p:spTree>
    <p:extLst>
      <p:ext uri="{BB962C8B-B14F-4D97-AF65-F5344CB8AC3E}">
        <p14:creationId xmlns:p14="http://schemas.microsoft.com/office/powerpoint/2010/main" val="4452546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F Title with Full Size Imag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D62F09D-3260-4B4D-8A06-5599C28A745E}"/>
              </a:ext>
            </a:extLst>
          </p:cNvPr>
          <p:cNvSpPr>
            <a:spLocks noGrp="1"/>
          </p:cNvSpPr>
          <p:nvPr>
            <p:ph type="pic" idx="1"/>
          </p:nvPr>
        </p:nvSpPr>
        <p:spPr>
          <a:xfrm>
            <a:off x="0" y="0"/>
            <a:ext cx="12192000" cy="6857999"/>
          </a:xfrm>
          <a:blipFill>
            <a:blip r:embed="rId2"/>
            <a:stretch>
              <a:fillRect/>
            </a:stretch>
          </a:blipFill>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2" name="Title 1">
            <a:extLst>
              <a:ext uri="{FF2B5EF4-FFF2-40B4-BE49-F238E27FC236}">
                <a16:creationId xmlns:a16="http://schemas.microsoft.com/office/drawing/2014/main" id="{D9D94ED9-1814-44F1-BE84-BE1064723206}"/>
              </a:ext>
            </a:extLst>
          </p:cNvPr>
          <p:cNvSpPr>
            <a:spLocks noGrp="1"/>
          </p:cNvSpPr>
          <p:nvPr>
            <p:ph type="title" hasCustomPrompt="1"/>
          </p:nvPr>
        </p:nvSpPr>
        <p:spPr>
          <a:xfrm>
            <a:off x="626708" y="2100084"/>
            <a:ext cx="5279731" cy="1600200"/>
          </a:xfrm>
        </p:spPr>
        <p:txBody>
          <a:bodyPr anchor="ctr">
            <a:noAutofit/>
          </a:bodyPr>
          <a:lstStyle>
            <a:lvl1pPr>
              <a:defRPr sz="4400" b="1">
                <a:solidFill>
                  <a:schemeClr val="tx1"/>
                </a:solidFill>
                <a:latin typeface="+mj-lt"/>
              </a:defRPr>
            </a:lvl1pPr>
          </a:lstStyle>
          <a:p>
            <a:r>
              <a:rPr lang="en-US"/>
              <a:t>CLICK TO EDIT MASTER TITLE STYLE</a:t>
            </a:r>
            <a:endParaRPr lang="fi-FI"/>
          </a:p>
        </p:txBody>
      </p:sp>
      <p:sp>
        <p:nvSpPr>
          <p:cNvPr id="4" name="Text Placeholder 3">
            <a:extLst>
              <a:ext uri="{FF2B5EF4-FFF2-40B4-BE49-F238E27FC236}">
                <a16:creationId xmlns:a16="http://schemas.microsoft.com/office/drawing/2014/main" id="{1EEEEDD7-7AD1-46D3-A2B6-CDCDA98BF0CC}"/>
              </a:ext>
            </a:extLst>
          </p:cNvPr>
          <p:cNvSpPr>
            <a:spLocks noGrp="1"/>
          </p:cNvSpPr>
          <p:nvPr>
            <p:ph type="body" sz="half" idx="2" hasCustomPrompt="1"/>
          </p:nvPr>
        </p:nvSpPr>
        <p:spPr>
          <a:xfrm>
            <a:off x="626708" y="3957816"/>
            <a:ext cx="5310876" cy="2245255"/>
          </a:xfrm>
        </p:spPr>
        <p:txBody>
          <a:bodyPr>
            <a:normAutofit/>
          </a:bodyPr>
          <a:lstStyle>
            <a:lvl1pPr marL="0" indent="0">
              <a:buNone/>
              <a:defRPr sz="24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CLICK TO EDIT MASTER SUBTITLE STYLE</a:t>
            </a:r>
            <a:endParaRPr lang="fi-FI"/>
          </a:p>
        </p:txBody>
      </p:sp>
      <p:sp>
        <p:nvSpPr>
          <p:cNvPr id="7" name="Kuvan paikkamerkki 6"/>
          <p:cNvSpPr>
            <a:spLocks noGrp="1"/>
          </p:cNvSpPr>
          <p:nvPr>
            <p:ph type="pic" sz="quarter" idx="10" hasCustomPrompt="1"/>
          </p:nvPr>
        </p:nvSpPr>
        <p:spPr>
          <a:xfrm>
            <a:off x="626708" y="435595"/>
            <a:ext cx="1513847" cy="623972"/>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baseline="0"/>
            </a:lvl1pPr>
          </a:lstStyle>
          <a:p>
            <a:r>
              <a:rPr lang="fi-FI"/>
              <a:t> </a:t>
            </a:r>
            <a:endParaRPr lang="en-US"/>
          </a:p>
        </p:txBody>
      </p:sp>
    </p:spTree>
    <p:extLst>
      <p:ext uri="{BB962C8B-B14F-4D97-AF65-F5344CB8AC3E}">
        <p14:creationId xmlns:p14="http://schemas.microsoft.com/office/powerpoint/2010/main" val="58348070"/>
      </p:ext>
    </p:extLst>
  </p:cSld>
  <p:clrMapOvr>
    <a:overrideClrMapping bg1="dk1" tx1="lt1" bg2="dk2" tx2="lt2" accent1="accent1" accent2="accent2" accent3="accent3" accent4="accent4" accent5="accent5" accent6="accent6" hlink="hlink" folHlink="folHlink"/>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Vertailu 2">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A83D12-7AF6-4F2B-9C67-45B02D552B88}" type="datetime1">
              <a:rPr lang="fi-FI" smtClean="0"/>
              <a:t>9.12.2025</a:t>
            </a:fld>
            <a:endParaRPr lang="fi-FI"/>
          </a:p>
        </p:txBody>
      </p:sp>
      <p:sp>
        <p:nvSpPr>
          <p:cNvPr id="8" name="Footer Placeholder 7"/>
          <p:cNvSpPr>
            <a:spLocks noGrp="1"/>
          </p:cNvSpPr>
          <p:nvPr>
            <p:ph type="ftr" sz="quarter" idx="11"/>
          </p:nvPr>
        </p:nvSpPr>
        <p:spPr/>
        <p:txBody>
          <a:bodyPr/>
          <a:lstStyle/>
          <a:p>
            <a:r>
              <a:rPr lang="fi-FI"/>
              <a:t>/  OP-Luottamuksellinen</a:t>
            </a:r>
          </a:p>
        </p:txBody>
      </p:sp>
      <p:sp>
        <p:nvSpPr>
          <p:cNvPr id="9" name="Slide Number Placeholder 8"/>
          <p:cNvSpPr>
            <a:spLocks noGrp="1"/>
          </p:cNvSpPr>
          <p:nvPr>
            <p:ph type="sldNum" sz="quarter" idx="12"/>
          </p:nvPr>
        </p:nvSpPr>
        <p:spPr/>
        <p:txBody>
          <a:bodyPr/>
          <a:lstStyle/>
          <a:p>
            <a:fld id="{2CFBC310-412D-4841-958B-3949C676B8F0}" type="slidenum">
              <a:rPr lang="fi-FI" smtClean="0"/>
              <a:t>‹#›</a:t>
            </a:fld>
            <a:endParaRPr lang="fi-FI"/>
          </a:p>
        </p:txBody>
      </p:sp>
      <p:sp>
        <p:nvSpPr>
          <p:cNvPr id="11" name="Text Placeholder 2"/>
          <p:cNvSpPr>
            <a:spLocks noGrp="1"/>
          </p:cNvSpPr>
          <p:nvPr>
            <p:ph type="body" idx="1"/>
          </p:nvPr>
        </p:nvSpPr>
        <p:spPr>
          <a:xfrm>
            <a:off x="681007"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681007"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6081599"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4" name="Content Placeholder 5"/>
          <p:cNvSpPr>
            <a:spLocks noGrp="1"/>
          </p:cNvSpPr>
          <p:nvPr>
            <p:ph sz="quarter" idx="4"/>
          </p:nvPr>
        </p:nvSpPr>
        <p:spPr>
          <a:xfrm>
            <a:off x="6081599"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681005" y="277092"/>
            <a:ext cx="10681939" cy="1292907"/>
          </a:xfrm>
        </p:spPr>
        <p:txBody>
          <a:bodyPr/>
          <a:lstStyle/>
          <a:p>
            <a:r>
              <a:rPr lang="en-US"/>
              <a:t>Click to edit Master title style</a:t>
            </a:r>
          </a:p>
        </p:txBody>
      </p:sp>
    </p:spTree>
    <p:extLst>
      <p:ext uri="{BB962C8B-B14F-4D97-AF65-F5344CB8AC3E}">
        <p14:creationId xmlns:p14="http://schemas.microsoft.com/office/powerpoint/2010/main" val="28379912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a:t>Click to edit Master title style</a:t>
            </a:r>
          </a:p>
        </p:txBody>
      </p:sp>
      <p:sp>
        <p:nvSpPr>
          <p:cNvPr id="3" name="Content Placeholder 2"/>
          <p:cNvSpPr>
            <a:spLocks noGrp="1"/>
          </p:cNvSpPr>
          <p:nvPr>
            <p:ph idx="1"/>
          </p:nvPr>
        </p:nvSpPr>
        <p:spPr>
          <a:xfrm>
            <a:off x="681005" y="1662124"/>
            <a:ext cx="5330328" cy="4535785"/>
          </a:xfrm>
        </p:spPr>
        <p:txBody>
          <a:bodyPr>
            <a:noAutofit/>
          </a:bodyPr>
          <a:lstStyle>
            <a:lvl1pPr>
              <a:defRPr spc="-67" baseline="0"/>
            </a:lvl1pPr>
            <a:lvl2pPr>
              <a:defRPr spc="-67" baseline="0"/>
            </a:lvl2pPr>
            <a:lvl3pPr>
              <a:defRPr spc="-67" baseline="0"/>
            </a:lvl3pPr>
            <a:lvl4pPr>
              <a:defRPr spc="-67" baseline="0"/>
            </a:lvl4pPr>
            <a:lvl5pPr>
              <a:defRPr spc="-67"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pc="-67" baseline="0"/>
            </a:lvl1pPr>
          </a:lstStyle>
          <a:p>
            <a:fld id="{B238053C-C71E-4036-964D-C57183A3E99B}" type="datetime1">
              <a:rPr lang="fi-FI" smtClean="0"/>
              <a:t>9.12.2025</a:t>
            </a:fld>
            <a:endParaRPr lang="fi-FI"/>
          </a:p>
        </p:txBody>
      </p:sp>
      <p:sp>
        <p:nvSpPr>
          <p:cNvPr id="6" name="Slide Number Placeholder 5"/>
          <p:cNvSpPr>
            <a:spLocks noGrp="1"/>
          </p:cNvSpPr>
          <p:nvPr>
            <p:ph type="sldNum" sz="quarter" idx="12"/>
          </p:nvPr>
        </p:nvSpPr>
        <p:spPr/>
        <p:txBody>
          <a:bodyPr/>
          <a:lstStyle>
            <a:lvl1pPr>
              <a:defRPr spc="-67" baseline="0"/>
            </a:lvl1pPr>
          </a:lstStyle>
          <a:p>
            <a:fld id="{2CFBC310-412D-4841-958B-3949C676B8F0}" type="slidenum">
              <a:rPr lang="fi-FI" smtClean="0"/>
              <a:pPr/>
              <a:t>‹#›</a:t>
            </a:fld>
            <a:endParaRPr lang="fi-FI"/>
          </a:p>
        </p:txBody>
      </p:sp>
      <p:sp>
        <p:nvSpPr>
          <p:cNvPr id="8" name="Footer Placeholder 4">
            <a:extLst>
              <a:ext uri="{FF2B5EF4-FFF2-40B4-BE49-F238E27FC236}">
                <a16:creationId xmlns:a16="http://schemas.microsoft.com/office/drawing/2014/main" id="{3BE65326-D5D9-4020-B151-76B1C978AB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a:t>/  OP-Luottamuksellinen</a:t>
            </a:r>
          </a:p>
        </p:txBody>
      </p:sp>
    </p:spTree>
    <p:extLst>
      <p:ext uri="{BB962C8B-B14F-4D97-AF65-F5344CB8AC3E}">
        <p14:creationId xmlns:p14="http://schemas.microsoft.com/office/powerpoint/2010/main" val="47203717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Section_4_Välikansi_kuva_alhaalla">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br>
              <a:rPr lang="fi-FI" noProof="0"/>
            </a:br>
            <a:r>
              <a:rPr lang="fi-FI" noProof="0"/>
              <a:t>Lisää kuva napauttamalla kuvaketta TAI aktivoi kuvakehys ja klikkaa valikosta lisää/</a:t>
            </a:r>
            <a:r>
              <a:rPr lang="fi-FI" noProof="0" err="1"/>
              <a:t>insert</a:t>
            </a:r>
            <a:r>
              <a:rPr lang="fi-FI" noProof="0"/>
              <a:t> &gt; Kuva/</a:t>
            </a:r>
            <a:r>
              <a:rPr lang="fi-FI" noProof="0" err="1"/>
              <a:t>picture</a:t>
            </a:r>
            <a:r>
              <a:rPr lang="fi-FI" noProof="0"/>
              <a:t> &gt; Kuva tiedostosta/Picture </a:t>
            </a:r>
            <a:r>
              <a:rPr lang="fi-FI" noProof="0" err="1"/>
              <a:t>from</a:t>
            </a:r>
            <a:r>
              <a:rPr lang="fi-FI" noProof="0"/>
              <a:t> </a:t>
            </a:r>
            <a:r>
              <a:rPr lang="fi-FI" noProof="0" err="1"/>
              <a:t>file</a:t>
            </a:r>
            <a:endParaRPr lang="fi-FI" noProof="0"/>
          </a:p>
        </p:txBody>
      </p:sp>
      <p:sp>
        <p:nvSpPr>
          <p:cNvPr id="2" name="Title 1"/>
          <p:cNvSpPr>
            <a:spLocks noGrp="1"/>
          </p:cNvSpPr>
          <p:nvPr>
            <p:ph type="title" hasCustomPrompt="1"/>
          </p:nvPr>
        </p:nvSpPr>
        <p:spPr>
          <a:xfrm>
            <a:off x="522408" y="1215815"/>
            <a:ext cx="6167824" cy="579212"/>
          </a:xfrm>
        </p:spPr>
        <p:txBody>
          <a:bodyPr anchor="ctr"/>
          <a:lstStyle>
            <a:lvl1pPr>
              <a:defRPr spc="-67" baseline="0"/>
            </a:lvl1pPr>
          </a:lstStyle>
          <a:p>
            <a:r>
              <a:rPr lang="fi-FI" noProof="0"/>
              <a:t>Kirjoita välikannen otsikko</a:t>
            </a:r>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lvl1pPr>
              <a:defRPr>
                <a:solidFill>
                  <a:schemeClr val="bg1"/>
                </a:solidFill>
              </a:defRPr>
            </a:lvl1pPr>
          </a:lstStyle>
          <a:p>
            <a:fld id="{715A0576-9581-491A-8FA0-DB956551F861}" type="datetime1">
              <a:rPr lang="fi-FI" noProof="0" smtClean="0"/>
              <a:t>9.12.2025</a:t>
            </a:fld>
            <a:endParaRPr lang="fi-FI" noProof="0"/>
          </a:p>
        </p:txBody>
      </p:sp>
    </p:spTree>
    <p:extLst>
      <p:ext uri="{BB962C8B-B14F-4D97-AF65-F5344CB8AC3E}">
        <p14:creationId xmlns:p14="http://schemas.microsoft.com/office/powerpoint/2010/main" val="343752536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Content_3_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pc="-67" baseline="0"/>
            </a:lvl1pPr>
          </a:lstStyle>
          <a:p>
            <a:r>
              <a:rPr lang="fi-FI" noProof="0"/>
              <a:t>Kirjoita otsikko tähän</a:t>
            </a:r>
          </a:p>
        </p:txBody>
      </p:sp>
      <p:sp>
        <p:nvSpPr>
          <p:cNvPr id="3" name="Content Placeholder 2"/>
          <p:cNvSpPr>
            <a:spLocks noGrp="1"/>
          </p:cNvSpPr>
          <p:nvPr>
            <p:ph idx="1" hasCustomPrompt="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fi-FI" noProof="0"/>
              <a:t>Lisää teksti</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p>
            <a:fld id="{9619B1BF-8E1D-4667-9BEE-79C8D9B3AAEF}" type="datetime1">
              <a:rPr lang="fi-FI" noProof="0" smtClean="0"/>
              <a:t>9.12.2025</a:t>
            </a:fld>
            <a:endParaRPr lang="fi-FI" noProof="0"/>
          </a:p>
        </p:txBody>
      </p:sp>
    </p:spTree>
    <p:extLst>
      <p:ext uri="{BB962C8B-B14F-4D97-AF65-F5344CB8AC3E}">
        <p14:creationId xmlns:p14="http://schemas.microsoft.com/office/powerpoint/2010/main" val="169924582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1005" y="279796"/>
            <a:ext cx="10681939" cy="1292907"/>
          </a:xfrm>
        </p:spPr>
        <p:txBody>
          <a:bodyPr/>
          <a:lstStyle/>
          <a:p>
            <a:r>
              <a:rPr lang="fi-FI"/>
              <a:t>Muokkaa ots. perustyyl. napsautt.</a:t>
            </a:r>
            <a:endParaRPr lang="en-US" dirty="0"/>
          </a:p>
        </p:txBody>
      </p:sp>
      <p:sp>
        <p:nvSpPr>
          <p:cNvPr id="3" name="Content Placeholder 2"/>
          <p:cNvSpPr>
            <a:spLocks noGrp="1"/>
          </p:cNvSpPr>
          <p:nvPr>
            <p:ph sz="half" idx="1"/>
          </p:nvPr>
        </p:nvSpPr>
        <p:spPr>
          <a:xfrm>
            <a:off x="681005"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083300"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393DDBB-CCEF-4919-8610-957CB0341B87}" type="datetime1">
              <a:rPr lang="fi-FI" smtClean="0"/>
              <a:t>9.12.2025</a:t>
            </a:fld>
            <a:endParaRPr lang="fi-FI"/>
          </a:p>
        </p:txBody>
      </p:sp>
      <p:sp>
        <p:nvSpPr>
          <p:cNvPr id="6" name="Footer Placeholder 5"/>
          <p:cNvSpPr>
            <a:spLocks noGrp="1"/>
          </p:cNvSpPr>
          <p:nvPr>
            <p:ph type="ftr" sz="quarter" idx="11"/>
          </p:nvPr>
        </p:nvSpPr>
        <p:spPr/>
        <p:txBody>
          <a:bodyPr/>
          <a:lstStyle/>
          <a:p>
            <a:r>
              <a:rPr lang="fi-FI" dirty="0"/>
              <a:t>/  OP-Luottamuksellinen</a:t>
            </a:r>
          </a:p>
        </p:txBody>
      </p:sp>
      <p:sp>
        <p:nvSpPr>
          <p:cNvPr id="7" name="Slide Number Placeholder 6"/>
          <p:cNvSpPr>
            <a:spLocks noGrp="1"/>
          </p:cNvSpPr>
          <p:nvPr>
            <p:ph type="sldNum" sz="quarter" idx="12"/>
          </p:nvPr>
        </p:nvSpPr>
        <p:spPr/>
        <p:txBody>
          <a:bodyPr/>
          <a:lstStyle/>
          <a:p>
            <a:fld id="{2CFBC310-412D-4841-958B-3949C676B8F0}" type="slidenum">
              <a:rPr lang="fi-FI" smtClean="0"/>
              <a:t>‹#›</a:t>
            </a:fld>
            <a:endParaRPr lang="fi-FI"/>
          </a:p>
        </p:txBody>
      </p:sp>
    </p:spTree>
    <p:extLst>
      <p:ext uri="{BB962C8B-B14F-4D97-AF65-F5344CB8AC3E}">
        <p14:creationId xmlns:p14="http://schemas.microsoft.com/office/powerpoint/2010/main" val="1912044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Title_1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extLst>
                <a:ext uri="{96DAC541-7B7A-43D3-8B79-37D633B846F1}">
                  <asvg:svgBlip xmlns:asvg="http://schemas.microsoft.com/office/drawing/2016/SVG/main" r:embed="rId3"/>
                </a:ext>
              </a:extLst>
            </a:blip>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2955F9C9-6989-B541-ABA1-FB213DDEB30E}" type="datetime1">
              <a:rPr lang="fi-FI" smtClean="0"/>
              <a:t>9.12.2025</a:t>
            </a:fld>
            <a:endParaRPr lang="fi-FI" dirty="0"/>
          </a:p>
        </p:txBody>
      </p:sp>
    </p:spTree>
    <p:extLst>
      <p:ext uri="{BB962C8B-B14F-4D97-AF65-F5344CB8AC3E}">
        <p14:creationId xmlns:p14="http://schemas.microsoft.com/office/powerpoint/2010/main" val="223640315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Title_1b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B7AD2153-6147-2A45-B5B2-6688E6CCB05F}" type="datetime1">
              <a:rPr lang="fi-FI" smtClean="0"/>
              <a:t>9.12.2025</a:t>
            </a:fld>
            <a:endParaRPr lang="fi-FI" dirty="0"/>
          </a:p>
        </p:txBody>
      </p:sp>
    </p:spTree>
    <p:extLst>
      <p:ext uri="{BB962C8B-B14F-4D97-AF65-F5344CB8AC3E}">
        <p14:creationId xmlns:p14="http://schemas.microsoft.com/office/powerpoint/2010/main" val="37404184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Title_2_OP-Pohjol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8EE67C3-884D-148B-1ADB-F015D1244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287" y="495627"/>
            <a:ext cx="1036189" cy="1036189"/>
          </a:xfrm>
          <a:prstGeom prst="rect">
            <a:avLst/>
          </a:prstGeom>
        </p:spPr>
      </p:pic>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64B752E9-E2A3-E141-BE41-D9DEDCABCBA8}" type="datetime1">
              <a:rPr lang="fi-FI" smtClean="0"/>
              <a:t>9.12.2025</a:t>
            </a:fld>
            <a:endParaRPr lang="fi-FI" dirty="0"/>
          </a:p>
        </p:txBody>
      </p:sp>
    </p:spTree>
    <p:extLst>
      <p:ext uri="{BB962C8B-B14F-4D97-AF65-F5344CB8AC3E}">
        <p14:creationId xmlns:p14="http://schemas.microsoft.com/office/powerpoint/2010/main" val="419195529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Title_2b_OP-Pohjola">
    <p:spTree>
      <p:nvGrpSpPr>
        <p:cNvPr id="1" name=""/>
        <p:cNvGrpSpPr/>
        <p:nvPr/>
      </p:nvGrpSpPr>
      <p:grpSpPr>
        <a:xfrm>
          <a:off x="0" y="0"/>
          <a:ext cx="0" cy="0"/>
          <a:chOff x="0" y="0"/>
          <a:chExt cx="0" cy="0"/>
        </a:xfrm>
      </p:grpSpPr>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E341C7E2-9421-4548-B286-70B42377D2C3}" type="datetime1">
              <a:rPr lang="fi-FI" smtClean="0"/>
              <a:t>9.12.2025</a:t>
            </a:fld>
            <a:endParaRPr lang="fi-FI" dirty="0"/>
          </a:p>
        </p:txBody>
      </p:sp>
      <p:pic>
        <p:nvPicPr>
          <p:cNvPr id="5" name="Graphic 4">
            <a:extLst>
              <a:ext uri="{FF2B5EF4-FFF2-40B4-BE49-F238E27FC236}">
                <a16:creationId xmlns:a16="http://schemas.microsoft.com/office/drawing/2014/main" id="{D52D9107-E0DE-0248-59F0-682B8E558B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758" y="495627"/>
            <a:ext cx="3142841" cy="751677"/>
          </a:xfrm>
          <a:prstGeom prst="rect">
            <a:avLst/>
          </a:prstGeom>
        </p:spPr>
      </p:pic>
    </p:spTree>
    <p:extLst>
      <p:ext uri="{BB962C8B-B14F-4D97-AF65-F5344CB8AC3E}">
        <p14:creationId xmlns:p14="http://schemas.microsoft.com/office/powerpoint/2010/main" val="268870614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Title_3_OP-Pohjol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7BDBAA8-180A-C247-8384-B6C5446818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219" y="1724823"/>
            <a:ext cx="4715563" cy="1262400"/>
          </a:xfrm>
          <a:prstGeom prst="rect">
            <a:avLst/>
          </a:prstGeom>
        </p:spPr>
      </p:pic>
      <p:sp>
        <p:nvSpPr>
          <p:cNvPr id="2" name="Title 1"/>
          <p:cNvSpPr>
            <a:spLocks noGrp="1"/>
          </p:cNvSpPr>
          <p:nvPr>
            <p:ph type="ctrTitle"/>
          </p:nvPr>
        </p:nvSpPr>
        <p:spPr>
          <a:xfrm>
            <a:off x="1524000" y="3201726"/>
            <a:ext cx="9144000" cy="1706879"/>
          </a:xfrm>
          <a:effectLst/>
        </p:spPr>
        <p:txBody>
          <a:bodyPr anchor="b" anchorCtr="0">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4289"/>
            <a:ext cx="9144000" cy="598475"/>
          </a:xfrm>
          <a:effectLst/>
        </p:spPr>
        <p:txBody>
          <a:bodyPr>
            <a:normAutofit/>
          </a:bodyPr>
          <a:lstStyle>
            <a:lvl1pPr marL="0" indent="0" algn="ctr">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noProof="0"/>
              <a:t>© OP Pohjola / OP-Konfidentiell</a:t>
            </a:r>
            <a:endParaRPr lang="fi-FI" noProof="0"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lvl1pPr>
          </a:lstStyle>
          <a:p>
            <a:fld id="{6AEB714A-0618-5742-924B-547278803B50}" type="datetime1">
              <a:rPr lang="fi-FI" noProof="0" smtClean="0"/>
              <a:t>9.12.2025</a:t>
            </a:fld>
            <a:endParaRPr lang="fi-FI" noProof="0" dirty="0"/>
          </a:p>
        </p:txBody>
      </p:sp>
    </p:spTree>
    <p:extLst>
      <p:ext uri="{BB962C8B-B14F-4D97-AF65-F5344CB8AC3E}">
        <p14:creationId xmlns:p14="http://schemas.microsoft.com/office/powerpoint/2010/main" val="17709852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F Content Are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84D8F-D7C2-4C54-9A9D-F8E65AF040F9}"/>
              </a:ext>
            </a:extLst>
          </p:cNvPr>
          <p:cNvSpPr>
            <a:spLocks noGrp="1"/>
          </p:cNvSpPr>
          <p:nvPr>
            <p:ph type="title" hasCustomPrompt="1"/>
          </p:nvPr>
        </p:nvSpPr>
        <p:spPr/>
        <p:txBody>
          <a:bodyPr>
            <a:normAutofit/>
          </a:bodyPr>
          <a:lstStyle>
            <a:lvl1pPr>
              <a:defRPr sz="4000" b="1"/>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2881F94C-5E9A-4B0D-B971-3FBA0A400B1E}"/>
              </a:ext>
            </a:extLst>
          </p:cNvPr>
          <p:cNvSpPr>
            <a:spLocks noGrp="1"/>
          </p:cNvSpPr>
          <p:nvPr>
            <p:ph idx="1"/>
          </p:nvPr>
        </p:nvSpPr>
        <p:spPr>
          <a:xfrm>
            <a:off x="504825" y="1825625"/>
            <a:ext cx="11201399"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32FEEDB4-B169-4811-B365-D796A5450FDF}"/>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5" name="Footer Placeholder 4">
            <a:extLst>
              <a:ext uri="{FF2B5EF4-FFF2-40B4-BE49-F238E27FC236}">
                <a16:creationId xmlns:a16="http://schemas.microsoft.com/office/drawing/2014/main" id="{4F2A39FF-35EA-4C57-B869-2075E687F7A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C1977D70-C82D-4833-9745-ACCED8389148}"/>
              </a:ext>
            </a:extLst>
          </p:cNvPr>
          <p:cNvSpPr>
            <a:spLocks noGrp="1"/>
          </p:cNvSpPr>
          <p:nvPr>
            <p:ph type="sldNum" sz="quarter" idx="12"/>
          </p:nvPr>
        </p:nvSpPr>
        <p:spPr/>
        <p:txBody>
          <a:bodyPr/>
          <a:lstStyle/>
          <a:p>
            <a:fld id="{EC5EB0C6-1A45-4C71-BA82-57E64F836A39}" type="slidenum">
              <a:rPr lang="fi-FI" smtClean="0"/>
              <a:t>‹#›</a:t>
            </a:fld>
            <a:endParaRPr lang="fi-FI"/>
          </a:p>
        </p:txBody>
      </p:sp>
      <p:cxnSp>
        <p:nvCxnSpPr>
          <p:cNvPr id="7" name="Straight Connector 6">
            <a:extLst>
              <a:ext uri="{FF2B5EF4-FFF2-40B4-BE49-F238E27FC236}">
                <a16:creationId xmlns:a16="http://schemas.microsoft.com/office/drawing/2014/main" id="{E857ACC8-8468-4294-A2A5-4F162ADCE377}"/>
              </a:ext>
            </a:extLst>
          </p:cNvPr>
          <p:cNvCxnSpPr>
            <a:cxnSpLocks/>
          </p:cNvCxnSpPr>
          <p:nvPr userDrawn="1"/>
        </p:nvCxnSpPr>
        <p:spPr>
          <a:xfrm>
            <a:off x="504825" y="6176963"/>
            <a:ext cx="1120139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1362288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itle_4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4" name="Kuvan paikkamerkki 26">
            <a:extLst>
              <a:ext uri="{FF2B5EF4-FFF2-40B4-BE49-F238E27FC236}">
                <a16:creationId xmlns:a16="http://schemas.microsoft.com/office/drawing/2014/main" id="{217FD3E2-566E-E849-879F-3234DAB0855C}"/>
              </a:ext>
              <a:ext uri="{C183D7F6-B498-43B3-948B-1728B52AA6E4}">
                <adec:decorative xmlns:adec="http://schemas.microsoft.com/office/drawing/2017/decorative" val="1"/>
              </a:ext>
            </a:extLst>
          </p:cNvPr>
          <p:cNvSpPr>
            <a:spLocks noGrp="1"/>
          </p:cNvSpPr>
          <p:nvPr>
            <p:ph type="pic" sz="quarter" idx="20" hasCustomPrompt="1"/>
          </p:nvPr>
        </p:nvSpPr>
        <p:spPr>
          <a:xfrm>
            <a:off x="3743086" y="1730647"/>
            <a:ext cx="4668164" cy="1261397"/>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fi-FI" noProof="0" dirty="0"/>
              <a:t> </a:t>
            </a:r>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6352"/>
            <a:ext cx="2400000" cy="314177"/>
          </a:xfrm>
        </p:spPr>
        <p:txBody>
          <a:bodyPr/>
          <a:lstStyle>
            <a:lvl1pPr>
              <a:defRPr>
                <a:solidFill>
                  <a:schemeClr val="bg1"/>
                </a:solidFill>
              </a:defRPr>
            </a:lvl1pPr>
          </a:lstStyle>
          <a:p>
            <a:r>
              <a:rPr lang="fi-FI" noProof="0" dirty="0"/>
              <a:t>© OP Pohjola / OP-</a:t>
            </a:r>
            <a:r>
              <a:rPr lang="fi-FI" noProof="0" dirty="0" err="1"/>
              <a:t>Konfidentiell</a:t>
            </a:r>
            <a:endParaRPr lang="fi-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D7D57094-C61E-5B41-9B96-8576DE674CBB}" type="datetime1">
              <a:rPr lang="fi-FI" noProof="0" smtClean="0"/>
              <a:t>9.12.2025</a:t>
            </a:fld>
            <a:endParaRPr lang="fi-FI" noProof="0" dirty="0"/>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_5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fi-FI" noProof="0"/>
              <a:t>© OP Pohjola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7666"/>
            <a:ext cx="990600" cy="314177"/>
          </a:xfrm>
        </p:spPr>
        <p:txBody>
          <a:bodyPr/>
          <a:lstStyle>
            <a:lvl1pPr algn="r">
              <a:defRPr>
                <a:solidFill>
                  <a:schemeClr val="bg1"/>
                </a:solidFill>
              </a:defRPr>
            </a:lvl1pPr>
          </a:lstStyle>
          <a:p>
            <a:fld id="{B1A32013-A8D6-2E4D-A4B5-B48BCDA52BAC}" type="datetime1">
              <a:rPr lang="fi-FI" noProof="0" smtClean="0"/>
              <a:t>9.12.2025</a:t>
            </a:fld>
            <a:endParaRPr lang="fi-FI" noProof="0" dirty="0"/>
          </a:p>
        </p:txBody>
      </p:sp>
      <p:sp>
        <p:nvSpPr>
          <p:cNvPr id="7" name="Kuvan paikkamerkki 26">
            <a:extLst>
              <a:ext uri="{FF2B5EF4-FFF2-40B4-BE49-F238E27FC236}">
                <a16:creationId xmlns:a16="http://schemas.microsoft.com/office/drawing/2014/main" id="{7D099B86-F557-AEA0-2CC5-2C707EE00299}"/>
              </a:ext>
              <a:ext uri="{C183D7F6-B498-43B3-948B-1728B52AA6E4}">
                <adec:decorative xmlns:adec="http://schemas.microsoft.com/office/drawing/2017/decorative" val="1"/>
              </a:ext>
            </a:extLst>
          </p:cNvPr>
          <p:cNvSpPr>
            <a:spLocks noGrp="1"/>
          </p:cNvSpPr>
          <p:nvPr>
            <p:ph type="pic" sz="quarter" idx="20" hasCustomPrompt="1"/>
          </p:nvPr>
        </p:nvSpPr>
        <p:spPr>
          <a:xfrm>
            <a:off x="3761918" y="1840295"/>
            <a:ext cx="4668164" cy="1101389"/>
          </a:xfrm>
          <a:blipFill dpi="0" rotWithShape="1">
            <a:blip r:embed="rId2"/>
            <a:srcRect/>
            <a:stretch>
              <a:fillRect l="2000" t="2000" r="2000" b="2000"/>
            </a:stretch>
          </a:blipFill>
        </p:spPr>
        <p:txBody>
          <a:bodyPr/>
          <a:lstStyle>
            <a:lvl1pPr marL="0" indent="0">
              <a:buNone/>
              <a:defRPr/>
            </a:lvl1pPr>
          </a:lstStyle>
          <a:p>
            <a:r>
              <a:rPr lang="fi-FI" noProof="0" dirty="0"/>
              <a:t> </a:t>
            </a:r>
          </a:p>
        </p:txBody>
      </p:sp>
    </p:spTree>
    <p:extLst>
      <p:ext uri="{BB962C8B-B14F-4D97-AF65-F5344CB8AC3E}">
        <p14:creationId xmlns:p14="http://schemas.microsoft.com/office/powerpoint/2010/main" val="2044489954"/>
      </p:ext>
    </p:extLst>
  </p:cSld>
  <p:clrMapOvr>
    <a:overrideClrMapping bg1="lt1" tx1="dk1" bg2="lt2" tx2="dk2" accent1="accent1" accent2="accent2" accent3="accent3" accent4="accent4" accent5="accent5" accent6="accent6" hlink="hlink" folHlink="folHlink"/>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itle_6_OP_och_andelsbanken">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2280"/>
            <a:ext cx="2400000" cy="314177"/>
          </a:xfrm>
        </p:spPr>
        <p:txBody>
          <a:bodyPr/>
          <a:lstStyle>
            <a:lvl1pPr>
              <a:defRPr>
                <a:solidFill>
                  <a:schemeClr val="bg1"/>
                </a:solidFill>
              </a:defRPr>
            </a:lvl1pPr>
          </a:lstStyle>
          <a:p>
            <a:r>
              <a:rPr lang="sv-FI" noProof="0"/>
              <a:t>© OP Pohjola / OP-Konfidentiell</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4923692" y="1924421"/>
            <a:ext cx="2266792" cy="1061056"/>
          </a:xfrm>
          <a:blipFill>
            <a:blip r:embed="rId2">
              <a:extLst>
                <a:ext uri="{96DAC541-7B7A-43D3-8B79-37D633B846F1}">
                  <asvg:svgBlip xmlns:asvg="http://schemas.microsoft.com/office/drawing/2016/SVG/main" r:embed="rId3"/>
                </a:ext>
              </a:extLst>
            </a:blip>
            <a:srcRect/>
            <a:stretch>
              <a:fillRect l="3497" r="2884"/>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DB5A26E2-83F1-FC44-CC2D-AFD3C1BF8015}"/>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74371066-6BCC-4A42-A823-8342F5F81775}" type="datetime1">
              <a:rPr lang="fi-FI" noProof="0" smtClean="0"/>
              <a:t>9.12.2025</a:t>
            </a:fld>
            <a:endParaRPr lang="fi-FI" noProof="0" dirty="0"/>
          </a:p>
        </p:txBody>
      </p:sp>
    </p:spTree>
    <p:extLst>
      <p:ext uri="{BB962C8B-B14F-4D97-AF65-F5344CB8AC3E}">
        <p14:creationId xmlns:p14="http://schemas.microsoft.com/office/powerpoint/2010/main" val="2252114249"/>
      </p:ext>
    </p:extLst>
  </p:cSld>
  <p:clrMapOvr>
    <a:overrideClrMapping bg1="lt1" tx1="dk1" bg2="lt2" tx2="dk2" accent1="accent1" accent2="accent2" accent3="accent3" accent4="accent4" accent5="accent5" accent6="accent6" hlink="hlink" folHlink="folHlink"/>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tle_7_Pohjola">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072881" y="1924421"/>
            <a:ext cx="5772539" cy="1061056"/>
          </a:xfrm>
          <a:blipFill>
            <a:blip r:embed="rId2">
              <a:extLst>
                <a:ext uri="{96DAC541-7B7A-43D3-8B79-37D633B846F1}">
                  <asvg:svgBlip xmlns:asvg="http://schemas.microsoft.com/office/drawing/2016/SVG/main" r:embed="rId3"/>
                </a:ext>
              </a:extLst>
            </a:blip>
            <a:srcRect/>
            <a:stretch>
              <a:fillRect l="2156" t="-167" r="1293" b="-167"/>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3C097B11-0570-1C99-CD97-70B502C205DA}"/>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150872EF-9A4B-AF4F-AFF2-3628D9A76FF1}" type="datetime1">
              <a:rPr lang="fi-FI" noProof="0" smtClean="0"/>
              <a:t>9.12.2025</a:t>
            </a:fld>
            <a:endParaRPr lang="fi-FI" noProof="0" dirty="0"/>
          </a:p>
        </p:txBody>
      </p:sp>
    </p:spTree>
    <p:extLst>
      <p:ext uri="{BB962C8B-B14F-4D97-AF65-F5344CB8AC3E}">
        <p14:creationId xmlns:p14="http://schemas.microsoft.com/office/powerpoint/2010/main" val="66781972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_8_OP-Hem">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sv-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266832" y="1924421"/>
            <a:ext cx="5455137" cy="1061056"/>
          </a:xfrm>
          <a:blipFill>
            <a:blip r:embed="rId2">
              <a:extLst>
                <a:ext uri="{96DAC541-7B7A-43D3-8B79-37D633B846F1}">
                  <asvg:svgBlip xmlns:asvg="http://schemas.microsoft.com/office/drawing/2016/SVG/main" r:embed="rId3"/>
                </a:ext>
              </a:extLst>
            </a:blip>
            <a:srcRect/>
            <a:stretch>
              <a:fillRect l="21396" r="21396"/>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45C2ABEC-4B4A-EBDD-0401-0BAE4B7196B9}"/>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6629EE68-A034-9E40-83BB-CDD58AA68690}" type="datetime1">
              <a:rPr lang="fi-FI" noProof="0" smtClean="0"/>
              <a:t>9.12.2025</a:t>
            </a:fld>
            <a:endParaRPr lang="fi-FI" noProof="0" dirty="0"/>
          </a:p>
        </p:txBody>
      </p:sp>
    </p:spTree>
    <p:extLst>
      <p:ext uri="{BB962C8B-B14F-4D97-AF65-F5344CB8AC3E}">
        <p14:creationId xmlns:p14="http://schemas.microsoft.com/office/powerpoint/2010/main" val="388511448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itle_9_OP-Pohjola">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478523"/>
            <a:ext cx="10989733" cy="994979"/>
          </a:xfrm>
          <a:prstGeom prst="rect">
            <a:avLst/>
          </a:prstGeom>
          <a:effectLst>
            <a:outerShdw blurRad="88900" dist="50800" dir="2700000" algn="tl" rotWithShape="0">
              <a:prstClr val="black">
                <a:alpha val="20000"/>
              </a:prstClr>
            </a:outerShdw>
          </a:effectLst>
        </p:spPr>
        <p:txBody>
          <a:bodyPr anchor="b">
            <a:noAutofit/>
          </a:bodyPr>
          <a:lstStyle>
            <a:lvl1pPr algn="ctr">
              <a:defRPr sz="5333"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541418"/>
            <a:ext cx="10984636" cy="640861"/>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3200"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a:extLst>
              <a:ext uri="{FF2B5EF4-FFF2-40B4-BE49-F238E27FC236}">
                <a16:creationId xmlns:a16="http://schemas.microsoft.com/office/drawing/2014/main" id="{A0724917-2977-2CE2-31D3-6DA47CA78C7D}"/>
              </a:ext>
              <a:ext uri="{C183D7F6-B498-43B3-948B-1728B52AA6E4}">
                <adec:decorative xmlns:adec="http://schemas.microsoft.com/office/drawing/2017/decorative" val="1"/>
              </a:ext>
            </a:extLst>
          </p:cNvPr>
          <p:cNvSpPr>
            <a:spLocks noGrp="1"/>
          </p:cNvSpPr>
          <p:nvPr>
            <p:ph type="body" sz="quarter" idx="24"/>
          </p:nvPr>
        </p:nvSpPr>
        <p:spPr>
          <a:xfrm>
            <a:off x="4519149" y="1741185"/>
            <a:ext cx="3153705" cy="2641600"/>
          </a:xfrm>
          <a:blipFill>
            <a:blip r:embed="rId2">
              <a:extLst>
                <a:ext uri="{96DAC541-7B7A-43D3-8B79-37D633B846F1}">
                  <asvg:svgBlip xmlns:asvg="http://schemas.microsoft.com/office/drawing/2016/SVG/main" r:embed="rId3"/>
                </a:ext>
              </a:extLst>
            </a:blip>
            <a:srcRect/>
            <a:stretch>
              <a:fillRect l="8119" r="8119"/>
            </a:stretch>
          </a:blipFill>
        </p:spPr>
        <p:txBody>
          <a:bodyPr/>
          <a:lstStyle>
            <a:lvl1pPr marL="0" indent="0">
              <a:buNone/>
              <a:defRPr>
                <a:no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2" name="Footer Placeholder 10">
            <a:extLst>
              <a:ext uri="{FF2B5EF4-FFF2-40B4-BE49-F238E27FC236}">
                <a16:creationId xmlns:a16="http://schemas.microsoft.com/office/drawing/2014/main" id="{A89EA176-AACF-F032-A460-06DD3910AB77}"/>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3" name="Date Placeholder 9">
            <a:extLst>
              <a:ext uri="{FF2B5EF4-FFF2-40B4-BE49-F238E27FC236}">
                <a16:creationId xmlns:a16="http://schemas.microsoft.com/office/drawing/2014/main" id="{6FF7AB7D-40A7-7CBE-189D-572064B1095E}"/>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CC300F0B-4C2A-394C-805B-28D5655662BA}" type="datetime1">
              <a:rPr lang="fi-FI" noProof="0" smtClean="0"/>
              <a:t>9.12.2025</a:t>
            </a:fld>
            <a:endParaRPr lang="fi-FI" noProof="0" dirty="0"/>
          </a:p>
        </p:txBody>
      </p:sp>
    </p:spTree>
    <p:extLst>
      <p:ext uri="{BB962C8B-B14F-4D97-AF65-F5344CB8AC3E}">
        <p14:creationId xmlns:p14="http://schemas.microsoft.com/office/powerpoint/2010/main" val="146129917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itle_10_icon">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835739"/>
            <a:ext cx="10989733" cy="1051671"/>
          </a:xfrm>
          <a:prstGeom prst="rect">
            <a:avLst/>
          </a:prstGeom>
          <a:effectLst>
            <a:outerShdw blurRad="88900" dist="50800" dir="2700000" algn="tl" rotWithShape="0">
              <a:prstClr val="black">
                <a:alpha val="20000"/>
              </a:prstClr>
            </a:outerShdw>
          </a:effectLst>
        </p:spPr>
        <p:txBody>
          <a:bodyPr>
            <a:noAutofit/>
          </a:bodyPr>
          <a:lstStyle>
            <a:lvl1pPr algn="ctr">
              <a:defRPr sz="4800"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924551"/>
            <a:ext cx="10984636" cy="721056"/>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2667"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8"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3913" y="1174752"/>
            <a:ext cx="3359996" cy="3360000"/>
          </a:xfrm>
          <a:noFill/>
        </p:spPr>
        <p:txBody>
          <a:bodyPr anchor="ctr"/>
          <a:lstStyle>
            <a:lvl1pPr marL="0" indent="0" algn="ctr">
              <a:buNone/>
              <a:defRPr/>
            </a:lvl1pPr>
          </a:lstStyle>
          <a:p>
            <a:r>
              <a:rPr lang="en-GB" noProof="0" dirty="0"/>
              <a:t>Placeholder for </a:t>
            </a:r>
            <a:br>
              <a:rPr lang="en-GB" noProof="0" dirty="0"/>
            </a:br>
            <a:r>
              <a:rPr lang="en-GB" noProof="0" dirty="0"/>
              <a:t>large circled icon</a:t>
            </a:r>
          </a:p>
        </p:txBody>
      </p:sp>
      <p:sp>
        <p:nvSpPr>
          <p:cNvPr id="3" name="Kuvan paikkamerkki 5">
            <a:extLst>
              <a:ext uri="{FF2B5EF4-FFF2-40B4-BE49-F238E27FC236}">
                <a16:creationId xmlns:a16="http://schemas.microsoft.com/office/drawing/2014/main" id="{C4AE485F-3557-E324-9730-4F50854B838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a:t> </a:t>
            </a:r>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a:lstStyle>
            <a:lvl1pPr>
              <a:defRPr>
                <a:solidFill>
                  <a:schemeClr val="bg1"/>
                </a:solidFill>
              </a:defRPr>
            </a:lvl1pPr>
          </a:lstStyle>
          <a:p>
            <a:r>
              <a:rPr lang="fi-FI"/>
              <a:t>© OP Pohjola / OP-Konfidentiell</a:t>
            </a:r>
            <a:endParaRPr lang="fi-FI" dirty="0"/>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a:xfrm>
            <a:off x="10386484" y="6356352"/>
            <a:ext cx="990600" cy="314177"/>
          </a:xfrm>
          <a:prstGeom prst="rect">
            <a:avLst/>
          </a:prstGeom>
        </p:spPr>
        <p:txBody>
          <a:bodyPr/>
          <a:lstStyle>
            <a:lvl1pPr>
              <a:defRPr>
                <a:solidFill>
                  <a:schemeClr val="bg1"/>
                </a:solidFill>
              </a:defRPr>
            </a:lvl1pPr>
          </a:lstStyle>
          <a:p>
            <a:fld id="{00E7792D-AD59-064B-B66B-89C062414F69}" type="datetime1">
              <a:rPr lang="fi-FI" smtClean="0"/>
              <a:t>9.12.2025</a:t>
            </a:fld>
            <a:endParaRPr lang="fi-FI"/>
          </a:p>
        </p:txBody>
      </p:sp>
    </p:spTree>
    <p:extLst>
      <p:ext uri="{BB962C8B-B14F-4D97-AF65-F5344CB8AC3E}">
        <p14:creationId xmlns:p14="http://schemas.microsoft.com/office/powerpoint/2010/main" val="163006276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_11_icon">
    <p:spTree>
      <p:nvGrpSpPr>
        <p:cNvPr id="1" name=""/>
        <p:cNvGrpSpPr/>
        <p:nvPr/>
      </p:nvGrpSpPr>
      <p:grpSpPr>
        <a:xfrm>
          <a:off x="0" y="0"/>
          <a:ext cx="0" cy="0"/>
          <a:chOff x="0" y="0"/>
          <a:chExt cx="0" cy="0"/>
        </a:xfrm>
      </p:grpSpPr>
      <p:sp>
        <p:nvSpPr>
          <p:cNvPr id="13"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6002" y="1087665"/>
            <a:ext cx="3359996" cy="3360000"/>
          </a:xfrm>
        </p:spPr>
        <p:txBody>
          <a:bodyPr anchor="ct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400"/>
            </a:lvl1pPr>
          </a:lstStyle>
          <a:p>
            <a:r>
              <a:rPr lang="en-GB" noProof="0" dirty="0"/>
              <a:t>Placeholder for </a:t>
            </a:r>
            <a:br>
              <a:rPr lang="en-GB" noProof="0" dirty="0"/>
            </a:br>
            <a:r>
              <a:rPr lang="en-GB" noProof="0" dirty="0"/>
              <a:t>large circled icon</a:t>
            </a:r>
          </a:p>
        </p:txBody>
      </p:sp>
      <p:sp>
        <p:nvSpPr>
          <p:cNvPr id="25" name="Otsikko 1"/>
          <p:cNvSpPr>
            <a:spLocks noGrp="1"/>
          </p:cNvSpPr>
          <p:nvPr>
            <p:ph type="ctrTitle"/>
          </p:nvPr>
        </p:nvSpPr>
        <p:spPr>
          <a:xfrm>
            <a:off x="617035" y="4747704"/>
            <a:ext cx="10989733" cy="801833"/>
          </a:xfrm>
          <a:prstGeom prst="rect">
            <a:avLst/>
          </a:prstGeom>
          <a:effectLst>
            <a:outerShdw blurRad="114300" dist="38100" dir="2700000" algn="tl" rotWithShape="0">
              <a:srgbClr val="000000">
                <a:alpha val="20000"/>
              </a:srgbClr>
            </a:outerShdw>
          </a:effectLst>
        </p:spPr>
        <p:txBody>
          <a:bodyPr>
            <a:noAutofit/>
          </a:bodyPr>
          <a:lstStyle>
            <a:lvl1pPr algn="ctr">
              <a:defRPr sz="4800" b="0" spc="-67">
                <a:solidFill>
                  <a:schemeClr val="bg1"/>
                </a:solidFill>
              </a:defRPr>
            </a:lvl1pPr>
          </a:lstStyle>
          <a:p>
            <a:r>
              <a:rPr lang="en-US" noProof="0"/>
              <a:t>Click to edit Master title style</a:t>
            </a:r>
            <a:endParaRPr lang="fi-FI" noProof="0" dirty="0"/>
          </a:p>
        </p:txBody>
      </p:sp>
      <p:sp>
        <p:nvSpPr>
          <p:cNvPr id="8" name="Tekstin paikkamerkki 3"/>
          <p:cNvSpPr>
            <a:spLocks noGrp="1"/>
          </p:cNvSpPr>
          <p:nvPr>
            <p:ph type="body" sz="quarter" idx="16"/>
          </p:nvPr>
        </p:nvSpPr>
        <p:spPr>
          <a:xfrm>
            <a:off x="62598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10" name="Tekstin paikkamerkki 3"/>
          <p:cNvSpPr>
            <a:spLocks noGrp="1"/>
          </p:cNvSpPr>
          <p:nvPr>
            <p:ph type="body" sz="quarter" idx="17"/>
          </p:nvPr>
        </p:nvSpPr>
        <p:spPr>
          <a:xfrm>
            <a:off x="448132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2" name="Tekstin paikkamerkki 3"/>
          <p:cNvSpPr>
            <a:spLocks noGrp="1"/>
          </p:cNvSpPr>
          <p:nvPr>
            <p:ph type="body" sz="quarter" idx="19"/>
          </p:nvPr>
        </p:nvSpPr>
        <p:spPr>
          <a:xfrm>
            <a:off x="833666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 name="Kuvan paikkamerkki 5">
            <a:extLst>
              <a:ext uri="{FF2B5EF4-FFF2-40B4-BE49-F238E27FC236}">
                <a16:creationId xmlns:a16="http://schemas.microsoft.com/office/drawing/2014/main" id="{9D760F72-F115-B316-CC63-F170329F420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a:lstStyle>
            <a:lvl1pPr>
              <a:defRPr>
                <a:solidFill>
                  <a:schemeClr val="bg1"/>
                </a:solidFill>
              </a:defRPr>
            </a:lvl1pPr>
          </a:lstStyle>
          <a:p>
            <a:r>
              <a:rPr lang="fi-FI" noProof="0"/>
              <a:t>© OP Pohjola / OP-Konfidentiell</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11667067" y="1"/>
            <a:ext cx="524933" cy="317500"/>
          </a:xfrm>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10386484" y="6365453"/>
            <a:ext cx="990600" cy="314177"/>
          </a:xfrm>
          <a:prstGeom prst="rect">
            <a:avLst/>
          </a:prstGeom>
        </p:spPr>
        <p:txBody>
          <a:bodyPr/>
          <a:lstStyle>
            <a:lvl1pPr>
              <a:defRPr>
                <a:solidFill>
                  <a:schemeClr val="bg1"/>
                </a:solidFill>
              </a:defRPr>
            </a:lvl1pPr>
          </a:lstStyle>
          <a:p>
            <a:fld id="{4CAA41C7-ACD6-EE44-BD3E-F3B1CDD52614}" type="datetime1">
              <a:rPr lang="fi-FI" noProof="0" smtClean="0"/>
              <a:t>9.12.2025</a:t>
            </a:fld>
            <a:endParaRPr lang="fi-FI" noProof="0" dirty="0"/>
          </a:p>
        </p:txBody>
      </p:sp>
    </p:spTree>
    <p:extLst>
      <p:ext uri="{BB962C8B-B14F-4D97-AF65-F5344CB8AC3E}">
        <p14:creationId xmlns:p14="http://schemas.microsoft.com/office/powerpoint/2010/main" val="268374646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Section_1">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2" name="Title 1"/>
          <p:cNvSpPr>
            <a:spLocks noGrp="1"/>
          </p:cNvSpPr>
          <p:nvPr>
            <p:ph type="ctrTitle"/>
          </p:nvPr>
        </p:nvSpPr>
        <p:spPr>
          <a:xfrm>
            <a:off x="1524000" y="1625600"/>
            <a:ext cx="9144000" cy="1825835"/>
          </a:xfrm>
          <a:effectLst>
            <a:outerShdw blurRad="88900" dist="50800" dir="2700000" algn="tl" rotWithShape="0">
              <a:prstClr val="black">
                <a:alpha val="20000"/>
              </a:prst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23392"/>
            <a:ext cx="9144000" cy="591755"/>
          </a:xfrm>
          <a:effectLst>
            <a:outerShdw blurRad="88900" dist="50800" dir="2700000" algn="tl" rotWithShape="0">
              <a:prstClr val="black">
                <a:alpha val="20000"/>
              </a:prstClr>
            </a:outerShdw>
          </a:effectLst>
        </p:spPr>
        <p:txBody>
          <a:bodyPr>
            <a:noAutofit/>
          </a:bodyPr>
          <a:lstStyle>
            <a:lvl1pPr marL="0" indent="0" algn="ctr">
              <a:buNone/>
              <a:defRPr sz="3200" spc="-67">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EA8A6516-DF58-C94D-BC4B-AA42CA41D2C5}" type="datetime1">
              <a:rPr lang="fi-FI" noProof="0" smtClean="0"/>
              <a:t>9.12.2025</a:t>
            </a:fld>
            <a:endParaRPr lang="fi-FI" noProof="0"/>
          </a:p>
        </p:txBody>
      </p:sp>
    </p:spTree>
    <p:extLst>
      <p:ext uri="{BB962C8B-B14F-4D97-AF65-F5344CB8AC3E}">
        <p14:creationId xmlns:p14="http://schemas.microsoft.com/office/powerpoint/2010/main" val="135354426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Section_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5602"/>
            <a:ext cx="9144000" cy="1978045"/>
          </a:xfrm>
          <a:effectLst/>
        </p:spPr>
        <p:txBody>
          <a:bodyPr anchor="b">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04827"/>
            <a:ext cx="9144000" cy="598475"/>
          </a:xfrm>
          <a:effectLst/>
        </p:spPr>
        <p:txBody>
          <a:bodyPr>
            <a:noAutofit/>
          </a:bodyPr>
          <a:lstStyle>
            <a:lvl1pPr marL="0" indent="0" algn="ctr">
              <a:buNone/>
              <a:defRPr sz="32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8B29C0C-CFC0-E34B-B2DB-A454A4BD4D0E}" type="datetime1">
              <a:rPr lang="fi-FI" noProof="0" smtClean="0"/>
              <a:t>9.12.2025</a:t>
            </a:fld>
            <a:endParaRPr lang="fi-FI" noProof="0"/>
          </a:p>
        </p:txBody>
      </p:sp>
    </p:spTree>
    <p:extLst>
      <p:ext uri="{BB962C8B-B14F-4D97-AF65-F5344CB8AC3E}">
        <p14:creationId xmlns:p14="http://schemas.microsoft.com/office/powerpoint/2010/main" val="3482890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BF Title Blue BG">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11212-0C71-4614-94A6-E9EAB4340A0F}"/>
              </a:ext>
            </a:extLst>
          </p:cNvPr>
          <p:cNvSpPr>
            <a:spLocks noGrp="1"/>
          </p:cNvSpPr>
          <p:nvPr>
            <p:ph type="ctrTitle" hasCustomPrompt="1"/>
          </p:nvPr>
        </p:nvSpPr>
        <p:spPr>
          <a:xfrm>
            <a:off x="1524000" y="2007054"/>
            <a:ext cx="9144000" cy="2387600"/>
          </a:xfrm>
        </p:spPr>
        <p:txBody>
          <a:bodyPr anchor="ctr">
            <a:normAutofit/>
          </a:bodyPr>
          <a:lstStyle>
            <a:lvl1pPr algn="ctr">
              <a:defRPr sz="5400" b="1"/>
            </a:lvl1pPr>
          </a:lstStyle>
          <a:p>
            <a:r>
              <a:rPr lang="en-US"/>
              <a:t>CLICK TO EDIT MASTER TITLE STYLE</a:t>
            </a:r>
            <a:endParaRPr lang="fi-FI"/>
          </a:p>
        </p:txBody>
      </p:sp>
      <p:sp>
        <p:nvSpPr>
          <p:cNvPr id="3" name="Subtitle 2">
            <a:extLst>
              <a:ext uri="{FF2B5EF4-FFF2-40B4-BE49-F238E27FC236}">
                <a16:creationId xmlns:a16="http://schemas.microsoft.com/office/drawing/2014/main" id="{FE8BA1CC-927F-42D5-A74D-74F2044B560A}"/>
              </a:ext>
            </a:extLst>
          </p:cNvPr>
          <p:cNvSpPr>
            <a:spLocks noGrp="1"/>
          </p:cNvSpPr>
          <p:nvPr>
            <p:ph type="subTitle" idx="1" hasCustomPrompt="1"/>
          </p:nvPr>
        </p:nvSpPr>
        <p:spPr>
          <a:xfrm>
            <a:off x="1524000" y="4486729"/>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4" name="Picture 3">
            <a:extLst>
              <a:ext uri="{FF2B5EF4-FFF2-40B4-BE49-F238E27FC236}">
                <a16:creationId xmlns:a16="http://schemas.microsoft.com/office/drawing/2014/main" id="{D9FD4303-35CA-450A-BF76-21E73D52E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3509" y="434799"/>
            <a:ext cx="1508647" cy="642408"/>
          </a:xfrm>
          <a:prstGeom prst="rect">
            <a:avLst/>
          </a:prstGeom>
        </p:spPr>
      </p:pic>
    </p:spTree>
    <p:extLst>
      <p:ext uri="{BB962C8B-B14F-4D97-AF65-F5344CB8AC3E}">
        <p14:creationId xmlns:p14="http://schemas.microsoft.com/office/powerpoint/2010/main" val="1084955720"/>
      </p:ext>
    </p:extLst>
  </p:cSld>
  <p:clrMapOvr>
    <a:overrideClrMapping bg1="dk1" tx1="lt1" bg2="dk2" tx2="lt2" accent1="accent1" accent2="accent2" accent3="accent3" accent4="accent4" accent5="accent5" accent6="accent6" hlink="hlink" folHlink="folHlink"/>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Section_3">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US" noProof="0"/>
              <a:t>Click icon to add picture</a:t>
            </a:r>
            <a:endParaRPr lang="fi-FI" noProof="0" dirty="0"/>
          </a:p>
        </p:txBody>
      </p:sp>
      <p:sp>
        <p:nvSpPr>
          <p:cNvPr id="2" name="Title 1"/>
          <p:cNvSpPr>
            <a:spLocks noGrp="1"/>
          </p:cNvSpPr>
          <p:nvPr>
            <p:ph type="ctrTitle"/>
          </p:nvPr>
        </p:nvSpPr>
        <p:spPr>
          <a:xfrm>
            <a:off x="514759" y="1634379"/>
            <a:ext cx="4987272" cy="1485464"/>
          </a:xfrm>
          <a:effectLst/>
        </p:spPr>
        <p:txBody>
          <a:bodyPr anchor="ctr"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4" name="Kuvan paikkamerkki 5">
            <a:extLst>
              <a:ext uri="{FF2B5EF4-FFF2-40B4-BE49-F238E27FC236}">
                <a16:creationId xmlns:a16="http://schemas.microsoft.com/office/drawing/2014/main" id="{E1B147BD-32B4-C4EC-9DEE-7AB3A4B7801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386484" y="6358717"/>
            <a:ext cx="990600" cy="314177"/>
          </a:xfrm>
          <a:prstGeom prst="rect">
            <a:avLst/>
          </a:prstGeom>
        </p:spPr>
        <p:txBody>
          <a:bodyPr/>
          <a:lstStyle>
            <a:lvl1pPr>
              <a:defRPr>
                <a:solidFill>
                  <a:schemeClr val="bg1"/>
                </a:solidFill>
              </a:defRPr>
            </a:lvl1pPr>
          </a:lstStyle>
          <a:p>
            <a:fld id="{54D98A81-B317-4D40-88E4-66026497E1DA}" type="datetime1">
              <a:rPr lang="fi-FI" smtClean="0"/>
              <a:t>9.12.2025</a:t>
            </a:fld>
            <a:endParaRPr lang="fi-FI" dirty="0"/>
          </a:p>
        </p:txBody>
      </p:sp>
    </p:spTree>
    <p:extLst>
      <p:ext uri="{BB962C8B-B14F-4D97-AF65-F5344CB8AC3E}">
        <p14:creationId xmlns:p14="http://schemas.microsoft.com/office/powerpoint/2010/main" val="28821100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Section_4">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1215815"/>
            <a:ext cx="6167824" cy="579212"/>
          </a:xfrm>
        </p:spPr>
        <p:txBody>
          <a:bodyPr anchor="ctr"/>
          <a:lstStyle>
            <a:lvl1pPr>
              <a:defRPr spc="-67" baseline="0"/>
            </a:lvl1pPr>
          </a:lstStyle>
          <a:p>
            <a:r>
              <a:rPr lang="en-US" noProof="0"/>
              <a:t>Click to edit Master title style</a:t>
            </a:r>
            <a:endParaRPr lang="fi-FI" noProof="0" dirty="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7CCAE487-8F22-134F-95BD-1C61EE268774}" type="datetime1">
              <a:rPr lang="fi-FI" noProof="0" smtClean="0"/>
              <a:t>9.12.2025</a:t>
            </a:fld>
            <a:endParaRPr lang="fi-FI" noProof="0"/>
          </a:p>
        </p:txBody>
      </p:sp>
    </p:spTree>
    <p:extLst>
      <p:ext uri="{BB962C8B-B14F-4D97-AF65-F5344CB8AC3E}">
        <p14:creationId xmlns:p14="http://schemas.microsoft.com/office/powerpoint/2010/main" val="161853493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Section_5">
    <p:spTree>
      <p:nvGrpSpPr>
        <p:cNvPr id="1" name=""/>
        <p:cNvGrpSpPr/>
        <p:nvPr/>
      </p:nvGrpSpPr>
      <p:grpSpPr>
        <a:xfrm>
          <a:off x="0" y="0"/>
          <a:ext cx="0" cy="0"/>
          <a:chOff x="0" y="0"/>
          <a:chExt cx="0" cy="0"/>
        </a:xfrm>
      </p:grpSpPr>
      <p:sp>
        <p:nvSpPr>
          <p:cNvPr id="7"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chemeClr val="bg2"/>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Title 1">
            <a:extLst>
              <a:ext uri="{FF2B5EF4-FFF2-40B4-BE49-F238E27FC236}">
                <a16:creationId xmlns:a16="http://schemas.microsoft.com/office/drawing/2014/main" id="{B6A021AE-6C78-5A46-CCCC-866DA0C76D67}"/>
              </a:ext>
            </a:extLst>
          </p:cNvPr>
          <p:cNvSpPr>
            <a:spLocks noGrp="1"/>
          </p:cNvSpPr>
          <p:nvPr>
            <p:ph type="ctrTitle"/>
          </p:nvPr>
        </p:nvSpPr>
        <p:spPr>
          <a:xfrm>
            <a:off x="510012" y="3971454"/>
            <a:ext cx="9144000" cy="1701097"/>
          </a:xfrm>
          <a:effectLst>
            <a:outerShdw blurRad="88900" dist="50800" dir="2700000" algn="tl" rotWithShape="0">
              <a:prstClr val="black">
                <a:alpha val="20000"/>
              </a:prstClr>
            </a:outerShdw>
          </a:effectLst>
        </p:spPr>
        <p:txBody>
          <a:bodyPr anchor="b">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2FDAA70D-9338-334E-9C49-7EE7CE4BA6D8}" type="datetime1">
              <a:rPr lang="fi-FI" noProof="0" smtClean="0"/>
              <a:t>9.12.2025</a:t>
            </a:fld>
            <a:endParaRPr lang="fi-FI" noProof="0"/>
          </a:p>
        </p:txBody>
      </p:sp>
      <p:sp>
        <p:nvSpPr>
          <p:cNvPr id="3" name="Kuvan paikkamerkki 5">
            <a:extLst>
              <a:ext uri="{FF2B5EF4-FFF2-40B4-BE49-F238E27FC236}">
                <a16:creationId xmlns:a16="http://schemas.microsoft.com/office/drawing/2014/main" id="{2992D068-0CB3-DB3A-192B-E7EADD732026}"/>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63768542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Section_6">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nchor="ctr"/>
          <a:lstStyle>
            <a:lvl1pPr marL="0" indent="0">
              <a:buNone/>
              <a:defRPr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377227" y="636709"/>
            <a:ext cx="9144000" cy="988892"/>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6D0368DD-7A6D-9A41-954F-FCE837EA0895}"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24191497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Section_7">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lIns="90000"/>
          <a:lstStyle>
            <a:lvl1pPr marL="0" indent="0">
              <a:buNone/>
              <a:defRPr sz="2133"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510013" y="1436484"/>
            <a:ext cx="5537703" cy="1701097"/>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 uri="{C183D7F6-B498-43B3-948B-1728B52AA6E4}">
                <adec:decorative xmlns:adec="http://schemas.microsoft.com/office/drawing/2017/decorative" val="0"/>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117768"/>
            <a:ext cx="5033433" cy="759033"/>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endParaRPr lang="fi-FI" noProof="0" dirty="0"/>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F1DF39C7-6243-DF40-B7B2-0B8049C8A824}"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dirty="0"/>
              <a:t> </a:t>
            </a:r>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3" name="Text Placeholder 4">
            <a:extLst>
              <a:ext uri="{FF2B5EF4-FFF2-40B4-BE49-F238E27FC236}">
                <a16:creationId xmlns:a16="http://schemas.microsoft.com/office/drawing/2014/main" id="{59AECD13-77C4-AFD0-3C5B-E0734C4D4711}"/>
              </a:ext>
              <a:ext uri="{C183D7F6-B498-43B3-948B-1728B52AA6E4}">
                <adec:decorative xmlns:adec="http://schemas.microsoft.com/office/drawing/2017/decorative" val="1"/>
              </a:ext>
            </a:extLst>
          </p:cNvPr>
          <p:cNvSpPr>
            <a:spLocks noGrp="1"/>
          </p:cNvSpPr>
          <p:nvPr>
            <p:ph type="body" sz="quarter" idx="25"/>
          </p:nvPr>
        </p:nvSpPr>
        <p:spPr>
          <a:xfrm flipV="1">
            <a:off x="6679612" y="4895070"/>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158309526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ection_8">
    <p:spTree>
      <p:nvGrpSpPr>
        <p:cNvPr id="1" name=""/>
        <p:cNvGrpSpPr/>
        <p:nvPr/>
      </p:nvGrpSpPr>
      <p:grpSpPr>
        <a:xfrm>
          <a:off x="0" y="0"/>
          <a:ext cx="0" cy="0"/>
          <a:chOff x="0" y="0"/>
          <a:chExt cx="0" cy="0"/>
        </a:xfrm>
      </p:grpSpPr>
      <p:sp>
        <p:nvSpPr>
          <p:cNvPr id="2" name="Title 1"/>
          <p:cNvSpPr>
            <a:spLocks noGrp="1"/>
          </p:cNvSpPr>
          <p:nvPr>
            <p:ph type="ctrTitle"/>
          </p:nvPr>
        </p:nvSpPr>
        <p:spPr>
          <a:xfrm>
            <a:off x="510013" y="1436484"/>
            <a:ext cx="5537703" cy="1701097"/>
          </a:xfrm>
          <a:effectLst/>
        </p:spPr>
        <p:txBody>
          <a:bodyPr anchor="t">
            <a:noAutofit/>
          </a:bodyPr>
          <a:lstStyle>
            <a:lvl1pPr algn="l">
              <a:defRPr sz="5333" spc="-133" baseline="0">
                <a:solidFill>
                  <a:schemeClr val="tx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09454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tx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tx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tx1"/>
                </a:solidFill>
              </a:defRPr>
            </a:lvl1pPr>
          </a:lstStyle>
          <a:p>
            <a:fld id="{AFA3BEBC-5AA8-414F-BC02-FC6645470014}" type="datetime1">
              <a:rPr lang="fi-FI" noProof="0" smtClean="0"/>
              <a:t>9.12.2025</a:t>
            </a:fld>
            <a:endParaRPr lang="fi-FI" noProof="0"/>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8" name="Text Placeholder 4">
            <a:extLst>
              <a:ext uri="{FF2B5EF4-FFF2-40B4-BE49-F238E27FC236}">
                <a16:creationId xmlns:a16="http://schemas.microsoft.com/office/drawing/2014/main" id="{94A65919-FD50-B358-8439-3A7958A5D616}"/>
              </a:ext>
              <a:ext uri="{C183D7F6-B498-43B3-948B-1728B52AA6E4}">
                <adec:decorative xmlns:adec="http://schemas.microsoft.com/office/drawing/2017/decorative" val="1"/>
              </a:ext>
            </a:extLst>
          </p:cNvPr>
          <p:cNvSpPr>
            <a:spLocks noGrp="1"/>
          </p:cNvSpPr>
          <p:nvPr>
            <p:ph type="body" sz="quarter" idx="25"/>
          </p:nvPr>
        </p:nvSpPr>
        <p:spPr>
          <a:xfrm flipV="1">
            <a:off x="6679612" y="486916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311009107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p>
            <a:fld id="{98924B59-7DAC-C448-90E8-77AB7B5CC573}" type="datetime1">
              <a:rPr lang="fi-FI" noProof="0" smtClean="0"/>
              <a:t>9.12.2025</a:t>
            </a:fld>
            <a:endParaRPr lang="fi-FI" noProof="0"/>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05A6B9F1-C18D-124F-F87A-845B4E12A44B}"/>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title"/>
          </p:nvPr>
        </p:nvSpPr>
        <p:spPr>
          <a:xfrm>
            <a:off x="522410" y="495610"/>
            <a:ext cx="6013857" cy="1077093"/>
          </a:xfrm>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6015359"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D79C7045-2D9D-2041-BDA4-445A932FAE1C}" type="datetime1">
              <a:rPr lang="fi-FI" noProof="0" smtClean="0"/>
              <a:t>9.12.2025</a:t>
            </a:fld>
            <a:endParaRPr lang="fi-FI" noProof="0"/>
          </a:p>
        </p:txBody>
      </p:sp>
      <p:sp>
        <p:nvSpPr>
          <p:cNvPr id="6" name="Kuvan paikkamerkki 5">
            <a:extLst>
              <a:ext uri="{FF2B5EF4-FFF2-40B4-BE49-F238E27FC236}">
                <a16:creationId xmlns:a16="http://schemas.microsoft.com/office/drawing/2014/main" id="{439A3A17-2E02-3222-EEDE-0AF6482FB0C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2735511111"/>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Section_9_event+speaker">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Kuvan paikkamerkki 5">
            <a:extLst>
              <a:ext uri="{FF2B5EF4-FFF2-40B4-BE49-F238E27FC236}">
                <a16:creationId xmlns:a16="http://schemas.microsoft.com/office/drawing/2014/main" id="{45538CD7-8DFA-8F45-E738-DA24DB3F2767}"/>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7" name="Text Placeholder 12">
            <a:extLst>
              <a:ext uri="{FF2B5EF4-FFF2-40B4-BE49-F238E27FC236}">
                <a16:creationId xmlns:a16="http://schemas.microsoft.com/office/drawing/2014/main" id="{829A0B41-C010-F44A-7CDA-11C36853C658}"/>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8" name="Text Placeholder 15">
            <a:extLst>
              <a:ext uri="{FF2B5EF4-FFF2-40B4-BE49-F238E27FC236}">
                <a16:creationId xmlns:a16="http://schemas.microsoft.com/office/drawing/2014/main" id="{014611E6-2957-536B-88B5-0A59C5524ED5}"/>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9" name="Text Placeholder 15">
            <a:extLst>
              <a:ext uri="{FF2B5EF4-FFF2-40B4-BE49-F238E27FC236}">
                <a16:creationId xmlns:a16="http://schemas.microsoft.com/office/drawing/2014/main" id="{D9D7C853-AD5F-1270-A3FB-ABEE18C011E7}"/>
              </a:ext>
            </a:extLst>
          </p:cNvPr>
          <p:cNvSpPr>
            <a:spLocks noGrp="1"/>
          </p:cNvSpPr>
          <p:nvPr>
            <p:ph type="body" sz="quarter" idx="23" hasCustomPrompt="1"/>
          </p:nvPr>
        </p:nvSpPr>
        <p:spPr>
          <a:xfrm>
            <a:off x="530181" y="3891037"/>
            <a:ext cx="6208076"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0" name="Text Placeholder 15">
            <a:extLst>
              <a:ext uri="{FF2B5EF4-FFF2-40B4-BE49-F238E27FC236}">
                <a16:creationId xmlns:a16="http://schemas.microsoft.com/office/drawing/2014/main" id="{DD92767A-A71A-81B3-4CFB-189DFE1F3746}"/>
              </a:ext>
            </a:extLst>
          </p:cNvPr>
          <p:cNvSpPr>
            <a:spLocks noGrp="1"/>
          </p:cNvSpPr>
          <p:nvPr>
            <p:ph type="body" sz="quarter" idx="24" hasCustomPrompt="1"/>
          </p:nvPr>
        </p:nvSpPr>
        <p:spPr>
          <a:xfrm>
            <a:off x="530181" y="4422776"/>
            <a:ext cx="6208076"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6" name="Footer Placeholder 7">
            <a:extLst>
              <a:ext uri="{FF2B5EF4-FFF2-40B4-BE49-F238E27FC236}">
                <a16:creationId xmlns:a16="http://schemas.microsoft.com/office/drawing/2014/main" id="{77FC8346-652F-9AFF-96A4-3615C55B2F5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2" name="Date Placeholder 6">
            <a:extLst>
              <a:ext uri="{FF2B5EF4-FFF2-40B4-BE49-F238E27FC236}">
                <a16:creationId xmlns:a16="http://schemas.microsoft.com/office/drawing/2014/main" id="{3396C2D3-CBC2-5E94-C44D-A3BABADD5B7B}"/>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1CD2C65F-F658-404E-B728-50A4758A0B34}" type="datetime1">
              <a:rPr lang="fi-FI" noProof="0" smtClean="0"/>
              <a:t>9.12.2025</a:t>
            </a:fld>
            <a:endParaRPr lang="fi-FI" noProof="0"/>
          </a:p>
        </p:txBody>
      </p:sp>
    </p:spTree>
    <p:extLst>
      <p:ext uri="{BB962C8B-B14F-4D97-AF65-F5344CB8AC3E}">
        <p14:creationId xmlns:p14="http://schemas.microsoft.com/office/powerpoint/2010/main" val="108751456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Section_10_event+2_speakers">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314103"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3" name="Kuvan paikkamerkki 17">
            <a:extLst>
              <a:ext uri="{FF2B5EF4-FFF2-40B4-BE49-F238E27FC236}">
                <a16:creationId xmlns:a16="http://schemas.microsoft.com/office/drawing/2014/main" id="{96921717-E1ED-7DD8-9A88-4B9DA43517DA}"/>
              </a:ext>
              <a:ext uri="{C183D7F6-B498-43B3-948B-1728B52AA6E4}">
                <adec:decorative xmlns:adec="http://schemas.microsoft.com/office/drawing/2017/decorative" val="1"/>
              </a:ext>
            </a:extLst>
          </p:cNvPr>
          <p:cNvSpPr>
            <a:spLocks noGrp="1"/>
          </p:cNvSpPr>
          <p:nvPr>
            <p:ph type="pic" sz="quarter" idx="19" hasCustomPrompt="1"/>
          </p:nvPr>
        </p:nvSpPr>
        <p:spPr>
          <a:xfrm>
            <a:off x="10747684" y="6315017"/>
            <a:ext cx="1291200" cy="364800"/>
          </a:xfrm>
          <a:blipFill dpi="0" rotWithShape="0">
            <a:blip r:embed="rId2" cstate="print">
              <a:extLst>
                <a:ext uri="{28A0092B-C50C-407E-A947-70E740481C1C}">
                  <a14:useLocalDpi xmlns:a14="http://schemas.microsoft.com/office/drawing/2010/main"/>
                </a:ext>
              </a:extLst>
            </a:blip>
            <a:srcRect/>
            <a:stretch>
              <a:fillRect r="258"/>
            </a:stretch>
          </a:blipFill>
        </p:spPr>
        <p:txBody>
          <a:bodyPr anchor="ctr" anchorCtr="0">
            <a:normAutofit/>
          </a:bodyPr>
          <a:lstStyle>
            <a:lvl1pPr>
              <a:buNone/>
              <a:defRPr>
                <a:noFill/>
              </a:defRPr>
            </a:lvl1pPr>
          </a:lstStyle>
          <a:p>
            <a:r>
              <a:rPr lang="fi-FI" noProof="0"/>
              <a:t> </a:t>
            </a:r>
          </a:p>
        </p:txBody>
      </p:sp>
      <p:sp>
        <p:nvSpPr>
          <p:cNvPr id="2" name="Kuvan paikkamerkki 3">
            <a:extLst>
              <a:ext uri="{FF2B5EF4-FFF2-40B4-BE49-F238E27FC236}">
                <a16:creationId xmlns:a16="http://schemas.microsoft.com/office/drawing/2014/main" id="{4172E194-6FF0-5F0B-7569-4191538EAC78}"/>
              </a:ext>
              <a:ext uri="{C183D7F6-B498-43B3-948B-1728B52AA6E4}">
                <adec:decorative xmlns:adec="http://schemas.microsoft.com/office/drawing/2017/decorative" val="1"/>
              </a:ext>
            </a:extLst>
          </p:cNvPr>
          <p:cNvSpPr>
            <a:spLocks noGrp="1"/>
          </p:cNvSpPr>
          <p:nvPr>
            <p:ph type="pic" sz="quarter" idx="20" hasCustomPrompt="1"/>
          </p:nvPr>
        </p:nvSpPr>
        <p:spPr>
          <a:xfrm>
            <a:off x="9792000"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6" name="Kuvan paikkamerkki 5">
            <a:extLst>
              <a:ext uri="{FF2B5EF4-FFF2-40B4-BE49-F238E27FC236}">
                <a16:creationId xmlns:a16="http://schemas.microsoft.com/office/drawing/2014/main" id="{3AF110CB-64A7-5A32-6903-845D0EE6CCE8}"/>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3">
              <a:extLst>
                <a:ext uri="{96DAC541-7B7A-43D3-8B79-37D633B846F1}">
                  <asvg:svgBlip xmlns:asvg="http://schemas.microsoft.com/office/drawing/2016/SVG/main" r:embed="rId4"/>
                </a:ext>
              </a:extLst>
            </a:blip>
            <a:srcRect/>
            <a:stretch>
              <a:fillRect l="24666" r="24666"/>
            </a:stretch>
          </a:blipFill>
        </p:spPr>
        <p:txBody>
          <a:bodyPr>
            <a:normAutofit/>
          </a:bodyPr>
          <a:lstStyle>
            <a:lvl1pPr marL="0" indent="0">
              <a:buNone/>
              <a:defRPr sz="667"/>
            </a:lvl1pPr>
          </a:lstStyle>
          <a:p>
            <a:r>
              <a:rPr lang="fi-FI" noProof="0"/>
              <a:t> </a:t>
            </a:r>
          </a:p>
        </p:txBody>
      </p:sp>
      <p:sp>
        <p:nvSpPr>
          <p:cNvPr id="14" name="Text Placeholder 12">
            <a:extLst>
              <a:ext uri="{FF2B5EF4-FFF2-40B4-BE49-F238E27FC236}">
                <a16:creationId xmlns:a16="http://schemas.microsoft.com/office/drawing/2014/main" id="{BC5735FE-0651-3596-4D0D-C4924FCB004C}"/>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16" name="Text Placeholder 15">
            <a:extLst>
              <a:ext uri="{FF2B5EF4-FFF2-40B4-BE49-F238E27FC236}">
                <a16:creationId xmlns:a16="http://schemas.microsoft.com/office/drawing/2014/main" id="{C6D6DECE-9EDB-E046-E32E-9AFFD54EF749}"/>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17" name="Text Placeholder 15">
            <a:extLst>
              <a:ext uri="{FF2B5EF4-FFF2-40B4-BE49-F238E27FC236}">
                <a16:creationId xmlns:a16="http://schemas.microsoft.com/office/drawing/2014/main" id="{2CFF877C-AE19-FA3E-8EED-1D4D32AB2A1C}"/>
              </a:ext>
            </a:extLst>
          </p:cNvPr>
          <p:cNvSpPr>
            <a:spLocks noGrp="1"/>
          </p:cNvSpPr>
          <p:nvPr>
            <p:ph type="body" sz="quarter" idx="23" hasCustomPrompt="1"/>
          </p:nvPr>
        </p:nvSpPr>
        <p:spPr>
          <a:xfrm>
            <a:off x="530181"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8" name="Text Placeholder 15">
            <a:extLst>
              <a:ext uri="{FF2B5EF4-FFF2-40B4-BE49-F238E27FC236}">
                <a16:creationId xmlns:a16="http://schemas.microsoft.com/office/drawing/2014/main" id="{4D0F6346-C2C7-65A6-6699-BCB2923997D2}"/>
              </a:ext>
            </a:extLst>
          </p:cNvPr>
          <p:cNvSpPr>
            <a:spLocks noGrp="1"/>
          </p:cNvSpPr>
          <p:nvPr>
            <p:ph type="body" sz="quarter" idx="24" hasCustomPrompt="1"/>
          </p:nvPr>
        </p:nvSpPr>
        <p:spPr>
          <a:xfrm>
            <a:off x="530181"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19" name="Text Placeholder 15">
            <a:extLst>
              <a:ext uri="{FF2B5EF4-FFF2-40B4-BE49-F238E27FC236}">
                <a16:creationId xmlns:a16="http://schemas.microsoft.com/office/drawing/2014/main" id="{761F6D7F-5526-C974-A7C0-989A7C1A2274}"/>
              </a:ext>
            </a:extLst>
          </p:cNvPr>
          <p:cNvSpPr>
            <a:spLocks noGrp="1"/>
          </p:cNvSpPr>
          <p:nvPr>
            <p:ph type="body" sz="quarter" idx="25" hasCustomPrompt="1"/>
          </p:nvPr>
        </p:nvSpPr>
        <p:spPr>
          <a:xfrm>
            <a:off x="3906397"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20" name="Text Placeholder 15">
            <a:extLst>
              <a:ext uri="{FF2B5EF4-FFF2-40B4-BE49-F238E27FC236}">
                <a16:creationId xmlns:a16="http://schemas.microsoft.com/office/drawing/2014/main" id="{C4921752-2044-5954-2DC5-121C333B7552}"/>
              </a:ext>
            </a:extLst>
          </p:cNvPr>
          <p:cNvSpPr>
            <a:spLocks noGrp="1"/>
          </p:cNvSpPr>
          <p:nvPr>
            <p:ph type="body" sz="quarter" idx="26" hasCustomPrompt="1"/>
          </p:nvPr>
        </p:nvSpPr>
        <p:spPr>
          <a:xfrm>
            <a:off x="3906397"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7" name="Footer Placeholder 7">
            <a:extLst>
              <a:ext uri="{FF2B5EF4-FFF2-40B4-BE49-F238E27FC236}">
                <a16:creationId xmlns:a16="http://schemas.microsoft.com/office/drawing/2014/main" id="{A519A033-CC89-9451-CD21-B030D6C67A51}"/>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5" name="Date Placeholder 6">
            <a:extLst>
              <a:ext uri="{FF2B5EF4-FFF2-40B4-BE49-F238E27FC236}">
                <a16:creationId xmlns:a16="http://schemas.microsoft.com/office/drawing/2014/main" id="{85141E35-7308-04E0-41E6-E7E28C8A165F}"/>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6870C44F-7BFC-1E47-8CF1-248E824FC326}" type="datetime1">
              <a:rPr lang="fi-FI" noProof="0" smtClean="0"/>
              <a:t>9.12.2025</a:t>
            </a:fld>
            <a:endParaRPr lang="fi-FI" noProof="0"/>
          </a:p>
        </p:txBody>
      </p:sp>
    </p:spTree>
    <p:extLst>
      <p:ext uri="{BB962C8B-B14F-4D97-AF65-F5344CB8AC3E}">
        <p14:creationId xmlns:p14="http://schemas.microsoft.com/office/powerpoint/2010/main" val="2380382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BF Finland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4826" y="544011"/>
            <a:ext cx="5382228" cy="1053299"/>
          </a:xfrm>
        </p:spPr>
        <p:txBody>
          <a:bodyPr>
            <a:noAutofit/>
          </a:bodyPr>
          <a:lstStyle>
            <a:lvl1pPr>
              <a:defRPr sz="3200" b="1"/>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363405E8-97A7-4B29-9CF7-4BAD7D66C8F5}"/>
              </a:ext>
            </a:extLst>
          </p:cNvPr>
          <p:cNvSpPr>
            <a:spLocks noGrp="1"/>
          </p:cNvSpPr>
          <p:nvPr>
            <p:ph type="body" idx="1" hasCustomPrompt="1"/>
          </p:nvPr>
        </p:nvSpPr>
        <p:spPr>
          <a:xfrm>
            <a:off x="509287" y="1597311"/>
            <a:ext cx="5386688" cy="907765"/>
          </a:xfrm>
        </p:spPr>
        <p:txBody>
          <a:bodyPr anchor="ctr">
            <a:normAutofit/>
          </a:bodyPr>
          <a:lstStyle>
            <a:lvl1pPr marL="0" indent="0">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509287" y="2505075"/>
            <a:ext cx="5382228" cy="3684588"/>
          </a:xfrm>
        </p:spPr>
        <p:txBody>
          <a:bodyPr>
            <a:norm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pic>
        <p:nvPicPr>
          <p:cNvPr id="10" name="Kuva 9">
            <a:extLst>
              <a:ext uri="{FF2B5EF4-FFF2-40B4-BE49-F238E27FC236}">
                <a16:creationId xmlns:a16="http://schemas.microsoft.com/office/drawing/2014/main" id="{3FC88FE2-F88C-FB46-AB3C-D641002CC7CD}"/>
              </a:ext>
            </a:extLst>
          </p:cNvPr>
          <p:cNvPicPr>
            <a:picLocks noChangeAspect="1"/>
          </p:cNvPicPr>
          <p:nvPr userDrawn="1"/>
        </p:nvPicPr>
        <p:blipFill>
          <a:blip r:embed="rId2"/>
          <a:stretch>
            <a:fillRect/>
          </a:stretch>
        </p:blipFill>
        <p:spPr>
          <a:xfrm>
            <a:off x="7506452" y="650016"/>
            <a:ext cx="2877920" cy="5273365"/>
          </a:xfrm>
          <a:prstGeom prst="rect">
            <a:avLst/>
          </a:prstGeom>
        </p:spPr>
      </p:pic>
    </p:spTree>
    <p:extLst>
      <p:ext uri="{BB962C8B-B14F-4D97-AF65-F5344CB8AC3E}">
        <p14:creationId xmlns:p14="http://schemas.microsoft.com/office/powerpoint/2010/main" val="343561068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Content_1_blanco">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a:xfrm>
            <a:off x="10386484" y="6356352"/>
            <a:ext cx="990600" cy="314177"/>
          </a:xfrm>
          <a:prstGeom prst="rect">
            <a:avLst/>
          </a:prstGeom>
        </p:spPr>
        <p:txBody>
          <a:bodyPr/>
          <a:lstStyle/>
          <a:p>
            <a:fld id="{4A80B973-2F1F-A44E-A849-B459E9B19FA8}" type="datetime1">
              <a:rPr lang="fi-FI" noProof="0" smtClean="0"/>
              <a:t>9.12.2025</a:t>
            </a:fld>
            <a:endParaRPr lang="fi-FI" noProof="0"/>
          </a:p>
        </p:txBody>
      </p:sp>
    </p:spTree>
    <p:extLst>
      <p:ext uri="{BB962C8B-B14F-4D97-AF65-F5344CB8AC3E}">
        <p14:creationId xmlns:p14="http://schemas.microsoft.com/office/powerpoint/2010/main" val="202116026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ontent_2_Titl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a:xfrm>
            <a:off x="10386484" y="6356352"/>
            <a:ext cx="990600" cy="314177"/>
          </a:xfrm>
          <a:prstGeom prst="rect">
            <a:avLst/>
          </a:prstGeom>
        </p:spPr>
        <p:txBody>
          <a:bodyPr/>
          <a:lstStyle/>
          <a:p>
            <a:fld id="{5C50143A-9665-194E-AB02-CADEFA824FEA}" type="datetime1">
              <a:rPr lang="fi-FI" noProof="0" smtClean="0"/>
              <a:t>9.12.2025</a:t>
            </a:fld>
            <a:endParaRPr lang="fi-FI" noProof="0"/>
          </a:p>
        </p:txBody>
      </p:sp>
      <p:sp>
        <p:nvSpPr>
          <p:cNvPr id="5" name="Title 1">
            <a:extLst>
              <a:ext uri="{FF2B5EF4-FFF2-40B4-BE49-F238E27FC236}">
                <a16:creationId xmlns:a16="http://schemas.microsoft.com/office/drawing/2014/main" id="{CE7133F9-14A4-62B6-EA62-EE57D89F547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3736551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p>
            <a:fld id="{632D287D-6CB6-BC4A-B871-4292FF9EE15D}" type="datetime1">
              <a:rPr lang="fi-FI" noProof="0" smtClean="0"/>
              <a:t>9.12.2025</a:t>
            </a:fld>
            <a:endParaRPr lang="fi-FI" noProof="0"/>
          </a:p>
        </p:txBody>
      </p:sp>
    </p:spTree>
    <p:extLst>
      <p:ext uri="{BB962C8B-B14F-4D97-AF65-F5344CB8AC3E}">
        <p14:creationId xmlns:p14="http://schemas.microsoft.com/office/powerpoint/2010/main" val="119204528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5330328"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a:xfrm>
            <a:off x="10386484" y="6356352"/>
            <a:ext cx="990600" cy="314177"/>
          </a:xfrm>
          <a:prstGeom prst="rect">
            <a:avLst/>
          </a:prstGeom>
        </p:spPr>
        <p:txBody>
          <a:bodyPr/>
          <a:lstStyle/>
          <a:p>
            <a:fld id="{457328D0-04A9-8243-AF05-BF5CFCFDDF25}" type="datetime1">
              <a:rPr lang="fi-FI" noProof="0" smtClean="0"/>
              <a:t>9.12.2025</a:t>
            </a:fld>
            <a:endParaRPr lang="fi-FI" noProof="0" dirty="0"/>
          </a:p>
        </p:txBody>
      </p:sp>
    </p:spTree>
    <p:extLst>
      <p:ext uri="{BB962C8B-B14F-4D97-AF65-F5344CB8AC3E}">
        <p14:creationId xmlns:p14="http://schemas.microsoft.com/office/powerpoint/2010/main" val="169055802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821937"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6253"/>
            <a:ext cx="5821711" cy="5792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0FA3AC1-CFE8-7A47-A488-BEC8C2DBEF3A}"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16240FEB-2496-ADE8-79ED-5AB78A1F6B65}"/>
              </a:ext>
            </a:extLst>
          </p:cNvPr>
          <p:cNvSpPr>
            <a:spLocks noGrp="1"/>
          </p:cNvSpPr>
          <p:nvPr>
            <p:ph type="body" sz="quarter" idx="16"/>
          </p:nvPr>
        </p:nvSpPr>
        <p:spPr>
          <a:xfrm>
            <a:off x="514351" y="3190673"/>
            <a:ext cx="7025216" cy="3006928"/>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62688603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495610"/>
            <a:ext cx="5822165" cy="579212"/>
          </a:xfrm>
        </p:spPr>
        <p:txBody>
          <a:bodyPr anchor="t"/>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A961DE90-BB77-384C-A426-B1721FCCCBE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300528B8-D324-9AEA-685F-7FC7D31773CF}"/>
              </a:ext>
            </a:extLst>
          </p:cNvPr>
          <p:cNvSpPr>
            <a:spLocks noGrp="1"/>
          </p:cNvSpPr>
          <p:nvPr>
            <p:ph type="body" sz="quarter" idx="15"/>
          </p:nvPr>
        </p:nvSpPr>
        <p:spPr>
          <a:xfrm>
            <a:off x="514351" y="2849033"/>
            <a:ext cx="7031567" cy="322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998338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4693357" y="1046389"/>
            <a:ext cx="5640648"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4693584" y="1656253"/>
            <a:ext cx="5643400" cy="404545"/>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4658628"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F69FEC7-EE6A-7343-BEC0-F1D219B54229}" type="datetime1">
              <a:rPr lang="fi-FI" noProof="0" smtClean="0"/>
              <a:t>9.12.2025</a:t>
            </a:fld>
            <a:endParaRPr lang="fi-FI" noProof="0"/>
          </a:p>
        </p:txBody>
      </p:sp>
      <p:sp>
        <p:nvSpPr>
          <p:cNvPr id="6" name="Text Placeholder 4">
            <a:extLst>
              <a:ext uri="{FF2B5EF4-FFF2-40B4-BE49-F238E27FC236}">
                <a16:creationId xmlns:a16="http://schemas.microsoft.com/office/drawing/2014/main" id="{7D40A370-E63B-D417-ABCA-2114399AED1C}"/>
              </a:ext>
            </a:extLst>
          </p:cNvPr>
          <p:cNvSpPr>
            <a:spLocks noGrp="1"/>
          </p:cNvSpPr>
          <p:nvPr>
            <p:ph type="body" sz="quarter" idx="16"/>
          </p:nvPr>
        </p:nvSpPr>
        <p:spPr>
          <a:xfrm>
            <a:off x="4658784" y="3562352"/>
            <a:ext cx="7052733"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9008319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Content_8">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12118"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a:t>
            </a: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516D422D-5223-6C41-B26E-39DFC7676906}"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7EC97C2F-5403-C619-D894-DBB3E6B1B8B8}"/>
              </a:ext>
            </a:extLst>
          </p:cNvPr>
          <p:cNvSpPr>
            <a:spLocks noGrp="1"/>
          </p:cNvSpPr>
          <p:nvPr>
            <p:ph type="body" sz="quarter" idx="16"/>
          </p:nvPr>
        </p:nvSpPr>
        <p:spPr>
          <a:xfrm>
            <a:off x="514351" y="3562352"/>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9496353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Content_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235454"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235681"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EF280BD-1C14-DC4F-ACCD-0B25DFF24447}" type="datetime1">
              <a:rPr lang="fi-FI" noProof="0" smtClean="0"/>
              <a:t>9.12.2025</a:t>
            </a:fld>
            <a:endParaRPr lang="fi-FI" noProof="0"/>
          </a:p>
        </p:txBody>
      </p:sp>
      <p:sp>
        <p:nvSpPr>
          <p:cNvPr id="5" name="Text Placeholder 4">
            <a:extLst>
              <a:ext uri="{FF2B5EF4-FFF2-40B4-BE49-F238E27FC236}">
                <a16:creationId xmlns:a16="http://schemas.microsoft.com/office/drawing/2014/main" id="{98B10C12-BDDB-CAB2-0C27-CA0C912216B6}"/>
              </a:ext>
            </a:extLst>
          </p:cNvPr>
          <p:cNvSpPr>
            <a:spLocks noGrp="1"/>
          </p:cNvSpPr>
          <p:nvPr>
            <p:ph type="body" sz="quarter" idx="16"/>
          </p:nvPr>
        </p:nvSpPr>
        <p:spPr>
          <a:xfrm>
            <a:off x="8218185" y="3561349"/>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91865498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Content_10">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856735"/>
            <a:ext cx="6167824"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8B4ECF94-6193-1740-A760-23116E9B107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4" name="Text Placeholder 4">
            <a:extLst>
              <a:ext uri="{FF2B5EF4-FFF2-40B4-BE49-F238E27FC236}">
                <a16:creationId xmlns:a16="http://schemas.microsoft.com/office/drawing/2014/main" id="{C6A39878-4592-DD44-55F7-229F9384399D}"/>
              </a:ext>
            </a:extLst>
          </p:cNvPr>
          <p:cNvSpPr>
            <a:spLocks noGrp="1"/>
          </p:cNvSpPr>
          <p:nvPr>
            <p:ph type="body" sz="quarter" idx="16"/>
          </p:nvPr>
        </p:nvSpPr>
        <p:spPr>
          <a:xfrm>
            <a:off x="514760" y="1435948"/>
            <a:ext cx="11152307" cy="1322981"/>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783970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BF_TEXT+IMG_FOOTER+LIN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8" name="Rectangle 7"/>
          <p:cNvSpPr/>
          <p:nvPr/>
        </p:nvSpPr>
        <p:spPr>
          <a:xfrm>
            <a:off x="11447892" y="6197249"/>
            <a:ext cx="397866" cy="284693"/>
          </a:xfrm>
          <a:prstGeom prst="rect">
            <a:avLst/>
          </a:prstGeom>
        </p:spPr>
        <p:txBody>
          <a:bodyPr wrap="none">
            <a:spAutoFit/>
          </a:bodyPr>
          <a:lstStyle/>
          <a:p>
            <a:fld id="{86CB4B4D-7CA3-9044-876B-883B54F8677D}" type="slidenum">
              <a:rPr lang="uk-UA" sz="1250" smtClean="0">
                <a:solidFill>
                  <a:srgbClr val="002EA2"/>
                </a:solidFill>
                <a:latin typeface="Finlandica" charset="0"/>
                <a:ea typeface="Finlandica" charset="0"/>
                <a:cs typeface="Finlandica" charset="0"/>
              </a:rPr>
              <a:pPr/>
              <a:t>‹#›</a:t>
            </a:fld>
            <a:endParaRPr lang="en-US" sz="1250" dirty="0">
              <a:solidFill>
                <a:srgbClr val="002EA2"/>
              </a:solidFill>
              <a:latin typeface="Finlandica" charset="0"/>
              <a:ea typeface="Finlandica" charset="0"/>
              <a:cs typeface="Finlandica" charset="0"/>
            </a:endParaRPr>
          </a:p>
        </p:txBody>
      </p:sp>
      <p:cxnSp>
        <p:nvCxnSpPr>
          <p:cNvPr id="5" name="Straight Connector 4"/>
          <p:cNvCxnSpPr/>
          <p:nvPr/>
        </p:nvCxnSpPr>
        <p:spPr>
          <a:xfrm>
            <a:off x="500744" y="6015832"/>
            <a:ext cx="1116530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19381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Content_11">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917388"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93398" y="0"/>
            <a:ext cx="3864651" cy="3457433"/>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9803"/>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2443"/>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BA96A2D-D1F0-6441-9AAE-23642E4CF84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Picture Placeholder 43">
            <a:extLst>
              <a:ext uri="{FF2B5EF4-FFF2-40B4-BE49-F238E27FC236}">
                <a16:creationId xmlns:a16="http://schemas.microsoft.com/office/drawing/2014/main" id="{F6AF374F-7A6B-1598-AF38-2421902DC01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93398" y="3508755"/>
            <a:ext cx="3864651" cy="3349245"/>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595DF4-CB00-876A-935A-8F0B55D1D4D7}"/>
              </a:ext>
            </a:extLst>
          </p:cNvPr>
          <p:cNvSpPr>
            <a:spLocks noGrp="1"/>
          </p:cNvSpPr>
          <p:nvPr>
            <p:ph type="body" sz="quarter" idx="18"/>
          </p:nvPr>
        </p:nvSpPr>
        <p:spPr>
          <a:xfrm>
            <a:off x="512336" y="3556646"/>
            <a:ext cx="3412349" cy="2636559"/>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09581281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ontent_12">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887755"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7755"/>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395"/>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1319AD54-9A4C-9544-9EF0-E9CEB63DD27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Chart Placeholder 4">
            <a:extLst>
              <a:ext uri="{FF2B5EF4-FFF2-40B4-BE49-F238E27FC236}">
                <a16:creationId xmlns:a16="http://schemas.microsoft.com/office/drawing/2014/main" id="{85649BD2-D3A5-C7BB-0511-90C2D99F76E2}"/>
              </a:ext>
              <a:ext uri="{C183D7F6-B498-43B3-948B-1728B52AA6E4}">
                <adec:decorative xmlns:adec="http://schemas.microsoft.com/office/drawing/2017/decorative" val="1"/>
              </a:ext>
            </a:extLst>
          </p:cNvPr>
          <p:cNvSpPr>
            <a:spLocks noGrp="1"/>
          </p:cNvSpPr>
          <p:nvPr>
            <p:ph type="chart" sz="quarter" idx="18"/>
          </p:nvPr>
        </p:nvSpPr>
        <p:spPr>
          <a:xfrm>
            <a:off x="4389967" y="477078"/>
            <a:ext cx="3415564" cy="5738191"/>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AD79FAEB-72CA-7384-4659-9B88C5C49F91}"/>
              </a:ext>
            </a:extLst>
          </p:cNvPr>
          <p:cNvSpPr>
            <a:spLocks noGrp="1"/>
          </p:cNvSpPr>
          <p:nvPr>
            <p:ph type="body" sz="quarter" idx="19"/>
          </p:nvPr>
        </p:nvSpPr>
        <p:spPr>
          <a:xfrm>
            <a:off x="512336" y="3122811"/>
            <a:ext cx="3412349" cy="307039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344181219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26054"/>
            <a:ext cx="5675816"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35918"/>
            <a:ext cx="5675816" cy="404545"/>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EBD0C6C-AF5B-D645-81D8-C5B81844D2C3}"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E9AFCD4E-AA8F-4EAD-9923-A56C1BE63108}"/>
              </a:ext>
            </a:extLst>
          </p:cNvPr>
          <p:cNvSpPr>
            <a:spLocks noGrp="1"/>
          </p:cNvSpPr>
          <p:nvPr>
            <p:ph type="body" sz="quarter" idx="19"/>
          </p:nvPr>
        </p:nvSpPr>
        <p:spPr>
          <a:xfrm>
            <a:off x="512335" y="3234088"/>
            <a:ext cx="7027452" cy="268309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1237541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ontent_14">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186993" cy="2445845"/>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F84829B-12B2-D84D-B2F3-C1E16789E46B}"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511827"/>
            <a:ext cx="3186993" cy="2420984"/>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686CE0B3-335F-A6D3-AD8F-8C33B6EF8BF1}"/>
              </a:ext>
            </a:extLst>
          </p:cNvPr>
          <p:cNvSpPr>
            <a:spLocks noGrp="1"/>
          </p:cNvSpPr>
          <p:nvPr>
            <p:ph type="body" sz="quarter" idx="21"/>
          </p:nvPr>
        </p:nvSpPr>
        <p:spPr>
          <a:xfrm>
            <a:off x="512336" y="3061253"/>
            <a:ext cx="3378803" cy="2855932"/>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68738146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ontent_15">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5"/>
            <a:ext cx="3200245" cy="5255308"/>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25659B6-B5A6-E048-9D73-60E6B9B5F9BE}" type="datetime1">
              <a:rPr lang="fi-FI" noProof="0" smtClean="0"/>
              <a:t>9.12.2025</a:t>
            </a:fld>
            <a:endParaRPr lang="fi-FI" noProof="0"/>
          </a:p>
        </p:txBody>
      </p:sp>
      <p:sp>
        <p:nvSpPr>
          <p:cNvPr id="6" name="Picture Placeholder 43">
            <a:extLst>
              <a:ext uri="{FF2B5EF4-FFF2-40B4-BE49-F238E27FC236}">
                <a16:creationId xmlns:a16="http://schemas.microsoft.com/office/drawing/2014/main" id="{BA1631E1-D01F-AEBB-064E-37E7FDEE7D39}"/>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Picture Placeholder 43">
            <a:extLst>
              <a:ext uri="{FF2B5EF4-FFF2-40B4-BE49-F238E27FC236}">
                <a16:creationId xmlns:a16="http://schemas.microsoft.com/office/drawing/2014/main" id="{4D7E719C-07B8-473C-6C94-DD7E08A58CFB}"/>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4191FB-E06A-5F3F-607C-1FBA0EF95729}"/>
              </a:ext>
            </a:extLst>
          </p:cNvPr>
          <p:cNvSpPr>
            <a:spLocks noGrp="1"/>
          </p:cNvSpPr>
          <p:nvPr>
            <p:ph type="body" sz="quarter" idx="21"/>
          </p:nvPr>
        </p:nvSpPr>
        <p:spPr>
          <a:xfrm>
            <a:off x="512336" y="2858460"/>
            <a:ext cx="3378803" cy="305872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2426633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Content_16">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BB3F41DD-1110-684B-8DED-106C0DD13F97}" type="datetime1">
              <a:rPr lang="fi-FI" noProof="0" smtClean="0"/>
              <a:t>9.12.2025</a:t>
            </a:fld>
            <a:endParaRPr lang="fi-FI" noProof="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4" name="Chart Placeholder 4">
            <a:extLst>
              <a:ext uri="{FF2B5EF4-FFF2-40B4-BE49-F238E27FC236}">
                <a16:creationId xmlns:a16="http://schemas.microsoft.com/office/drawing/2014/main" id="{D290564D-B36D-065D-9623-012DB73222B7}"/>
              </a:ext>
              <a:ext uri="{C183D7F6-B498-43B3-948B-1728B52AA6E4}">
                <adec:decorative xmlns:adec="http://schemas.microsoft.com/office/drawing/2017/decorative" val="1"/>
              </a:ext>
            </a:extLst>
          </p:cNvPr>
          <p:cNvSpPr>
            <a:spLocks noGrp="1"/>
          </p:cNvSpPr>
          <p:nvPr>
            <p:ph type="chart" sz="quarter" idx="21"/>
          </p:nvPr>
        </p:nvSpPr>
        <p:spPr>
          <a:xfrm>
            <a:off x="8112225"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10" name="Chart Placeholder 4">
            <a:extLst>
              <a:ext uri="{FF2B5EF4-FFF2-40B4-BE49-F238E27FC236}">
                <a16:creationId xmlns:a16="http://schemas.microsoft.com/office/drawing/2014/main" id="{D62C765F-9B9E-E390-9D8F-2FB1ECE978D1}"/>
              </a:ext>
              <a:ext uri="{C183D7F6-B498-43B3-948B-1728B52AA6E4}">
                <adec:decorative xmlns:adec="http://schemas.microsoft.com/office/drawing/2017/decorative" val="1"/>
              </a:ext>
            </a:extLst>
          </p:cNvPr>
          <p:cNvSpPr>
            <a:spLocks noGrp="1"/>
          </p:cNvSpPr>
          <p:nvPr>
            <p:ph type="chart" sz="quarter" idx="22"/>
          </p:nvPr>
        </p:nvSpPr>
        <p:spPr>
          <a:xfrm>
            <a:off x="8112225"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D23A0174-A945-8979-754F-E96ADDDC8266}"/>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86858980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Content_17">
    <p:spTree>
      <p:nvGrpSpPr>
        <p:cNvPr id="1" name=""/>
        <p:cNvGrpSpPr/>
        <p:nvPr/>
      </p:nvGrpSpPr>
      <p:grpSpPr>
        <a:xfrm>
          <a:off x="0" y="0"/>
          <a:ext cx="0" cy="0"/>
          <a:chOff x="0" y="0"/>
          <a:chExt cx="0" cy="0"/>
        </a:xfrm>
      </p:grpSpPr>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F50BDE90-9A30-6C4C-8A79-1F0A68C140E7}"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67809"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0" name="Text Placeholder 4">
            <a:extLst>
              <a:ext uri="{FF2B5EF4-FFF2-40B4-BE49-F238E27FC236}">
                <a16:creationId xmlns:a16="http://schemas.microsoft.com/office/drawing/2014/main" id="{8D8A5817-EBDC-30C1-AD87-34B93F7F48BC}"/>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27141635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Content_18">
    <p:spTree>
      <p:nvGrpSpPr>
        <p:cNvPr id="1" name=""/>
        <p:cNvGrpSpPr/>
        <p:nvPr/>
      </p:nvGrpSpPr>
      <p:grpSpPr>
        <a:xfrm>
          <a:off x="0" y="0"/>
          <a:ext cx="0" cy="0"/>
          <a:chOff x="0" y="0"/>
          <a:chExt cx="0" cy="0"/>
        </a:xfrm>
      </p:grpSpPr>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138405"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501204"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069839"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07006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7"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ACC931C-C18D-C84B-89C9-7437D3868FC3}" type="datetime1">
              <a:rPr lang="fi-FI" noProof="0" smtClean="0"/>
              <a:t>9.12.2025</a:t>
            </a:fld>
            <a:endParaRPr lang="fi-FI" noProof="0"/>
          </a:p>
        </p:txBody>
      </p:sp>
      <p:sp>
        <p:nvSpPr>
          <p:cNvPr id="10" name="Text Placeholder 4">
            <a:extLst>
              <a:ext uri="{FF2B5EF4-FFF2-40B4-BE49-F238E27FC236}">
                <a16:creationId xmlns:a16="http://schemas.microsoft.com/office/drawing/2014/main" id="{C250A45A-B42E-79DD-8D49-5D94B01938E6}"/>
              </a:ext>
            </a:extLst>
          </p:cNvPr>
          <p:cNvSpPr>
            <a:spLocks noGrp="1"/>
          </p:cNvSpPr>
          <p:nvPr>
            <p:ph type="body" sz="quarter" idx="23"/>
          </p:nvPr>
        </p:nvSpPr>
        <p:spPr>
          <a:xfrm>
            <a:off x="8070067"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014570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Content_1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214451"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768025"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C58D028-C3BB-D448-A1BB-9CC82F165E6E}"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7917544" y="2544863"/>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4" name="Picture Placeholder 43">
            <a:extLst>
              <a:ext uri="{FF2B5EF4-FFF2-40B4-BE49-F238E27FC236}">
                <a16:creationId xmlns:a16="http://schemas.microsoft.com/office/drawing/2014/main" id="{34B44915-EADB-096E-9C23-E70596F01692}"/>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514129"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Text Placeholder 4">
            <a:extLst>
              <a:ext uri="{FF2B5EF4-FFF2-40B4-BE49-F238E27FC236}">
                <a16:creationId xmlns:a16="http://schemas.microsoft.com/office/drawing/2014/main" id="{CD0CB978-2BAA-3C88-5F47-68989C3D49A3}"/>
              </a:ext>
            </a:extLst>
          </p:cNvPr>
          <p:cNvSpPr>
            <a:spLocks noGrp="1"/>
          </p:cNvSpPr>
          <p:nvPr>
            <p:ph type="body" sz="quarter" idx="23"/>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215636338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Content_20">
    <p:spTree>
      <p:nvGrpSpPr>
        <p:cNvPr id="1" name=""/>
        <p:cNvGrpSpPr/>
        <p:nvPr/>
      </p:nvGrpSpPr>
      <p:grpSpPr>
        <a:xfrm>
          <a:off x="0" y="0"/>
          <a:ext cx="0" cy="0"/>
          <a:chOff x="0" y="0"/>
          <a:chExt cx="0" cy="0"/>
        </a:xfrm>
      </p:grpSpPr>
      <p:sp>
        <p:nvSpPr>
          <p:cNvPr id="2" name="Title 1"/>
          <p:cNvSpPr>
            <a:spLocks noGrp="1"/>
          </p:cNvSpPr>
          <p:nvPr>
            <p:ph type="title"/>
          </p:nvPr>
        </p:nvSpPr>
        <p:spPr>
          <a:xfrm>
            <a:off x="522410" y="1049158"/>
            <a:ext cx="6256612"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CA4CD7F-FF71-034A-A15C-B6605C6621C5}"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273562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4943872"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715211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1" name="Text Placeholder 21">
            <a:extLst>
              <a:ext uri="{FF2B5EF4-FFF2-40B4-BE49-F238E27FC236}">
                <a16:creationId xmlns:a16="http://schemas.microsoft.com/office/drawing/2014/main" id="{C55FD976-E1FC-55D2-F690-0E4D1702240F}"/>
              </a:ext>
            </a:extLst>
          </p:cNvPr>
          <p:cNvSpPr>
            <a:spLocks noGrp="1"/>
          </p:cNvSpPr>
          <p:nvPr>
            <p:ph type="body" sz="quarter" idx="25" hasCustomPrompt="1"/>
          </p:nvPr>
        </p:nvSpPr>
        <p:spPr>
          <a:xfrm>
            <a:off x="9364760"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 name="Text Placeholder 4">
            <a:extLst>
              <a:ext uri="{FF2B5EF4-FFF2-40B4-BE49-F238E27FC236}">
                <a16:creationId xmlns:a16="http://schemas.microsoft.com/office/drawing/2014/main" id="{A59D9924-F708-6081-B40C-C09127AAF14C}"/>
              </a:ext>
            </a:extLst>
          </p:cNvPr>
          <p:cNvSpPr>
            <a:spLocks noGrp="1"/>
          </p:cNvSpPr>
          <p:nvPr>
            <p:ph type="body" sz="quarter" idx="26"/>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
        <p:nvSpPr>
          <p:cNvPr id="10" name="Text Placeholder 5">
            <a:extLst>
              <a:ext uri="{FF2B5EF4-FFF2-40B4-BE49-F238E27FC236}">
                <a16:creationId xmlns:a16="http://schemas.microsoft.com/office/drawing/2014/main" id="{1AE6072E-53A5-649D-94A4-91AC073B875C}"/>
              </a:ext>
            </a:extLst>
          </p:cNvPr>
          <p:cNvSpPr>
            <a:spLocks noGrp="1"/>
          </p:cNvSpPr>
          <p:nvPr>
            <p:ph type="body" sz="quarter" idx="27"/>
          </p:nvPr>
        </p:nvSpPr>
        <p:spPr>
          <a:xfrm>
            <a:off x="527321"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2" name="Text Placeholder 5">
            <a:extLst>
              <a:ext uri="{FF2B5EF4-FFF2-40B4-BE49-F238E27FC236}">
                <a16:creationId xmlns:a16="http://schemas.microsoft.com/office/drawing/2014/main" id="{EED3FD24-FA6D-D5A3-F584-9D415A51506E}"/>
              </a:ext>
            </a:extLst>
          </p:cNvPr>
          <p:cNvSpPr>
            <a:spLocks noGrp="1"/>
          </p:cNvSpPr>
          <p:nvPr>
            <p:ph type="body" sz="quarter" idx="28"/>
          </p:nvPr>
        </p:nvSpPr>
        <p:spPr>
          <a:xfrm>
            <a:off x="273573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3" name="Text Placeholder 5">
            <a:extLst>
              <a:ext uri="{FF2B5EF4-FFF2-40B4-BE49-F238E27FC236}">
                <a16:creationId xmlns:a16="http://schemas.microsoft.com/office/drawing/2014/main" id="{47634718-1E7C-CEF8-696A-00872A8DA197}"/>
              </a:ext>
            </a:extLst>
          </p:cNvPr>
          <p:cNvSpPr>
            <a:spLocks noGrp="1"/>
          </p:cNvSpPr>
          <p:nvPr>
            <p:ph type="body" sz="quarter" idx="29"/>
          </p:nvPr>
        </p:nvSpPr>
        <p:spPr>
          <a:xfrm>
            <a:off x="4950164"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5EDDDF8B-F64D-47E8-5B55-60E990C0D472}"/>
              </a:ext>
            </a:extLst>
          </p:cNvPr>
          <p:cNvSpPr>
            <a:spLocks noGrp="1"/>
          </p:cNvSpPr>
          <p:nvPr>
            <p:ph type="body" sz="quarter" idx="30"/>
          </p:nvPr>
        </p:nvSpPr>
        <p:spPr>
          <a:xfrm>
            <a:off x="7158576"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5" name="Text Placeholder 5">
            <a:extLst>
              <a:ext uri="{FF2B5EF4-FFF2-40B4-BE49-F238E27FC236}">
                <a16:creationId xmlns:a16="http://schemas.microsoft.com/office/drawing/2014/main" id="{889CF884-5399-2B34-C70B-175A87102CD6}"/>
              </a:ext>
            </a:extLst>
          </p:cNvPr>
          <p:cNvSpPr>
            <a:spLocks noGrp="1"/>
          </p:cNvSpPr>
          <p:nvPr>
            <p:ph type="body" sz="quarter" idx="31"/>
          </p:nvPr>
        </p:nvSpPr>
        <p:spPr>
          <a:xfrm>
            <a:off x="937648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1871929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F Text + Image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6319776" y="555585"/>
            <a:ext cx="5382228" cy="1018575"/>
          </a:xfrm>
        </p:spPr>
        <p:txBody>
          <a:bodyPr>
            <a:noAutofit/>
          </a:bodyPr>
          <a:lstStyle>
            <a:lvl1pPr>
              <a:defRPr sz="2800" b="1"/>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363405E8-97A7-4B29-9CF7-4BAD7D66C8F5}"/>
              </a:ext>
            </a:extLst>
          </p:cNvPr>
          <p:cNvSpPr>
            <a:spLocks noGrp="1"/>
          </p:cNvSpPr>
          <p:nvPr>
            <p:ph type="body" idx="1" hasCustomPrompt="1"/>
          </p:nvPr>
        </p:nvSpPr>
        <p:spPr>
          <a:xfrm>
            <a:off x="6319777" y="1574160"/>
            <a:ext cx="5382228" cy="923038"/>
          </a:xfrm>
        </p:spPr>
        <p:txBody>
          <a:bodyPr anchor="ctr">
            <a:normAutofit/>
          </a:bodyPr>
          <a:lstStyle>
            <a:lvl1pPr marL="0" indent="0">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6319777" y="2497197"/>
            <a:ext cx="5382228" cy="3684588"/>
          </a:xfrm>
        </p:spPr>
        <p:txBody>
          <a:bodyPr>
            <a:norm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0" name="Picture Placeholder 2">
            <a:extLst>
              <a:ext uri="{FF2B5EF4-FFF2-40B4-BE49-F238E27FC236}">
                <a16:creationId xmlns:a16="http://schemas.microsoft.com/office/drawing/2014/main" id="{3435DDE2-3C30-44D7-A4A0-E67F215A38D5}"/>
              </a:ext>
            </a:extLst>
          </p:cNvPr>
          <p:cNvSpPr>
            <a:spLocks noGrp="1"/>
          </p:cNvSpPr>
          <p:nvPr>
            <p:ph type="pic" idx="13"/>
          </p:nvPr>
        </p:nvSpPr>
        <p:spPr>
          <a:xfrm>
            <a:off x="0" y="0"/>
            <a:ext cx="6063142" cy="6201239"/>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cxnSp>
        <p:nvCxnSpPr>
          <p:cNvPr id="11" name="Straight Connector 10">
            <a:extLst>
              <a:ext uri="{FF2B5EF4-FFF2-40B4-BE49-F238E27FC236}">
                <a16:creationId xmlns:a16="http://schemas.microsoft.com/office/drawing/2014/main" id="{0680A580-413B-4637-BE51-0273E20C2C60}"/>
              </a:ext>
            </a:extLst>
          </p:cNvPr>
          <p:cNvCxnSpPr>
            <a:cxnSpLocks/>
          </p:cNvCxnSpPr>
          <p:nvPr userDrawn="1"/>
        </p:nvCxnSpPr>
        <p:spPr>
          <a:xfrm>
            <a:off x="6315315" y="6169085"/>
            <a:ext cx="538668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3935799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Content_21">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1E34F910-81CE-DC4F-5974-EE3B458ADEDF}"/>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38638"/>
            <a:ext cx="7988115"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7697"/>
            <a:ext cx="11100403" cy="1089152"/>
          </a:xfrm>
          <a:effectLst/>
        </p:spPr>
        <p:txBody>
          <a:bodyPr>
            <a:noAutofit/>
          </a:bodyPr>
          <a:lstStyle>
            <a:lvl1pPr marL="0" indent="0" algn="l">
              <a:buNone/>
              <a:defRPr sz="2133" spc="-27"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5D3D2CE-0EAD-4149-805D-2ABB4B49B146}"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6" y="3638400"/>
            <a:ext cx="2413913" cy="710400"/>
          </a:xfrm>
        </p:spPr>
        <p:txBody>
          <a:bodyPr anchor="b"/>
          <a:lstStyle>
            <a:lvl1pPr marL="0" indent="0">
              <a:buNone/>
              <a:defRPr sz="4000">
                <a:solidFill>
                  <a:schemeClr val="bg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3321227" y="3638400"/>
            <a:ext cx="2419573" cy="710400"/>
          </a:xfrm>
        </p:spPr>
        <p:txBody>
          <a:bodyPr anchor="b"/>
          <a:lstStyle>
            <a:lvl1pPr marL="0" indent="0">
              <a:buNone/>
              <a:defRPr sz="4000">
                <a:solidFill>
                  <a:schemeClr val="bg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6115072" y="3638400"/>
            <a:ext cx="2409728" cy="710400"/>
          </a:xfrm>
        </p:spPr>
        <p:txBody>
          <a:bodyPr anchor="b"/>
          <a:lstStyle>
            <a:lvl1pPr marL="0" indent="0">
              <a:buNone/>
              <a:defRPr sz="4000">
                <a:solidFill>
                  <a:schemeClr val="bg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8889717" y="3638400"/>
            <a:ext cx="2419083" cy="710400"/>
          </a:xfrm>
        </p:spPr>
        <p:txBody>
          <a:bodyPr anchor="b"/>
          <a:lstStyle>
            <a:lvl1pPr marL="0" indent="0">
              <a:buNone/>
              <a:defRPr sz="4000">
                <a:solidFill>
                  <a:schemeClr val="bg1"/>
                </a:solidFill>
              </a:defRPr>
            </a:lvl1pPr>
          </a:lstStyle>
          <a:p>
            <a:pPr lvl="0"/>
            <a:r>
              <a:rPr lang="fi-FI" noProof="0"/>
              <a:t>X.</a:t>
            </a:r>
          </a:p>
        </p:txBody>
      </p:sp>
      <p:sp>
        <p:nvSpPr>
          <p:cNvPr id="4" name="Kuvan paikkamerkki 5">
            <a:extLst>
              <a:ext uri="{FF2B5EF4-FFF2-40B4-BE49-F238E27FC236}">
                <a16:creationId xmlns:a16="http://schemas.microsoft.com/office/drawing/2014/main" id="{5EABC868-5AB8-4293-F17C-50FF8C39D95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Text Placeholder 4">
            <a:extLst>
              <a:ext uri="{FF2B5EF4-FFF2-40B4-BE49-F238E27FC236}">
                <a16:creationId xmlns:a16="http://schemas.microsoft.com/office/drawing/2014/main" id="{F191EAF8-5F54-7070-3A66-2E551DCA7A65}"/>
              </a:ext>
            </a:extLst>
          </p:cNvPr>
          <p:cNvSpPr>
            <a:spLocks noGrp="1"/>
          </p:cNvSpPr>
          <p:nvPr>
            <p:ph type="body" sz="quarter" idx="31"/>
          </p:nvPr>
        </p:nvSpPr>
        <p:spPr>
          <a:xfrm>
            <a:off x="527050"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58289316-D809-D219-34BE-A3FCE0EFF3ED}"/>
              </a:ext>
            </a:extLst>
          </p:cNvPr>
          <p:cNvSpPr>
            <a:spLocks noGrp="1"/>
          </p:cNvSpPr>
          <p:nvPr>
            <p:ph type="body" sz="quarter" idx="32"/>
          </p:nvPr>
        </p:nvSpPr>
        <p:spPr>
          <a:xfrm>
            <a:off x="3324038"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F02CB69B-9DBA-A2BE-74F0-D42B81C6555E}"/>
              </a:ext>
            </a:extLst>
          </p:cNvPr>
          <p:cNvSpPr>
            <a:spLocks noGrp="1"/>
          </p:cNvSpPr>
          <p:nvPr>
            <p:ph type="body" sz="quarter" idx="33"/>
          </p:nvPr>
        </p:nvSpPr>
        <p:spPr>
          <a:xfrm>
            <a:off x="6103097"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A77DE138-6655-E9D1-026B-87582C63F503}"/>
              </a:ext>
            </a:extLst>
          </p:cNvPr>
          <p:cNvSpPr>
            <a:spLocks noGrp="1"/>
          </p:cNvSpPr>
          <p:nvPr>
            <p:ph type="body" sz="quarter" idx="34"/>
          </p:nvPr>
        </p:nvSpPr>
        <p:spPr>
          <a:xfrm>
            <a:off x="8882156"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Tree>
    <p:extLst>
      <p:ext uri="{BB962C8B-B14F-4D97-AF65-F5344CB8AC3E}">
        <p14:creationId xmlns:p14="http://schemas.microsoft.com/office/powerpoint/2010/main" val="43023844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Content_22">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4" name="Text Placeholder 4">
            <a:extLst>
              <a:ext uri="{FF2B5EF4-FFF2-40B4-BE49-F238E27FC236}">
                <a16:creationId xmlns:a16="http://schemas.microsoft.com/office/drawing/2014/main" id="{5AC4C26D-F637-7A19-3FEA-E862DCDDA7B9}"/>
              </a:ext>
              <a:ext uri="{C183D7F6-B498-43B3-948B-1728B52AA6E4}">
                <adec:decorative xmlns:adec="http://schemas.microsoft.com/office/drawing/2017/decorative" val="1"/>
              </a:ext>
            </a:extLst>
          </p:cNvPr>
          <p:cNvSpPr>
            <a:spLocks noGrp="1"/>
          </p:cNvSpPr>
          <p:nvPr>
            <p:ph type="body" sz="quarter" idx="25"/>
          </p:nvPr>
        </p:nvSpPr>
        <p:spPr>
          <a:xfrm flipV="1">
            <a:off x="596865" y="542084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E0FF5BED-2FEB-CC4A-9BFC-BFF78509E036}" type="datetime1">
              <a:rPr lang="fi-FI" noProof="0" smtClean="0"/>
              <a:t>9.12.2025</a:t>
            </a:fld>
            <a:endParaRPr lang="fi-FI" noProof="0"/>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4">
              <a:extLst>
                <a:ext uri="{96DAC541-7B7A-43D3-8B79-37D633B846F1}">
                  <asvg:svgBlip xmlns:asvg="http://schemas.microsoft.com/office/drawing/2016/SVG/main" r:embed="rId5"/>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30380198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Content_23">
    <p:spTree>
      <p:nvGrpSpPr>
        <p:cNvPr id="1" name=""/>
        <p:cNvGrpSpPr/>
        <p:nvPr/>
      </p:nvGrpSpPr>
      <p:grpSpPr>
        <a:xfrm>
          <a:off x="0" y="0"/>
          <a:ext cx="0" cy="0"/>
          <a:chOff x="0" y="0"/>
          <a:chExt cx="0" cy="0"/>
        </a:xfrm>
      </p:grpSpPr>
      <p:sp>
        <p:nvSpPr>
          <p:cNvPr id="2" name="Title 1"/>
          <p:cNvSpPr>
            <a:spLocks noGrp="1"/>
          </p:cNvSpPr>
          <p:nvPr>
            <p:ph type="title"/>
          </p:nvPr>
        </p:nvSpPr>
        <p:spPr>
          <a:xfrm>
            <a:off x="522409" y="1037422"/>
            <a:ext cx="5107888" cy="579212"/>
          </a:xfrm>
        </p:spPr>
        <p:txBody>
          <a:bodyPr anchor="b"/>
          <a:lstStyle>
            <a:lvl1pPr>
              <a:defRPr spc="-67" baseline="0">
                <a:solidFill>
                  <a:schemeClr val="tx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3" name="Text Placeholder 4">
            <a:extLst>
              <a:ext uri="{FF2B5EF4-FFF2-40B4-BE49-F238E27FC236}">
                <a16:creationId xmlns:a16="http://schemas.microsoft.com/office/drawing/2014/main" id="{8B9CAE91-979C-31FB-5E99-6C4EE17681A7}"/>
              </a:ext>
              <a:ext uri="{C183D7F6-B498-43B3-948B-1728B52AA6E4}">
                <adec:decorative xmlns:adec="http://schemas.microsoft.com/office/drawing/2017/decorative" val="1"/>
              </a:ext>
            </a:extLst>
          </p:cNvPr>
          <p:cNvSpPr>
            <a:spLocks noGrp="1"/>
          </p:cNvSpPr>
          <p:nvPr>
            <p:ph type="body" sz="quarter" idx="25"/>
          </p:nvPr>
        </p:nvSpPr>
        <p:spPr>
          <a:xfrm flipV="1">
            <a:off x="596865" y="544522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5656405-D83B-F046-AF29-9A4B3E80E92E}" type="datetime1">
              <a:rPr lang="fi-FI" noProof="0" smtClean="0"/>
              <a:t>9.12.2025</a:t>
            </a:fld>
            <a:endParaRPr lang="fi-FI" noProof="0"/>
          </a:p>
        </p:txBody>
      </p:sp>
    </p:spTree>
    <p:extLst>
      <p:ext uri="{BB962C8B-B14F-4D97-AF65-F5344CB8AC3E}">
        <p14:creationId xmlns:p14="http://schemas.microsoft.com/office/powerpoint/2010/main" val="154468460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Content_24">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dirty="0"/>
              <a:t>2023</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98138"/>
            <a:ext cx="10858536" cy="60959"/>
          </a:xfrm>
          <a:blipFill dpi="0" rotWithShape="1">
            <a:blip r:embed="rId2">
              <a:extLst>
                <a:ext uri="{96DAC541-7B7A-43D3-8B79-37D633B846F1}">
                  <asvg:svgBlip xmlns:asvg="http://schemas.microsoft.com/office/drawing/2016/SVG/main" r:embed="rId3"/>
                </a:ext>
              </a:extLst>
            </a:blip>
            <a:srcRect/>
            <a:stretch>
              <a:fillRect t="15312" r="-798" b="28755"/>
            </a:stretch>
          </a:blipFill>
          <a:ln>
            <a:noFill/>
          </a:ln>
        </p:spPr>
        <p:txBody>
          <a:bodyPr anchor="b"/>
          <a:lstStyle>
            <a:lvl1pPr marL="0" indent="0">
              <a:buNone/>
              <a:defRPr sz="1067">
                <a:noFill/>
              </a:defRPr>
            </a:lvl1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rot="5400000" flipV="1">
            <a:off x="-794582"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6">
              <a:extLst>
                <a:ext uri="{96DAC541-7B7A-43D3-8B79-37D633B846F1}">
                  <asvg:svgBlip xmlns:asvg="http://schemas.microsoft.com/office/drawing/2016/SVG/main" r:embed="rId7"/>
                </a:ext>
              </a:extLst>
            </a:blip>
            <a:srcRect/>
            <a:stretch>
              <a:fillRect l="24666" r="24666"/>
            </a:stretch>
          </a:blipFill>
        </p:spPr>
        <p:txBody>
          <a:bodyPr>
            <a:normAutofit/>
          </a:bodyPr>
          <a:lstStyle>
            <a:lvl1pPr marL="0" indent="0">
              <a:buNone/>
              <a:defRPr sz="667"/>
            </a:lvl1pPr>
          </a:lstStyle>
          <a:p>
            <a:r>
              <a:rPr lang="fi-FI" noProof="0"/>
              <a:t> </a:t>
            </a:r>
          </a:p>
        </p:txBody>
      </p:sp>
      <p:sp>
        <p:nvSpPr>
          <p:cNvPr id="29" name="Text Placeholder 4">
            <a:extLst>
              <a:ext uri="{FF2B5EF4-FFF2-40B4-BE49-F238E27FC236}">
                <a16:creationId xmlns:a16="http://schemas.microsoft.com/office/drawing/2014/main" id="{0DB611E4-4777-EE68-CD8A-394CB7AE2B54}"/>
              </a:ext>
              <a:ext uri="{C183D7F6-B498-43B3-948B-1728B52AA6E4}">
                <adec:decorative xmlns:adec="http://schemas.microsoft.com/office/drawing/2017/decorative" val="1"/>
              </a:ext>
            </a:extLst>
          </p:cNvPr>
          <p:cNvSpPr>
            <a:spLocks noGrp="1"/>
          </p:cNvSpPr>
          <p:nvPr>
            <p:ph type="body" sz="quarter" idx="32"/>
          </p:nvPr>
        </p:nvSpPr>
        <p:spPr>
          <a:xfrm rot="5400000" flipV="1">
            <a:off x="1942787"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0" name="Text Placeholder 4">
            <a:extLst>
              <a:ext uri="{FF2B5EF4-FFF2-40B4-BE49-F238E27FC236}">
                <a16:creationId xmlns:a16="http://schemas.microsoft.com/office/drawing/2014/main" id="{433E90D6-4E2D-03E5-2D20-D0ADCFC9D114}"/>
              </a:ext>
              <a:ext uri="{C183D7F6-B498-43B3-948B-1728B52AA6E4}">
                <adec:decorative xmlns:adec="http://schemas.microsoft.com/office/drawing/2017/decorative" val="1"/>
              </a:ext>
            </a:extLst>
          </p:cNvPr>
          <p:cNvSpPr>
            <a:spLocks noGrp="1"/>
          </p:cNvSpPr>
          <p:nvPr>
            <p:ph type="body" sz="quarter" idx="33"/>
          </p:nvPr>
        </p:nvSpPr>
        <p:spPr>
          <a:xfrm rot="5400000" flipV="1">
            <a:off x="4793371"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1" name="Text Placeholder 4">
            <a:extLst>
              <a:ext uri="{FF2B5EF4-FFF2-40B4-BE49-F238E27FC236}">
                <a16:creationId xmlns:a16="http://schemas.microsoft.com/office/drawing/2014/main" id="{B0837EC7-1363-9D1C-ADE9-80FE584EFE6D}"/>
              </a:ext>
              <a:ext uri="{C183D7F6-B498-43B3-948B-1728B52AA6E4}">
                <adec:decorative xmlns:adec="http://schemas.microsoft.com/office/drawing/2017/decorative" val="1"/>
              </a:ext>
            </a:extLst>
          </p:cNvPr>
          <p:cNvSpPr>
            <a:spLocks noGrp="1"/>
          </p:cNvSpPr>
          <p:nvPr>
            <p:ph type="body" sz="quarter" idx="34"/>
          </p:nvPr>
        </p:nvSpPr>
        <p:spPr>
          <a:xfrm rot="5400000" flipV="1">
            <a:off x="7587593"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44CFE64-F2DE-4241-80D0-E89D2BAC3CE3}" type="datetime1">
              <a:rPr lang="fi-FI" noProof="0" smtClean="0"/>
              <a:t>9.12.2025</a:t>
            </a:fld>
            <a:endParaRPr lang="fi-FI" noProof="0"/>
          </a:p>
        </p:txBody>
      </p:sp>
      <p:sp>
        <p:nvSpPr>
          <p:cNvPr id="4" name="Title 1">
            <a:extLst>
              <a:ext uri="{FF2B5EF4-FFF2-40B4-BE49-F238E27FC236}">
                <a16:creationId xmlns:a16="http://schemas.microsoft.com/office/drawing/2014/main" id="{44E4297C-275F-F5D6-4A88-36B71B4250D8}"/>
              </a:ext>
            </a:extLst>
          </p:cNvPr>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6" name="Text Placeholder 5">
            <a:extLst>
              <a:ext uri="{FF2B5EF4-FFF2-40B4-BE49-F238E27FC236}">
                <a16:creationId xmlns:a16="http://schemas.microsoft.com/office/drawing/2014/main" id="{BDADD783-4C45-00DA-AF8E-B8E76F5DB339}"/>
              </a:ext>
            </a:extLst>
          </p:cNvPr>
          <p:cNvSpPr>
            <a:spLocks noGrp="1"/>
          </p:cNvSpPr>
          <p:nvPr>
            <p:ph type="body" sz="quarter" idx="35"/>
          </p:nvPr>
        </p:nvSpPr>
        <p:spPr>
          <a:xfrm>
            <a:off x="753534" y="3103033"/>
            <a:ext cx="2338917"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5">
            <a:extLst>
              <a:ext uri="{FF2B5EF4-FFF2-40B4-BE49-F238E27FC236}">
                <a16:creationId xmlns:a16="http://schemas.microsoft.com/office/drawing/2014/main" id="{CDC926C2-F0D4-F088-0A70-C77946166895}"/>
              </a:ext>
            </a:extLst>
          </p:cNvPr>
          <p:cNvSpPr>
            <a:spLocks noGrp="1"/>
          </p:cNvSpPr>
          <p:nvPr>
            <p:ph type="body" sz="quarter" idx="36"/>
          </p:nvPr>
        </p:nvSpPr>
        <p:spPr>
          <a:xfrm>
            <a:off x="3492316"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5">
            <a:extLst>
              <a:ext uri="{FF2B5EF4-FFF2-40B4-BE49-F238E27FC236}">
                <a16:creationId xmlns:a16="http://schemas.microsoft.com/office/drawing/2014/main" id="{104A8B0F-2343-D7F3-C14C-004A0C5A6DA1}"/>
              </a:ext>
            </a:extLst>
          </p:cNvPr>
          <p:cNvSpPr>
            <a:spLocks noGrp="1"/>
          </p:cNvSpPr>
          <p:nvPr>
            <p:ph type="body" sz="quarter" idx="37"/>
          </p:nvPr>
        </p:nvSpPr>
        <p:spPr>
          <a:xfrm>
            <a:off x="631061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55B4939-8B4C-A450-53CF-4778CED75EF6}"/>
              </a:ext>
            </a:extLst>
          </p:cNvPr>
          <p:cNvSpPr>
            <a:spLocks noGrp="1"/>
          </p:cNvSpPr>
          <p:nvPr>
            <p:ph type="body" sz="quarter" idx="38"/>
          </p:nvPr>
        </p:nvSpPr>
        <p:spPr>
          <a:xfrm>
            <a:off x="910240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7769527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Content_25">
    <p:spTree>
      <p:nvGrpSpPr>
        <p:cNvPr id="1" name=""/>
        <p:cNvGrpSpPr/>
        <p:nvPr/>
      </p:nvGrpSpPr>
      <p:grpSpPr>
        <a:xfrm>
          <a:off x="0" y="0"/>
          <a:ext cx="0" cy="0"/>
          <a:chOff x="0" y="0"/>
          <a:chExt cx="0" cy="0"/>
        </a:xfrm>
      </p:grpSpPr>
      <p:sp>
        <p:nvSpPr>
          <p:cNvPr id="2" name="Title 1"/>
          <p:cNvSpPr>
            <a:spLocks noGrp="1"/>
          </p:cNvSpPr>
          <p:nvPr>
            <p:ph type="title"/>
          </p:nvPr>
        </p:nvSpPr>
        <p:spPr>
          <a:xfrm>
            <a:off x="522409" y="962533"/>
            <a:ext cx="8148864" cy="668064"/>
          </a:xfrm>
        </p:spPr>
        <p:txBody>
          <a:bodyPr anchor="t"/>
          <a:lstStyle>
            <a:lvl1pPr>
              <a:defRPr spc="-67" baseline="0">
                <a:solidFill>
                  <a:schemeClr val="tx1"/>
                </a:solidFill>
              </a:defRPr>
            </a:lvl1pPr>
          </a:lstStyle>
          <a:p>
            <a:r>
              <a:rPr lang="en-US" noProof="0"/>
              <a:t>Click to edit Master title style</a:t>
            </a:r>
            <a:endParaRPr lang="fi-FI" noProof="0" dirty="0"/>
          </a:p>
        </p:txBody>
      </p:sp>
      <p:cxnSp>
        <p:nvCxnSpPr>
          <p:cNvPr id="28" name="Straight Connector 27">
            <a:extLst>
              <a:ext uri="{FF2B5EF4-FFF2-40B4-BE49-F238E27FC236}">
                <a16:creationId xmlns:a16="http://schemas.microsoft.com/office/drawing/2014/main" id="{7C729C3F-8599-17B9-5EF0-3965CFF96E73}"/>
              </a:ext>
              <a:ext uri="{C183D7F6-B498-43B3-948B-1728B52AA6E4}">
                <adec:decorative xmlns:adec="http://schemas.microsoft.com/office/drawing/2017/decorative" val="1"/>
              </a:ext>
            </a:extLst>
          </p:cNvPr>
          <p:cNvCxnSpPr>
            <a:cxnSpLocks/>
          </p:cNvCxnSpPr>
          <p:nvPr userDrawn="1"/>
        </p:nvCxnSpPr>
        <p:spPr>
          <a:xfrm>
            <a:off x="624468" y="2943921"/>
            <a:ext cx="10834029" cy="0"/>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D7C32C9-C8E8-CC83-844B-825F3385FC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2985" y="4262166"/>
            <a:ext cx="2768272" cy="70981"/>
          </a:xfrm>
          <a:prstGeom prst="rect">
            <a:avLst/>
          </a:prstGeom>
        </p:spPr>
      </p:pic>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dirty="0"/>
              <a:t>2023</a:t>
            </a:r>
          </a:p>
        </p:txBody>
      </p:sp>
      <p:pic>
        <p:nvPicPr>
          <p:cNvPr id="11" name="Graphic 10">
            <a:extLst>
              <a:ext uri="{FF2B5EF4-FFF2-40B4-BE49-F238E27FC236}">
                <a16:creationId xmlns:a16="http://schemas.microsoft.com/office/drawing/2014/main" id="{97299A94-7D41-1CE8-B381-33D36BE8C0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990545" y="4262166"/>
            <a:ext cx="2768272" cy="70981"/>
          </a:xfrm>
          <a:prstGeom prst="rect">
            <a:avLst/>
          </a:prstGeom>
        </p:spPr>
      </p:pic>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3" name="Graphic 12">
            <a:extLst>
              <a:ext uri="{FF2B5EF4-FFF2-40B4-BE49-F238E27FC236}">
                <a16:creationId xmlns:a16="http://schemas.microsoft.com/office/drawing/2014/main" id="{073241B7-3114-8BAD-D81A-366522E80D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825032" y="4262166"/>
            <a:ext cx="2768272" cy="70981"/>
          </a:xfrm>
          <a:prstGeom prst="rect">
            <a:avLst/>
          </a:prstGeom>
        </p:spPr>
      </p:pic>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4" name="Graphic 13">
            <a:extLst>
              <a:ext uri="{FF2B5EF4-FFF2-40B4-BE49-F238E27FC236}">
                <a16:creationId xmlns:a16="http://schemas.microsoft.com/office/drawing/2014/main" id="{E7B78BAF-E482-14A4-F868-CA6B928A01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09341" y="4262166"/>
            <a:ext cx="2768272" cy="70981"/>
          </a:xfrm>
          <a:prstGeom prst="rect">
            <a:avLst/>
          </a:prstGeom>
        </p:spPr>
      </p:pic>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0FEDE82-73FA-2D45-933A-85555DD2FC61}" type="datetime1">
              <a:rPr lang="fi-FI" noProof="0" smtClean="0"/>
              <a:t>9.12.2025</a:t>
            </a:fld>
            <a:endParaRPr lang="fi-FI" noProof="0"/>
          </a:p>
        </p:txBody>
      </p:sp>
      <p:sp>
        <p:nvSpPr>
          <p:cNvPr id="3" name="Text Placeholder 3">
            <a:extLst>
              <a:ext uri="{FF2B5EF4-FFF2-40B4-BE49-F238E27FC236}">
                <a16:creationId xmlns:a16="http://schemas.microsoft.com/office/drawing/2014/main" id="{E9A64B4C-8E72-359F-3BDC-0B9F05AFE3DA}"/>
              </a:ext>
            </a:extLst>
          </p:cNvPr>
          <p:cNvSpPr>
            <a:spLocks noGrp="1"/>
          </p:cNvSpPr>
          <p:nvPr>
            <p:ph type="body" sz="quarter" idx="32"/>
          </p:nvPr>
        </p:nvSpPr>
        <p:spPr>
          <a:xfrm>
            <a:off x="753534" y="3103033"/>
            <a:ext cx="2338917" cy="2626784"/>
          </a:xfrm>
        </p:spPr>
        <p:txBody>
          <a:bodyPr/>
          <a:lstStyle>
            <a:lvl1pPr>
              <a:defRPr sz="2133"/>
            </a:lvl1pPr>
            <a:lvl4pPr marL="731382" indent="0">
              <a:buNone/>
              <a:defRPr/>
            </a:lvl4pPr>
          </a:lstStyle>
          <a:p>
            <a:pPr lvl="0"/>
            <a:r>
              <a:rPr lang="en-US"/>
              <a:t>Click to edit Master text styles</a:t>
            </a:r>
          </a:p>
        </p:txBody>
      </p:sp>
      <p:sp>
        <p:nvSpPr>
          <p:cNvPr id="4" name="Text Placeholder 3">
            <a:extLst>
              <a:ext uri="{FF2B5EF4-FFF2-40B4-BE49-F238E27FC236}">
                <a16:creationId xmlns:a16="http://schemas.microsoft.com/office/drawing/2014/main" id="{3379217F-8F87-CCB2-7951-EEF4184B9E6F}"/>
              </a:ext>
            </a:extLst>
          </p:cNvPr>
          <p:cNvSpPr>
            <a:spLocks noGrp="1"/>
          </p:cNvSpPr>
          <p:nvPr>
            <p:ph type="body" sz="quarter" idx="33"/>
          </p:nvPr>
        </p:nvSpPr>
        <p:spPr>
          <a:xfrm>
            <a:off x="3501151" y="3103033"/>
            <a:ext cx="2338917" cy="2626784"/>
          </a:xfrm>
        </p:spPr>
        <p:txBody>
          <a:bodyPr/>
          <a:lstStyle>
            <a:lvl1pPr>
              <a:defRPr sz="2133"/>
            </a:lvl1pPr>
          </a:lstStyle>
          <a:p>
            <a:pPr lvl="0"/>
            <a:r>
              <a:rPr lang="en-US"/>
              <a:t>Click to edit Master text styles</a:t>
            </a:r>
          </a:p>
        </p:txBody>
      </p:sp>
      <p:sp>
        <p:nvSpPr>
          <p:cNvPr id="10" name="Text Placeholder 3">
            <a:extLst>
              <a:ext uri="{FF2B5EF4-FFF2-40B4-BE49-F238E27FC236}">
                <a16:creationId xmlns:a16="http://schemas.microsoft.com/office/drawing/2014/main" id="{B646DBE0-9EB8-A50F-BB0E-F78B71A9876A}"/>
              </a:ext>
            </a:extLst>
          </p:cNvPr>
          <p:cNvSpPr>
            <a:spLocks noGrp="1"/>
          </p:cNvSpPr>
          <p:nvPr>
            <p:ph type="body" sz="quarter" idx="34"/>
          </p:nvPr>
        </p:nvSpPr>
        <p:spPr>
          <a:xfrm>
            <a:off x="6328280" y="3103033"/>
            <a:ext cx="2338917" cy="2626784"/>
          </a:xfrm>
        </p:spPr>
        <p:txBody>
          <a:bodyPr/>
          <a:lstStyle>
            <a:lvl1pPr>
              <a:defRPr sz="2133"/>
            </a:lvl1pPr>
            <a:lvl2pPr>
              <a:defRPr/>
            </a:lvl2pPr>
          </a:lstStyle>
          <a:p>
            <a:pPr lvl="0"/>
            <a:r>
              <a:rPr lang="en-US"/>
              <a:t>Click to edit Master text styles</a:t>
            </a:r>
          </a:p>
        </p:txBody>
      </p:sp>
      <p:sp>
        <p:nvSpPr>
          <p:cNvPr id="12" name="Text Placeholder 3">
            <a:extLst>
              <a:ext uri="{FF2B5EF4-FFF2-40B4-BE49-F238E27FC236}">
                <a16:creationId xmlns:a16="http://schemas.microsoft.com/office/drawing/2014/main" id="{6139A9B1-CF69-645F-593F-78EDF57D7D43}"/>
              </a:ext>
            </a:extLst>
          </p:cNvPr>
          <p:cNvSpPr>
            <a:spLocks noGrp="1"/>
          </p:cNvSpPr>
          <p:nvPr>
            <p:ph type="body" sz="quarter" idx="35"/>
          </p:nvPr>
        </p:nvSpPr>
        <p:spPr>
          <a:xfrm>
            <a:off x="9111238" y="3103033"/>
            <a:ext cx="2338917" cy="2626784"/>
          </a:xfrm>
        </p:spPr>
        <p:txBody>
          <a:bodyPr/>
          <a:lstStyle>
            <a:lvl1pPr>
              <a:defRPr sz="2133"/>
            </a:lvl1pPr>
          </a:lstStyle>
          <a:p>
            <a:pPr lvl="0"/>
            <a:r>
              <a:rPr lang="en-US"/>
              <a:t>Click to edit Master text styles</a:t>
            </a:r>
          </a:p>
        </p:txBody>
      </p:sp>
    </p:spTree>
    <p:extLst>
      <p:ext uri="{BB962C8B-B14F-4D97-AF65-F5344CB8AC3E}">
        <p14:creationId xmlns:p14="http://schemas.microsoft.com/office/powerpoint/2010/main" val="207021236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Content_26">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2409" y="1661029"/>
            <a:ext cx="5266184" cy="4512000"/>
          </a:xfrm>
        </p:spPr>
        <p:txBody>
          <a:bodyPr>
            <a:noAutofit/>
          </a:bodyPr>
          <a:lstStyle/>
          <a:p>
            <a:pPr lvl="0"/>
            <a:r>
              <a:rPr lang="en-US" noProof="0"/>
              <a:t>Click to edit Master text styles</a:t>
            </a:r>
          </a:p>
        </p:txBody>
      </p:sp>
      <p:sp>
        <p:nvSpPr>
          <p:cNvPr id="4" name="Content Placeholder 3"/>
          <p:cNvSpPr>
            <a:spLocks noGrp="1"/>
          </p:cNvSpPr>
          <p:nvPr>
            <p:ph sz="half" idx="2"/>
          </p:nvPr>
        </p:nvSpPr>
        <p:spPr>
          <a:xfrm>
            <a:off x="5910888" y="1661029"/>
            <a:ext cx="5280000" cy="4512000"/>
          </a:xfrm>
        </p:spPr>
        <p:txBody>
          <a:bodyPr>
            <a:noAutofit/>
          </a:bodyPr>
          <a:lstStyle/>
          <a:p>
            <a:pPr lvl="0"/>
            <a:r>
              <a:rPr lang="en-US" noProof="0"/>
              <a:t>Click to edit Master text styles</a:t>
            </a:r>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a:lstStyle/>
          <a:p>
            <a:r>
              <a:rPr lang="fi-FI" noProof="0"/>
              <a:t>© OP Pohjola / OP-Konfidentiell</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a:xfrm>
            <a:off x="10386484" y="6356352"/>
            <a:ext cx="990600" cy="314177"/>
          </a:xfrm>
          <a:prstGeom prst="rect">
            <a:avLst/>
          </a:prstGeom>
        </p:spPr>
        <p:txBody>
          <a:bodyPr/>
          <a:lstStyle/>
          <a:p>
            <a:fld id="{F9E16626-9667-074C-8D44-FD4D4BE7FCBB}" type="datetime1">
              <a:rPr lang="fi-FI" noProof="0" smtClean="0"/>
              <a:t>9.12.2025</a:t>
            </a:fld>
            <a:endParaRPr lang="fi-FI" noProof="0"/>
          </a:p>
        </p:txBody>
      </p:sp>
      <p:sp>
        <p:nvSpPr>
          <p:cNvPr id="5" name="Title 1">
            <a:extLst>
              <a:ext uri="{FF2B5EF4-FFF2-40B4-BE49-F238E27FC236}">
                <a16:creationId xmlns:a16="http://schemas.microsoft.com/office/drawing/2014/main" id="{7993C273-1241-1DCD-A95E-708103B768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Content_27">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518346" y="1661029"/>
            <a:ext cx="5280001" cy="2208000"/>
          </a:xfrm>
        </p:spPr>
        <p:txBody>
          <a:bodyPr>
            <a:noAutofit/>
          </a:bodyPr>
          <a:lstStyle/>
          <a:p>
            <a:pPr lvl="0"/>
            <a:r>
              <a:rPr lang="en-US" noProof="0"/>
              <a:t>Click to edit Master text styles</a:t>
            </a:r>
          </a:p>
        </p:txBody>
      </p:sp>
      <p:sp>
        <p:nvSpPr>
          <p:cNvPr id="14" name="Content Placeholder 3"/>
          <p:cNvSpPr>
            <a:spLocks noGrp="1"/>
          </p:cNvSpPr>
          <p:nvPr>
            <p:ph sz="half" idx="2"/>
          </p:nvPr>
        </p:nvSpPr>
        <p:spPr>
          <a:xfrm>
            <a:off x="5910888" y="1661029"/>
            <a:ext cx="5280000" cy="2208000"/>
          </a:xfrm>
        </p:spPr>
        <p:txBody>
          <a:bodyPr>
            <a:noAutofit/>
          </a:bodyPr>
          <a:lstStyle/>
          <a:p>
            <a:pPr lvl="0"/>
            <a:r>
              <a:rPr lang="en-US" noProof="0"/>
              <a:t>Click to edit Master text styles</a:t>
            </a:r>
          </a:p>
        </p:txBody>
      </p:sp>
      <p:sp>
        <p:nvSpPr>
          <p:cNvPr id="15" name="Content Placeholder 2"/>
          <p:cNvSpPr>
            <a:spLocks noGrp="1"/>
          </p:cNvSpPr>
          <p:nvPr>
            <p:ph sz="half" idx="13"/>
          </p:nvPr>
        </p:nvSpPr>
        <p:spPr>
          <a:xfrm>
            <a:off x="518346" y="3949475"/>
            <a:ext cx="5280001" cy="2208000"/>
          </a:xfrm>
        </p:spPr>
        <p:txBody>
          <a:bodyPr>
            <a:noAutofit/>
          </a:bodyPr>
          <a:lstStyle/>
          <a:p>
            <a:pPr lvl="0"/>
            <a:r>
              <a:rPr lang="en-US" noProof="0"/>
              <a:t>Click to edit Master text styles</a:t>
            </a:r>
          </a:p>
        </p:txBody>
      </p:sp>
      <p:sp>
        <p:nvSpPr>
          <p:cNvPr id="16" name="Content Placeholder 3"/>
          <p:cNvSpPr>
            <a:spLocks noGrp="1"/>
          </p:cNvSpPr>
          <p:nvPr>
            <p:ph sz="half" idx="14"/>
          </p:nvPr>
        </p:nvSpPr>
        <p:spPr>
          <a:xfrm>
            <a:off x="5910888" y="3949475"/>
            <a:ext cx="5280000" cy="2208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a:xfrm>
            <a:off x="10386484" y="6356352"/>
            <a:ext cx="990600" cy="314177"/>
          </a:xfrm>
          <a:prstGeom prst="rect">
            <a:avLst/>
          </a:prstGeom>
        </p:spPr>
        <p:txBody>
          <a:bodyPr/>
          <a:lstStyle/>
          <a:p>
            <a:fld id="{73160B7B-D8FC-484C-9AE1-D83DBEFA6D3A}" type="datetime1">
              <a:rPr lang="fi-FI" noProof="0" smtClean="0"/>
              <a:t>9.12.2025</a:t>
            </a:fld>
            <a:endParaRPr lang="fi-FI" noProof="0"/>
          </a:p>
        </p:txBody>
      </p:sp>
      <p:sp>
        <p:nvSpPr>
          <p:cNvPr id="5" name="Title 1">
            <a:extLst>
              <a:ext uri="{FF2B5EF4-FFF2-40B4-BE49-F238E27FC236}">
                <a16:creationId xmlns:a16="http://schemas.microsoft.com/office/drawing/2014/main" id="{86C57694-0134-FB3B-BBAA-A093D8F618B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294610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Content_28">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20911"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2" name="Content Placeholder 3"/>
          <p:cNvSpPr>
            <a:spLocks noGrp="1"/>
          </p:cNvSpPr>
          <p:nvPr>
            <p:ph sz="half" idx="2"/>
          </p:nvPr>
        </p:nvSpPr>
        <p:spPr>
          <a:xfrm>
            <a:off x="520911" y="2499270"/>
            <a:ext cx="5280000" cy="3684588"/>
          </a:xfrm>
        </p:spPr>
        <p:txBody>
          <a:bodyPr>
            <a:noAutofit/>
          </a:bodyPr>
          <a:lstStyle/>
          <a:p>
            <a:pPr lvl="0"/>
            <a:r>
              <a:rPr lang="en-US" noProof="0"/>
              <a:t>Click to edit Master text styles</a:t>
            </a:r>
          </a:p>
        </p:txBody>
      </p:sp>
      <p:sp>
        <p:nvSpPr>
          <p:cNvPr id="13" name="Text Placeholder 4"/>
          <p:cNvSpPr>
            <a:spLocks noGrp="1"/>
          </p:cNvSpPr>
          <p:nvPr>
            <p:ph type="body" sz="quarter" idx="3"/>
          </p:nvPr>
        </p:nvSpPr>
        <p:spPr>
          <a:xfrm>
            <a:off x="5921503"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5"/>
          <p:cNvSpPr>
            <a:spLocks noGrp="1"/>
          </p:cNvSpPr>
          <p:nvPr>
            <p:ph sz="quarter" idx="4"/>
          </p:nvPr>
        </p:nvSpPr>
        <p:spPr>
          <a:xfrm>
            <a:off x="5921503" y="2499270"/>
            <a:ext cx="5280000" cy="3684588"/>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a:xfrm>
            <a:off x="10386484" y="6356352"/>
            <a:ext cx="990600" cy="314177"/>
          </a:xfrm>
          <a:prstGeom prst="rect">
            <a:avLst/>
          </a:prstGeom>
        </p:spPr>
        <p:txBody>
          <a:bodyPr/>
          <a:lstStyle/>
          <a:p>
            <a:fld id="{B066508B-79DD-D241-BF4B-1F98386A40E4}" type="datetime1">
              <a:rPr lang="fi-FI" noProof="0" smtClean="0"/>
              <a:t>9.12.2025</a:t>
            </a:fld>
            <a:endParaRPr lang="fi-FI" noProof="0"/>
          </a:p>
        </p:txBody>
      </p:sp>
      <p:sp>
        <p:nvSpPr>
          <p:cNvPr id="5" name="Title 1">
            <a:extLst>
              <a:ext uri="{FF2B5EF4-FFF2-40B4-BE49-F238E27FC236}">
                <a16:creationId xmlns:a16="http://schemas.microsoft.com/office/drawing/2014/main" id="{F9CA6EF4-B182-EEE8-390E-3ABC39B8986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64656018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Content_29">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20909"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3"/>
          <p:cNvSpPr>
            <a:spLocks noGrp="1"/>
          </p:cNvSpPr>
          <p:nvPr>
            <p:ph sz="half" idx="2"/>
          </p:nvPr>
        </p:nvSpPr>
        <p:spPr>
          <a:xfrm>
            <a:off x="520909" y="2501029"/>
            <a:ext cx="3408000" cy="3696000"/>
          </a:xfrm>
        </p:spPr>
        <p:txBody>
          <a:bodyPr>
            <a:noAutofit/>
          </a:bodyPr>
          <a:lstStyle/>
          <a:p>
            <a:pPr lvl="0"/>
            <a:r>
              <a:rPr lang="en-US" noProof="0"/>
              <a:t>Click to edit Master text styles</a:t>
            </a:r>
          </a:p>
        </p:txBody>
      </p:sp>
      <p:sp>
        <p:nvSpPr>
          <p:cNvPr id="15" name="Text Placeholder 4"/>
          <p:cNvSpPr>
            <a:spLocks noGrp="1"/>
          </p:cNvSpPr>
          <p:nvPr>
            <p:ph type="body" sz="quarter" idx="3" hasCustomPrompt="1"/>
          </p:nvPr>
        </p:nvSpPr>
        <p:spPr>
          <a:xfrm>
            <a:off x="4159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noProof="0" dirty="0"/>
              <a:t>Kirjoita väliotsikko</a:t>
            </a:r>
          </a:p>
        </p:txBody>
      </p:sp>
      <p:sp>
        <p:nvSpPr>
          <p:cNvPr id="16" name="Content Placeholder 5"/>
          <p:cNvSpPr>
            <a:spLocks noGrp="1"/>
          </p:cNvSpPr>
          <p:nvPr>
            <p:ph sz="quarter" idx="4"/>
          </p:nvPr>
        </p:nvSpPr>
        <p:spPr>
          <a:xfrm>
            <a:off x="4159903" y="2501029"/>
            <a:ext cx="3408000" cy="3696000"/>
          </a:xfrm>
        </p:spPr>
        <p:txBody>
          <a:bodyPr>
            <a:noAutofit/>
          </a:bodyPr>
          <a:lstStyle/>
          <a:p>
            <a:pPr lvl="0"/>
            <a:r>
              <a:rPr lang="en-US" noProof="0"/>
              <a:t>Click to edit Master text styles</a:t>
            </a:r>
          </a:p>
        </p:txBody>
      </p:sp>
      <p:sp>
        <p:nvSpPr>
          <p:cNvPr id="17" name="Text Placeholder 4"/>
          <p:cNvSpPr>
            <a:spLocks noGrp="1"/>
          </p:cNvSpPr>
          <p:nvPr>
            <p:ph type="body" sz="quarter" idx="13"/>
          </p:nvPr>
        </p:nvSpPr>
        <p:spPr>
          <a:xfrm>
            <a:off x="7783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8" name="Content Placeholder 5"/>
          <p:cNvSpPr>
            <a:spLocks noGrp="1"/>
          </p:cNvSpPr>
          <p:nvPr>
            <p:ph sz="quarter" idx="14"/>
          </p:nvPr>
        </p:nvSpPr>
        <p:spPr>
          <a:xfrm>
            <a:off x="7783903" y="2501029"/>
            <a:ext cx="3408000" cy="3696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a:xfrm>
            <a:off x="10386484" y="6356352"/>
            <a:ext cx="990600" cy="314177"/>
          </a:xfrm>
          <a:prstGeom prst="rect">
            <a:avLst/>
          </a:prstGeom>
        </p:spPr>
        <p:txBody>
          <a:bodyPr/>
          <a:lstStyle/>
          <a:p>
            <a:fld id="{05022105-9F4C-5747-95F7-2D9A0BC78434}" type="datetime1">
              <a:rPr lang="fi-FI" noProof="0" smtClean="0"/>
              <a:t>9.12.2025</a:t>
            </a:fld>
            <a:endParaRPr lang="fi-FI" noProof="0"/>
          </a:p>
        </p:txBody>
      </p:sp>
      <p:sp>
        <p:nvSpPr>
          <p:cNvPr id="5" name="Title 1">
            <a:extLst>
              <a:ext uri="{FF2B5EF4-FFF2-40B4-BE49-F238E27FC236}">
                <a16:creationId xmlns:a16="http://schemas.microsoft.com/office/drawing/2014/main" id="{CC376717-38BF-82C5-E832-560B155AC7D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6126483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Content_30">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521503"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1" name="Content Placeholder 3"/>
          <p:cNvSpPr>
            <a:spLocks noGrp="1"/>
          </p:cNvSpPr>
          <p:nvPr>
            <p:ph sz="half" idx="2"/>
          </p:nvPr>
        </p:nvSpPr>
        <p:spPr>
          <a:xfrm>
            <a:off x="4157877"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2" name="Content Placeholder 3"/>
          <p:cNvSpPr>
            <a:spLocks noGrp="1"/>
          </p:cNvSpPr>
          <p:nvPr>
            <p:ph sz="half" idx="13"/>
          </p:nvPr>
        </p:nvSpPr>
        <p:spPr>
          <a:xfrm>
            <a:off x="7781585"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a:xfrm>
            <a:off x="10386484" y="6356352"/>
            <a:ext cx="990600" cy="314177"/>
          </a:xfrm>
          <a:prstGeom prst="rect">
            <a:avLst/>
          </a:prstGeom>
        </p:spPr>
        <p:txBody>
          <a:bodyPr/>
          <a:lstStyle/>
          <a:p>
            <a:fld id="{FCA19004-EE4C-E141-9E22-ABAB2BB1BC8F}" type="datetime1">
              <a:rPr lang="fi-FI" noProof="0" smtClean="0"/>
              <a:t>9.12.2025</a:t>
            </a:fld>
            <a:endParaRPr lang="fi-FI" noProof="0"/>
          </a:p>
        </p:txBody>
      </p:sp>
      <p:sp>
        <p:nvSpPr>
          <p:cNvPr id="5" name="Title 1">
            <a:extLst>
              <a:ext uri="{FF2B5EF4-FFF2-40B4-BE49-F238E27FC236}">
                <a16:creationId xmlns:a16="http://schemas.microsoft.com/office/drawing/2014/main" id="{23DF7B82-D717-4FDB-2E51-34DA55E50F67}"/>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3464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sityksen otsikko, vihrea">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8C4EE6-F4E5-E367-D593-FF65B202BB51}"/>
              </a:ext>
            </a:extLst>
          </p:cNvPr>
          <p:cNvSpPr>
            <a:spLocks/>
          </p:cNvSpPr>
          <p:nvPr userDrawn="1"/>
        </p:nvSpPr>
        <p:spPr>
          <a:xfrm>
            <a:off x="9329655" y="0"/>
            <a:ext cx="2862343"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2" name="Kuva 7">
            <a:extLst>
              <a:ext uri="{FF2B5EF4-FFF2-40B4-BE49-F238E27FC236}">
                <a16:creationId xmlns:a16="http://schemas.microsoft.com/office/drawing/2014/main" id="{5D71A5F9-1576-F505-A4D7-B481D2F3BC0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
        <p:nvSpPr>
          <p:cNvPr id="23" name="Otsikon paikkamerkki 1">
            <a:extLst>
              <a:ext uri="{FF2B5EF4-FFF2-40B4-BE49-F238E27FC236}">
                <a16:creationId xmlns:a16="http://schemas.microsoft.com/office/drawing/2014/main" id="{8851E6ED-0A8E-7BB8-C1CC-EEB06C957A3E}"/>
              </a:ext>
            </a:extLst>
          </p:cNvPr>
          <p:cNvSpPr>
            <a:spLocks noGrp="1"/>
          </p:cNvSpPr>
          <p:nvPr>
            <p:ph type="title" hasCustomPrompt="1"/>
          </p:nvPr>
        </p:nvSpPr>
        <p:spPr>
          <a:xfrm>
            <a:off x="693736" y="2798372"/>
            <a:ext cx="5257801" cy="923330"/>
          </a:xfrm>
          <a:prstGeom prst="rect">
            <a:avLst/>
          </a:prstGeom>
        </p:spPr>
        <p:txBody>
          <a:bodyPr vert="horz" lIns="251999" tIns="45720" rIns="251999" bIns="45720" rtlCol="0" anchor="b" anchorCtr="0">
            <a:noAutofit/>
          </a:bodyPr>
          <a:lstStyle>
            <a:lvl1pPr algn="r">
              <a:defRPr b="1" i="0">
                <a:latin typeface="Montserrat Black" pitchFamily="2" charset="77"/>
              </a:defRPr>
            </a:lvl1pPr>
          </a:lstStyle>
          <a:p>
            <a:r>
              <a:rPr lang="fi-FI" noProof="0" dirty="0"/>
              <a:t>Lisää otsikko napsauttamalla</a:t>
            </a:r>
          </a:p>
        </p:txBody>
      </p:sp>
      <p:sp>
        <p:nvSpPr>
          <p:cNvPr id="26" name="Text Placeholder 25">
            <a:extLst>
              <a:ext uri="{FF2B5EF4-FFF2-40B4-BE49-F238E27FC236}">
                <a16:creationId xmlns:a16="http://schemas.microsoft.com/office/drawing/2014/main" id="{4D9A55FC-4943-D312-3069-218FC576EAA0}"/>
              </a:ext>
            </a:extLst>
          </p:cNvPr>
          <p:cNvSpPr>
            <a:spLocks noGrp="1"/>
          </p:cNvSpPr>
          <p:nvPr>
            <p:ph type="body" sz="quarter" idx="13" hasCustomPrompt="1"/>
          </p:nvPr>
        </p:nvSpPr>
        <p:spPr>
          <a:xfrm>
            <a:off x="695325" y="3889394"/>
            <a:ext cx="5256213" cy="1365284"/>
          </a:xfrm>
        </p:spPr>
        <p:txBody>
          <a:bodyPr>
            <a:noAutofit/>
          </a:bodyPr>
          <a:lstStyle>
            <a:lvl1pPr marL="0" indent="0" algn="r">
              <a:buNone/>
              <a:defRPr/>
            </a:lvl1pPr>
            <a:lvl2pPr algn="r">
              <a:defRPr/>
            </a:lvl2pPr>
            <a:lvl3pPr algn="r">
              <a:defRPr/>
            </a:lvl3pPr>
            <a:lvl4pPr algn="r">
              <a:defRPr/>
            </a:lvl4pPr>
            <a:lvl5pPr algn="r">
              <a:defRPr/>
            </a:lvl5p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 name="Picture Placeholder 13">
            <a:extLst>
              <a:ext uri="{FF2B5EF4-FFF2-40B4-BE49-F238E27FC236}">
                <a16:creationId xmlns:a16="http://schemas.microsoft.com/office/drawing/2014/main" id="{8DE92812-2184-C6BD-6DA7-954BB578D31C}"/>
              </a:ext>
            </a:extLst>
          </p:cNvPr>
          <p:cNvSpPr>
            <a:spLocks noGrp="1"/>
          </p:cNvSpPr>
          <p:nvPr>
            <p:ph type="pic" sz="quarter" idx="11" hasCustomPrompt="1"/>
          </p:nvPr>
        </p:nvSpPr>
        <p:spPr>
          <a:xfrm>
            <a:off x="6240464" y="1117157"/>
            <a:ext cx="5616574" cy="5116732"/>
          </a:xfrm>
        </p:spPr>
        <p:txBody>
          <a:bodyPr lIns="251999" tIns="2052000">
            <a:noAutofit/>
          </a:bodyPr>
          <a:lstStyle>
            <a:lvl1pPr marL="0" indent="0" algn="ctr">
              <a:buNone/>
              <a:defRPr sz="1400">
                <a:solidFill>
                  <a:schemeClr val="bg1">
                    <a:lumMod val="50000"/>
                  </a:schemeClr>
                </a:solidFill>
              </a:defRPr>
            </a:lvl1pPr>
          </a:lstStyle>
          <a:p>
            <a:r>
              <a:rPr lang="en-FI" dirty="0"/>
              <a:t> Lisää kuva napsauttamalla ikonia</a:t>
            </a:r>
          </a:p>
        </p:txBody>
      </p:sp>
    </p:spTree>
    <p:extLst>
      <p:ext uri="{BB962C8B-B14F-4D97-AF65-F5344CB8AC3E}">
        <p14:creationId xmlns:p14="http://schemas.microsoft.com/office/powerpoint/2010/main" val="4154608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BF Two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306E-34B0-4724-9FA3-8AA01536A35A}"/>
              </a:ext>
            </a:extLst>
          </p:cNvPr>
          <p:cNvSpPr>
            <a:spLocks noGrp="1"/>
          </p:cNvSpPr>
          <p:nvPr>
            <p:ph type="title" hasCustomPrompt="1"/>
          </p:nvPr>
        </p:nvSpPr>
        <p:spPr/>
        <p:txBody>
          <a:bodyPr>
            <a:normAutofit/>
          </a:bodyPr>
          <a:lstStyle>
            <a:lvl1pPr>
              <a:defRPr sz="4000" b="1"/>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F877869B-BDDC-4295-8442-9DDD5EFE2F05}"/>
              </a:ext>
            </a:extLst>
          </p:cNvPr>
          <p:cNvSpPr>
            <a:spLocks noGrp="1"/>
          </p:cNvSpPr>
          <p:nvPr>
            <p:ph sz="half" idx="1"/>
          </p:nvPr>
        </p:nvSpPr>
        <p:spPr>
          <a:xfrm>
            <a:off x="504825" y="1825625"/>
            <a:ext cx="5514975" cy="4351338"/>
          </a:xfrm>
        </p:spPr>
        <p:txBody>
          <a:bodyPr>
            <a:normAutofit/>
          </a:bodyPr>
          <a:lstStyle>
            <a:lvl1pPr>
              <a:defRPr sz="2400"/>
            </a:lvl1pPr>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Content Placeholder 3">
            <a:extLst>
              <a:ext uri="{FF2B5EF4-FFF2-40B4-BE49-F238E27FC236}">
                <a16:creationId xmlns:a16="http://schemas.microsoft.com/office/drawing/2014/main" id="{2FE6A6CE-4909-45DE-923A-39B28B5F4EE9}"/>
              </a:ext>
            </a:extLst>
          </p:cNvPr>
          <p:cNvSpPr>
            <a:spLocks noGrp="1"/>
          </p:cNvSpPr>
          <p:nvPr>
            <p:ph sz="half" idx="2"/>
          </p:nvPr>
        </p:nvSpPr>
        <p:spPr>
          <a:xfrm>
            <a:off x="6172200" y="1825625"/>
            <a:ext cx="5514975" cy="4351338"/>
          </a:xfrm>
        </p:spPr>
        <p:txBody>
          <a:bodyPr>
            <a:normAutofit/>
          </a:bodyPr>
          <a:lstStyle>
            <a:lvl1pPr>
              <a:defRPr sz="2400"/>
            </a:lvl1pPr>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5" name="Date Placeholder 4">
            <a:extLst>
              <a:ext uri="{FF2B5EF4-FFF2-40B4-BE49-F238E27FC236}">
                <a16:creationId xmlns:a16="http://schemas.microsoft.com/office/drawing/2014/main" id="{D6314660-7CAA-473C-ACEB-F020455CF7AD}"/>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6" name="Footer Placeholder 5">
            <a:extLst>
              <a:ext uri="{FF2B5EF4-FFF2-40B4-BE49-F238E27FC236}">
                <a16:creationId xmlns:a16="http://schemas.microsoft.com/office/drawing/2014/main" id="{7E3023F2-EC1B-4D11-A19E-75B5DD8321B0}"/>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ACAEF327-87F2-4395-A01B-FDDDA3BA47FE}"/>
              </a:ext>
            </a:extLst>
          </p:cNvPr>
          <p:cNvSpPr>
            <a:spLocks noGrp="1"/>
          </p:cNvSpPr>
          <p:nvPr>
            <p:ph type="sldNum" sz="quarter" idx="12"/>
          </p:nvPr>
        </p:nvSpPr>
        <p:spPr/>
        <p:txBody>
          <a:bodyPr/>
          <a:lstStyle/>
          <a:p>
            <a:fld id="{EC5EB0C6-1A45-4C71-BA82-57E64F836A39}" type="slidenum">
              <a:rPr lang="fi-FI" smtClean="0"/>
              <a:t>‹#›</a:t>
            </a:fld>
            <a:endParaRPr lang="fi-FI"/>
          </a:p>
        </p:txBody>
      </p:sp>
      <p:cxnSp>
        <p:nvCxnSpPr>
          <p:cNvPr id="8" name="Straight Connector 7">
            <a:extLst>
              <a:ext uri="{FF2B5EF4-FFF2-40B4-BE49-F238E27FC236}">
                <a16:creationId xmlns:a16="http://schemas.microsoft.com/office/drawing/2014/main" id="{924A812F-B1AD-43E6-B5FC-B4D1E79CE90A}"/>
              </a:ext>
            </a:extLst>
          </p:cNvPr>
          <p:cNvCxnSpPr>
            <a:cxnSpLocks/>
          </p:cNvCxnSpPr>
          <p:nvPr userDrawn="1"/>
        </p:nvCxnSpPr>
        <p:spPr>
          <a:xfrm>
            <a:off x="504825" y="6176963"/>
            <a:ext cx="1120139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2134527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Content_31">
    <p:spTree>
      <p:nvGrpSpPr>
        <p:cNvPr id="1" name=""/>
        <p:cNvGrpSpPr/>
        <p:nvPr/>
      </p:nvGrpSpPr>
      <p:grpSpPr>
        <a:xfrm>
          <a:off x="0" y="0"/>
          <a:ext cx="0" cy="0"/>
          <a:chOff x="0" y="0"/>
          <a:chExt cx="0" cy="0"/>
        </a:xfrm>
      </p:grpSpPr>
      <p:sp>
        <p:nvSpPr>
          <p:cNvPr id="10" name="Content Placeholder 2"/>
          <p:cNvSpPr>
            <a:spLocks noGrp="1"/>
          </p:cNvSpPr>
          <p:nvPr>
            <p:ph idx="1"/>
          </p:nvPr>
        </p:nvSpPr>
        <p:spPr>
          <a:xfrm>
            <a:off x="520908" y="1662121"/>
            <a:ext cx="10672795" cy="1440000"/>
          </a:xfrm>
        </p:spPr>
        <p:txBody>
          <a:bodyPr>
            <a:noAutofit/>
          </a:bodyPr>
          <a:lstStyle>
            <a:lvl1pPr>
              <a:buClr>
                <a:schemeClr val="accent1"/>
              </a:buClr>
              <a:defRPr spc="-27" baseline="0"/>
            </a:lvl1pPr>
            <a:lvl2pPr>
              <a:defRPr spc="-27" baseline="0"/>
            </a:lvl2pPr>
            <a:lvl3pPr>
              <a:defRPr spc="-27" baseline="0"/>
            </a:lvl3pPr>
            <a:lvl4pPr marL="1075240" indent="0">
              <a:buNone/>
              <a:defRPr/>
            </a:lvl4pPr>
          </a:lstStyle>
          <a:p>
            <a:pPr lvl="0"/>
            <a:r>
              <a:rPr lang="en-US" noProof="0"/>
              <a:t>Click to edit Master text styles</a:t>
            </a:r>
          </a:p>
        </p:txBody>
      </p:sp>
      <p:sp>
        <p:nvSpPr>
          <p:cNvPr id="11" name="Content Placeholder 2"/>
          <p:cNvSpPr>
            <a:spLocks noGrp="1"/>
          </p:cNvSpPr>
          <p:nvPr>
            <p:ph idx="13"/>
          </p:nvPr>
        </p:nvSpPr>
        <p:spPr>
          <a:xfrm>
            <a:off x="520908" y="3182148"/>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12" name="Content Placeholder 2"/>
          <p:cNvSpPr>
            <a:spLocks noGrp="1"/>
          </p:cNvSpPr>
          <p:nvPr>
            <p:ph idx="14"/>
          </p:nvPr>
        </p:nvSpPr>
        <p:spPr>
          <a:xfrm>
            <a:off x="520908" y="4702175"/>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a:xfrm>
            <a:off x="10386484" y="6356352"/>
            <a:ext cx="990600" cy="314177"/>
          </a:xfrm>
          <a:prstGeom prst="rect">
            <a:avLst/>
          </a:prstGeom>
        </p:spPr>
        <p:txBody>
          <a:bodyPr/>
          <a:lstStyle/>
          <a:p>
            <a:fld id="{330B8315-1175-5C48-A879-815F717B680B}" type="datetime1">
              <a:rPr lang="fi-FI" noProof="0" smtClean="0"/>
              <a:t>9.12.2025</a:t>
            </a:fld>
            <a:endParaRPr lang="fi-FI" noProof="0"/>
          </a:p>
        </p:txBody>
      </p:sp>
      <p:sp>
        <p:nvSpPr>
          <p:cNvPr id="4" name="Title 1">
            <a:extLst>
              <a:ext uri="{FF2B5EF4-FFF2-40B4-BE49-F238E27FC236}">
                <a16:creationId xmlns:a16="http://schemas.microsoft.com/office/drawing/2014/main" id="{8CD0EC4F-6CE3-7EEB-322B-7AF233EE9609}"/>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40900206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Content_32">
    <p:spTree>
      <p:nvGrpSpPr>
        <p:cNvPr id="1" name=""/>
        <p:cNvGrpSpPr/>
        <p:nvPr/>
      </p:nvGrpSpPr>
      <p:grpSpPr>
        <a:xfrm>
          <a:off x="0" y="0"/>
          <a:ext cx="0" cy="0"/>
          <a:chOff x="0" y="0"/>
          <a:chExt cx="0" cy="0"/>
        </a:xfrm>
      </p:grpSpPr>
      <p:sp>
        <p:nvSpPr>
          <p:cNvPr id="19" name="Tekstin paikkamerkki 9"/>
          <p:cNvSpPr>
            <a:spLocks noGrp="1"/>
          </p:cNvSpPr>
          <p:nvPr>
            <p:ph type="body" sz="quarter" idx="13"/>
          </p:nvPr>
        </p:nvSpPr>
        <p:spPr>
          <a:xfrm>
            <a:off x="522409" y="1663096"/>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0" name="Content Placeholder 2"/>
          <p:cNvSpPr>
            <a:spLocks noGrp="1"/>
          </p:cNvSpPr>
          <p:nvPr>
            <p:ph idx="1"/>
          </p:nvPr>
        </p:nvSpPr>
        <p:spPr>
          <a:xfrm>
            <a:off x="2613892" y="1662121"/>
            <a:ext cx="8555181" cy="1440000"/>
          </a:xfrm>
        </p:spPr>
        <p:txBody>
          <a:bodyPr anchor="t" anchorCtr="0">
            <a:noAutofit/>
          </a:bodyPr>
          <a:lstStyle>
            <a:lvl1pPr>
              <a:buClr>
                <a:schemeClr val="accent1"/>
              </a:buClr>
              <a:defRPr spc="-27" baseline="0">
                <a:solidFill>
                  <a:schemeClr val="tx1"/>
                </a:solidFill>
              </a:defRPr>
            </a:lvl1pPr>
            <a:lvl2pPr>
              <a:defRPr spc="-27" baseline="0"/>
            </a:lvl2pPr>
            <a:lvl3pPr>
              <a:defRPr spc="-27" baseline="0"/>
            </a:lvl3pPr>
          </a:lstStyle>
          <a:p>
            <a:pPr lvl="0"/>
            <a:r>
              <a:rPr lang="en-US" noProof="0"/>
              <a:t>Click to edit Master text styles</a:t>
            </a:r>
          </a:p>
        </p:txBody>
      </p:sp>
      <p:sp>
        <p:nvSpPr>
          <p:cNvPr id="21" name="Tekstin paikkamerkki 9"/>
          <p:cNvSpPr>
            <a:spLocks noGrp="1"/>
          </p:cNvSpPr>
          <p:nvPr>
            <p:ph type="body" sz="quarter" idx="14"/>
          </p:nvPr>
        </p:nvSpPr>
        <p:spPr>
          <a:xfrm>
            <a:off x="522409" y="3182970"/>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2" name="Content Placeholder 2"/>
          <p:cNvSpPr>
            <a:spLocks noGrp="1"/>
          </p:cNvSpPr>
          <p:nvPr>
            <p:ph idx="15"/>
          </p:nvPr>
        </p:nvSpPr>
        <p:spPr>
          <a:xfrm>
            <a:off x="2613892" y="3181995"/>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23" name="Tekstin paikkamerkki 9"/>
          <p:cNvSpPr>
            <a:spLocks noGrp="1"/>
          </p:cNvSpPr>
          <p:nvPr>
            <p:ph type="body" sz="quarter" idx="16"/>
          </p:nvPr>
        </p:nvSpPr>
        <p:spPr>
          <a:xfrm>
            <a:off x="522409" y="4702843"/>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4" name="Content Placeholder 2"/>
          <p:cNvSpPr>
            <a:spLocks noGrp="1"/>
          </p:cNvSpPr>
          <p:nvPr>
            <p:ph idx="17"/>
          </p:nvPr>
        </p:nvSpPr>
        <p:spPr>
          <a:xfrm>
            <a:off x="2613892" y="4701868"/>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a:xfrm>
            <a:off x="10386484" y="6356352"/>
            <a:ext cx="990600" cy="314177"/>
          </a:xfrm>
          <a:prstGeom prst="rect">
            <a:avLst/>
          </a:prstGeom>
        </p:spPr>
        <p:txBody>
          <a:bodyPr/>
          <a:lstStyle/>
          <a:p>
            <a:fld id="{367D8E74-E954-2547-B4F7-580107513588}" type="datetime1">
              <a:rPr lang="fi-FI" noProof="0" smtClean="0"/>
              <a:t>9.12.2025</a:t>
            </a:fld>
            <a:endParaRPr lang="fi-FI" noProof="0"/>
          </a:p>
        </p:txBody>
      </p:sp>
      <p:sp>
        <p:nvSpPr>
          <p:cNvPr id="4" name="Title 1">
            <a:extLst>
              <a:ext uri="{FF2B5EF4-FFF2-40B4-BE49-F238E27FC236}">
                <a16:creationId xmlns:a16="http://schemas.microsoft.com/office/drawing/2014/main" id="{D22359FA-783F-DFF1-3CA4-E81275019D3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73353749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Content_33">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a:xfrm>
            <a:off x="10386484" y="6356352"/>
            <a:ext cx="990600" cy="314177"/>
          </a:xfrm>
          <a:prstGeom prst="rect">
            <a:avLst/>
          </a:prstGeom>
        </p:spPr>
        <p:txBody>
          <a:bodyPr/>
          <a:lstStyle/>
          <a:p>
            <a:fld id="{65A077DC-6BC4-DA4A-AFEB-2CB3D13C2CD9}" type="datetime1">
              <a:rPr lang="fi-FI" noProof="0" smtClean="0"/>
              <a:t>9.12.2025</a:t>
            </a:fld>
            <a:endParaRPr lang="fi-FI" noProof="0"/>
          </a:p>
        </p:txBody>
      </p:sp>
      <p:sp>
        <p:nvSpPr>
          <p:cNvPr id="6" name="Text Placeholder 4">
            <a:extLst>
              <a:ext uri="{FF2B5EF4-FFF2-40B4-BE49-F238E27FC236}">
                <a16:creationId xmlns:a16="http://schemas.microsoft.com/office/drawing/2014/main" id="{57304C0D-E9DC-95D7-EA44-76DBAA7098D5}"/>
              </a:ext>
            </a:extLst>
          </p:cNvPr>
          <p:cNvSpPr>
            <a:spLocks noGrp="1"/>
          </p:cNvSpPr>
          <p:nvPr>
            <p:ph type="body" sz="quarter" idx="13"/>
          </p:nvPr>
        </p:nvSpPr>
        <p:spPr>
          <a:xfrm>
            <a:off x="514759" y="620185"/>
            <a:ext cx="10862325" cy="5547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Content_34">
    <p:spTree>
      <p:nvGrpSpPr>
        <p:cNvPr id="1" name=""/>
        <p:cNvGrpSpPr/>
        <p:nvPr/>
      </p:nvGrpSpPr>
      <p:grpSpPr>
        <a:xfrm>
          <a:off x="0" y="0"/>
          <a:ext cx="0" cy="0"/>
          <a:chOff x="0" y="0"/>
          <a:chExt cx="0" cy="0"/>
        </a:xfrm>
      </p:grpSpPr>
      <p:cxnSp>
        <p:nvCxnSpPr>
          <p:cNvPr id="7" name="Straight Connector 9">
            <a:extLst>
              <a:ext uri="{C183D7F6-B498-43B3-948B-1728B52AA6E4}">
                <adec:decorative xmlns:adec="http://schemas.microsoft.com/office/drawing/2017/decorative" val="1"/>
              </a:ext>
            </a:extLst>
          </p:cNvPr>
          <p:cNvCxnSpPr/>
          <p:nvPr userDrawn="1"/>
        </p:nvCxnSpPr>
        <p:spPr>
          <a:xfrm rot="5400000">
            <a:off x="4975600" y="3041724"/>
            <a:ext cx="2412208" cy="2181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a:extLst>
              <a:ext uri="{C183D7F6-B498-43B3-948B-1728B52AA6E4}">
                <adec:decorative xmlns:adec="http://schemas.microsoft.com/office/drawing/2017/decorative" val="1"/>
              </a:ext>
            </a:extLst>
          </p:cNvPr>
          <p:cNvCxnSpPr/>
          <p:nvPr userDrawn="1"/>
        </p:nvCxnSpPr>
        <p:spPr>
          <a:xfrm rot="10800000">
            <a:off x="1127271" y="3166536"/>
            <a:ext cx="1042051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kstiruutu 16"/>
          <p:cNvSpPr txBox="1"/>
          <p:nvPr userDrawn="1"/>
        </p:nvSpPr>
        <p:spPr>
          <a:xfrm>
            <a:off x="924131"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1</a:t>
            </a:r>
          </a:p>
        </p:txBody>
      </p:sp>
      <p:sp>
        <p:nvSpPr>
          <p:cNvPr id="14" name="Tekstiruutu 13"/>
          <p:cNvSpPr txBox="1"/>
          <p:nvPr userDrawn="1"/>
        </p:nvSpPr>
        <p:spPr>
          <a:xfrm>
            <a:off x="6627753"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2</a:t>
            </a:r>
          </a:p>
        </p:txBody>
      </p:sp>
      <p:sp>
        <p:nvSpPr>
          <p:cNvPr id="16" name="Tekstiruutu 15"/>
          <p:cNvSpPr txBox="1"/>
          <p:nvPr userDrawn="1"/>
        </p:nvSpPr>
        <p:spPr>
          <a:xfrm>
            <a:off x="924131" y="3068960"/>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3</a:t>
            </a:r>
          </a:p>
        </p:txBody>
      </p:sp>
      <p:sp>
        <p:nvSpPr>
          <p:cNvPr id="15" name="Tekstiruutu 14"/>
          <p:cNvSpPr txBox="1"/>
          <p:nvPr userDrawn="1"/>
        </p:nvSpPr>
        <p:spPr>
          <a:xfrm>
            <a:off x="6612338" y="3075513"/>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4</a:t>
            </a:r>
          </a:p>
        </p:txBody>
      </p:sp>
      <p:sp>
        <p:nvSpPr>
          <p:cNvPr id="29" name="Tekstin paikkamerkki 19"/>
          <p:cNvSpPr>
            <a:spLocks noGrp="1"/>
          </p:cNvSpPr>
          <p:nvPr>
            <p:ph type="body" sz="quarter" idx="17"/>
          </p:nvPr>
        </p:nvSpPr>
        <p:spPr>
          <a:xfrm>
            <a:off x="1033202" y="5084763"/>
            <a:ext cx="10396799" cy="1008063"/>
          </a:xfrm>
          <a:prstGeom prst="rect">
            <a:avLst/>
          </a:prstGeom>
        </p:spPr>
        <p:txBody>
          <a:bodyPr/>
          <a:lstStyle>
            <a:lvl1pPr marL="0" indent="0">
              <a:buNone/>
              <a:defRPr sz="1600"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a:xfrm>
            <a:off x="10386484" y="6356352"/>
            <a:ext cx="990600" cy="314177"/>
          </a:xfrm>
          <a:prstGeom prst="rect">
            <a:avLst/>
          </a:prstGeom>
        </p:spPr>
        <p:txBody>
          <a:bodyPr/>
          <a:lstStyle/>
          <a:p>
            <a:fld id="{9339651B-F110-C443-BD4F-E59E2F55105A}" type="datetime1">
              <a:rPr lang="fi-FI" noProof="0" smtClean="0"/>
              <a:t>9.12.2025</a:t>
            </a:fld>
            <a:endParaRPr lang="fi-FI" noProof="0"/>
          </a:p>
        </p:txBody>
      </p:sp>
      <p:sp>
        <p:nvSpPr>
          <p:cNvPr id="4" name="Title 1">
            <a:extLst>
              <a:ext uri="{FF2B5EF4-FFF2-40B4-BE49-F238E27FC236}">
                <a16:creationId xmlns:a16="http://schemas.microsoft.com/office/drawing/2014/main" id="{C0A7AE3E-222B-D4CF-E6FE-0555A576D44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10" name="Text Placeholder 8">
            <a:extLst>
              <a:ext uri="{FF2B5EF4-FFF2-40B4-BE49-F238E27FC236}">
                <a16:creationId xmlns:a16="http://schemas.microsoft.com/office/drawing/2014/main" id="{25B85A10-42EE-3C0F-484B-91B6F5D0F99D}"/>
              </a:ext>
            </a:extLst>
          </p:cNvPr>
          <p:cNvSpPr>
            <a:spLocks noGrp="1"/>
          </p:cNvSpPr>
          <p:nvPr>
            <p:ph type="body" sz="quarter" idx="21"/>
          </p:nvPr>
        </p:nvSpPr>
        <p:spPr>
          <a:xfrm>
            <a:off x="1839384" y="1881300"/>
            <a:ext cx="3920067" cy="900000"/>
          </a:xfrm>
        </p:spPr>
        <p:txBody>
          <a:bodyPr/>
          <a:lstStyle/>
          <a:p>
            <a:pPr lvl="0"/>
            <a:r>
              <a:rPr lang="en-US"/>
              <a:t>Click to edit Master text styles</a:t>
            </a:r>
          </a:p>
        </p:txBody>
      </p:sp>
      <p:sp>
        <p:nvSpPr>
          <p:cNvPr id="12" name="Text Placeholder 8">
            <a:extLst>
              <a:ext uri="{FF2B5EF4-FFF2-40B4-BE49-F238E27FC236}">
                <a16:creationId xmlns:a16="http://schemas.microsoft.com/office/drawing/2014/main" id="{17B1B1DC-5B1A-AEE9-9810-68A4316FCEA1}"/>
              </a:ext>
            </a:extLst>
          </p:cNvPr>
          <p:cNvSpPr>
            <a:spLocks noGrp="1"/>
          </p:cNvSpPr>
          <p:nvPr>
            <p:ph type="body" sz="quarter" idx="22"/>
          </p:nvPr>
        </p:nvSpPr>
        <p:spPr>
          <a:xfrm>
            <a:off x="7512051" y="1881300"/>
            <a:ext cx="3920067" cy="900000"/>
          </a:xfrm>
        </p:spPr>
        <p:txBody>
          <a:bodyPr/>
          <a:lstStyle/>
          <a:p>
            <a:pPr lvl="0"/>
            <a:r>
              <a:rPr lang="en-US"/>
              <a:t>Click to edit Master text styles</a:t>
            </a:r>
          </a:p>
        </p:txBody>
      </p:sp>
      <p:sp>
        <p:nvSpPr>
          <p:cNvPr id="19" name="Text Placeholder 8">
            <a:extLst>
              <a:ext uri="{FF2B5EF4-FFF2-40B4-BE49-F238E27FC236}">
                <a16:creationId xmlns:a16="http://schemas.microsoft.com/office/drawing/2014/main" id="{B19ECD3D-E5E1-4C59-1975-1984319FB3E5}"/>
              </a:ext>
            </a:extLst>
          </p:cNvPr>
          <p:cNvSpPr>
            <a:spLocks noGrp="1"/>
          </p:cNvSpPr>
          <p:nvPr>
            <p:ph type="body" sz="quarter" idx="23"/>
          </p:nvPr>
        </p:nvSpPr>
        <p:spPr>
          <a:xfrm>
            <a:off x="1839384" y="3413767"/>
            <a:ext cx="3920067" cy="900000"/>
          </a:xfrm>
        </p:spPr>
        <p:txBody>
          <a:bodyPr/>
          <a:lstStyle/>
          <a:p>
            <a:pPr lvl="0"/>
            <a:r>
              <a:rPr lang="en-US"/>
              <a:t>Click to edit Master text styles</a:t>
            </a:r>
          </a:p>
        </p:txBody>
      </p:sp>
      <p:sp>
        <p:nvSpPr>
          <p:cNvPr id="20" name="Text Placeholder 8">
            <a:extLst>
              <a:ext uri="{FF2B5EF4-FFF2-40B4-BE49-F238E27FC236}">
                <a16:creationId xmlns:a16="http://schemas.microsoft.com/office/drawing/2014/main" id="{12D9C0CC-F4B2-D60D-8FE4-9E7A31C07D57}"/>
              </a:ext>
            </a:extLst>
          </p:cNvPr>
          <p:cNvSpPr>
            <a:spLocks noGrp="1"/>
          </p:cNvSpPr>
          <p:nvPr>
            <p:ph type="body" sz="quarter" idx="24"/>
          </p:nvPr>
        </p:nvSpPr>
        <p:spPr>
          <a:xfrm>
            <a:off x="7512051" y="3413767"/>
            <a:ext cx="3920067" cy="900000"/>
          </a:xfrm>
        </p:spPr>
        <p:txBody>
          <a:bodyPr/>
          <a:lstStyle/>
          <a:p>
            <a:pPr lvl="0"/>
            <a:r>
              <a:rPr lang="en-US"/>
              <a:t>Click to edit Master text styles</a:t>
            </a:r>
          </a:p>
        </p:txBody>
      </p:sp>
    </p:spTree>
    <p:extLst>
      <p:ext uri="{BB962C8B-B14F-4D97-AF65-F5344CB8AC3E}">
        <p14:creationId xmlns:p14="http://schemas.microsoft.com/office/powerpoint/2010/main" val="329262053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Content_35">
    <p:spTree>
      <p:nvGrpSpPr>
        <p:cNvPr id="1" name=""/>
        <p:cNvGrpSpPr/>
        <p:nvPr/>
      </p:nvGrpSpPr>
      <p:grpSpPr>
        <a:xfrm>
          <a:off x="0" y="0"/>
          <a:ext cx="0" cy="0"/>
          <a:chOff x="0" y="0"/>
          <a:chExt cx="0" cy="0"/>
        </a:xfrm>
      </p:grpSpPr>
      <p:cxnSp>
        <p:nvCxnSpPr>
          <p:cNvPr id="18" name="Straight Connector 9">
            <a:extLst>
              <a:ext uri="{C183D7F6-B498-43B3-948B-1728B52AA6E4}">
                <adec:decorative xmlns:adec="http://schemas.microsoft.com/office/drawing/2017/decorative" val="1"/>
              </a:ext>
            </a:extLst>
          </p:cNvPr>
          <p:cNvCxnSpPr/>
          <p:nvPr userDrawn="1"/>
        </p:nvCxnSpPr>
        <p:spPr>
          <a:xfrm>
            <a:off x="5999989" y="1761416"/>
            <a:ext cx="0" cy="4163861"/>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a:extLst>
              <a:ext uri="{C183D7F6-B498-43B3-948B-1728B52AA6E4}">
                <adec:decorative xmlns:adec="http://schemas.microsoft.com/office/drawing/2017/decorative" val="1"/>
              </a:ext>
            </a:extLst>
          </p:cNvPr>
          <p:cNvCxnSpPr/>
          <p:nvPr userDrawn="1"/>
        </p:nvCxnSpPr>
        <p:spPr>
          <a:xfrm rot="10800000">
            <a:off x="755031" y="3683164"/>
            <a:ext cx="1095206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Tekstiruutu 32"/>
          <p:cNvSpPr txBox="1"/>
          <p:nvPr userDrawn="1"/>
        </p:nvSpPr>
        <p:spPr>
          <a:xfrm>
            <a:off x="457282"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1</a:t>
            </a:r>
          </a:p>
        </p:txBody>
      </p:sp>
      <p:sp>
        <p:nvSpPr>
          <p:cNvPr id="30" name="Tekstiruutu 29"/>
          <p:cNvSpPr txBox="1"/>
          <p:nvPr userDrawn="1"/>
        </p:nvSpPr>
        <p:spPr>
          <a:xfrm>
            <a:off x="6059734"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2</a:t>
            </a:r>
          </a:p>
        </p:txBody>
      </p:sp>
      <p:sp>
        <p:nvSpPr>
          <p:cNvPr id="32" name="Tekstiruutu 31"/>
          <p:cNvSpPr txBox="1"/>
          <p:nvPr userDrawn="1"/>
        </p:nvSpPr>
        <p:spPr>
          <a:xfrm>
            <a:off x="457282" y="3675937"/>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3</a:t>
            </a:r>
          </a:p>
        </p:txBody>
      </p:sp>
      <p:sp>
        <p:nvSpPr>
          <p:cNvPr id="31" name="Tekstiruutu 30"/>
          <p:cNvSpPr txBox="1"/>
          <p:nvPr userDrawn="1"/>
        </p:nvSpPr>
        <p:spPr>
          <a:xfrm>
            <a:off x="6044318" y="3610954"/>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4</a:t>
            </a:r>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a:xfrm>
            <a:off x="10386484" y="6356352"/>
            <a:ext cx="990600" cy="314177"/>
          </a:xfrm>
          <a:prstGeom prst="rect">
            <a:avLst/>
          </a:prstGeom>
        </p:spPr>
        <p:txBody>
          <a:bodyPr/>
          <a:lstStyle/>
          <a:p>
            <a:fld id="{8344E1AD-CD0B-2A43-AE0C-6C75453D022F}" type="datetime1">
              <a:rPr lang="fi-FI" noProof="0" smtClean="0"/>
              <a:t>9.12.2025</a:t>
            </a:fld>
            <a:endParaRPr lang="fi-FI" noProof="0"/>
          </a:p>
        </p:txBody>
      </p:sp>
      <p:sp>
        <p:nvSpPr>
          <p:cNvPr id="4" name="Title 1">
            <a:extLst>
              <a:ext uri="{FF2B5EF4-FFF2-40B4-BE49-F238E27FC236}">
                <a16:creationId xmlns:a16="http://schemas.microsoft.com/office/drawing/2014/main" id="{41BE2399-21E3-9594-E712-825098A7F2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8" name="Text Placeholder 6">
            <a:extLst>
              <a:ext uri="{FF2B5EF4-FFF2-40B4-BE49-F238E27FC236}">
                <a16:creationId xmlns:a16="http://schemas.microsoft.com/office/drawing/2014/main" id="{CFD2D87F-01B6-887E-07FA-E9C4D8C4540E}"/>
              </a:ext>
            </a:extLst>
          </p:cNvPr>
          <p:cNvSpPr>
            <a:spLocks noGrp="1"/>
          </p:cNvSpPr>
          <p:nvPr>
            <p:ph type="body" sz="quarter" idx="20"/>
          </p:nvPr>
        </p:nvSpPr>
        <p:spPr>
          <a:xfrm>
            <a:off x="1225551" y="1784351"/>
            <a:ext cx="4595283" cy="1595967"/>
          </a:xfrm>
        </p:spPr>
        <p:txBody>
          <a:body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A4E6A959-B387-7BF0-A889-E6BD2E14B761}"/>
              </a:ext>
            </a:extLst>
          </p:cNvPr>
          <p:cNvSpPr>
            <a:spLocks noGrp="1"/>
          </p:cNvSpPr>
          <p:nvPr>
            <p:ph type="body" sz="quarter" idx="21"/>
          </p:nvPr>
        </p:nvSpPr>
        <p:spPr>
          <a:xfrm>
            <a:off x="6889751" y="1784351"/>
            <a:ext cx="4595283" cy="1595967"/>
          </a:xfrm>
        </p:spPr>
        <p:txBody>
          <a:bodyPr/>
          <a:lstStyle/>
          <a:p>
            <a:pPr lvl="0"/>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B0561B2B-686C-C86B-43CD-CF655EF621F7}"/>
              </a:ext>
            </a:extLst>
          </p:cNvPr>
          <p:cNvSpPr>
            <a:spLocks noGrp="1"/>
          </p:cNvSpPr>
          <p:nvPr>
            <p:ph type="body" sz="quarter" idx="22"/>
          </p:nvPr>
        </p:nvSpPr>
        <p:spPr>
          <a:xfrm>
            <a:off x="6889751" y="3943351"/>
            <a:ext cx="4595283" cy="1595967"/>
          </a:xfrm>
        </p:spPr>
        <p:txBody>
          <a:body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89906099-D552-1244-C78B-DEB4DF4D6649}"/>
              </a:ext>
            </a:extLst>
          </p:cNvPr>
          <p:cNvSpPr>
            <a:spLocks noGrp="1"/>
          </p:cNvSpPr>
          <p:nvPr>
            <p:ph type="body" sz="quarter" idx="23"/>
          </p:nvPr>
        </p:nvSpPr>
        <p:spPr>
          <a:xfrm>
            <a:off x="1225551" y="3943351"/>
            <a:ext cx="4595283" cy="159596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4729243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Content_36">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45539" y="1661029"/>
            <a:ext cx="6041528" cy="4357008"/>
          </a:xfrm>
          <a:prstGeom prst="rect">
            <a:avLst/>
          </a:prstGeo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852357" y="1661029"/>
            <a:ext cx="4510587" cy="4510587"/>
          </a:xfrm>
          <a:prstGeom prst="ellipse">
            <a:avLst/>
          </a:prstGeom>
          <a:solidFill>
            <a:schemeClr val="accent2"/>
          </a:solidFill>
          <a:effectLst/>
        </p:spPr>
        <p:txBody>
          <a:bodyPr/>
          <a:lstStyle>
            <a:lvl1pPr marL="0" indent="0" algn="ctr">
              <a:buFontTx/>
              <a:buNone/>
              <a:defRPr sz="1867" spc="-67"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a:xfrm>
            <a:off x="10386484" y="6356352"/>
            <a:ext cx="990600" cy="314177"/>
          </a:xfrm>
          <a:prstGeom prst="rect">
            <a:avLst/>
          </a:prstGeom>
        </p:spPr>
        <p:txBody>
          <a:bodyPr/>
          <a:lstStyle/>
          <a:p>
            <a:fld id="{0C48B7BB-B7ED-CB41-AFE1-917B8567CB97}" type="datetime1">
              <a:rPr lang="fi-FI" noProof="0" smtClean="0"/>
              <a:t>9.12.2025</a:t>
            </a:fld>
            <a:endParaRPr lang="fi-FI" noProof="0"/>
          </a:p>
        </p:txBody>
      </p:sp>
      <p:sp>
        <p:nvSpPr>
          <p:cNvPr id="4" name="Title 1">
            <a:extLst>
              <a:ext uri="{FF2B5EF4-FFF2-40B4-BE49-F238E27FC236}">
                <a16:creationId xmlns:a16="http://schemas.microsoft.com/office/drawing/2014/main" id="{45443350-0EDE-36C8-EAB0-675FC6D1872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7405268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Content_37">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1170644" y="1656204"/>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713536" y="4221075"/>
            <a:ext cx="3314216" cy="1745659"/>
          </a:xfrm>
          <a:prstGeom prst="rect">
            <a:avLst/>
          </a:prstGeom>
        </p:spPr>
        <p:txBody>
          <a:bodyPr lIns="0">
            <a:noAutofit/>
          </a:bodyPr>
          <a:lstStyle>
            <a:lvl1pPr marL="0" indent="0" algn="ctr">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889396" y="1633165"/>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432288"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608149" y="1598609"/>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151041"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a:xfrm>
            <a:off x="10386484" y="6356352"/>
            <a:ext cx="990600" cy="314177"/>
          </a:xfrm>
          <a:prstGeom prst="rect">
            <a:avLst/>
          </a:prstGeom>
        </p:spPr>
        <p:txBody>
          <a:bodyPr/>
          <a:lstStyle/>
          <a:p>
            <a:fld id="{97DC7485-E0D2-8D48-B336-55A9C192ABED}" type="datetime1">
              <a:rPr lang="fi-FI" noProof="0" smtClean="0"/>
              <a:t>9.12.2025</a:t>
            </a:fld>
            <a:endParaRPr lang="fi-FI" noProof="0"/>
          </a:p>
        </p:txBody>
      </p:sp>
      <p:sp>
        <p:nvSpPr>
          <p:cNvPr id="4" name="Title 1">
            <a:extLst>
              <a:ext uri="{FF2B5EF4-FFF2-40B4-BE49-F238E27FC236}">
                <a16:creationId xmlns:a16="http://schemas.microsoft.com/office/drawing/2014/main" id="{349A28DA-3DED-5937-922C-64487E02F5E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50744800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Content_38">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2063789"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dirty="0"/>
              <a:t>Lähin konttori / konttorit</a:t>
            </a:r>
            <a:br>
              <a:rPr lang="fi-FI" noProof="0" dirty="0"/>
            </a:br>
            <a:r>
              <a:rPr lang="fi-FI" noProof="0" dirty="0"/>
              <a:t>Yhteystiedot</a:t>
            </a:r>
            <a:br>
              <a:rPr lang="fi-FI" noProof="0" dirty="0"/>
            </a:br>
            <a:r>
              <a:rPr lang="fi-FI" noProof="0" dirty="0"/>
              <a:t>Aukioloajat</a:t>
            </a:r>
            <a:br>
              <a:rPr lang="fi-FI" noProof="0" dirty="0"/>
            </a:br>
            <a:r>
              <a:rPr lang="fi-FI" noProof="0" dirty="0"/>
              <a:t>Verkkosivu</a:t>
            </a:r>
            <a:br>
              <a:rPr lang="fi-FI" noProof="0" dirty="0"/>
            </a:br>
            <a:r>
              <a:rPr lang="fi-FI" noProof="0" dirty="0"/>
              <a:t>Muu tieto</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7335383" y="1884149"/>
            <a:ext cx="1746100" cy="17461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1" name="Text Placeholder 12"/>
          <p:cNvSpPr>
            <a:spLocks noGrp="1"/>
          </p:cNvSpPr>
          <p:nvPr>
            <p:ph type="body" sz="quarter" idx="15" hasCustomPrompt="1"/>
          </p:nvPr>
        </p:nvSpPr>
        <p:spPr>
          <a:xfrm>
            <a:off x="6288341"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a:xfrm>
            <a:off x="10386484" y="6356352"/>
            <a:ext cx="990600" cy="314177"/>
          </a:xfrm>
          <a:prstGeom prst="rect">
            <a:avLst/>
          </a:prstGeom>
        </p:spPr>
        <p:txBody>
          <a:bodyPr/>
          <a:lstStyle/>
          <a:p>
            <a:fld id="{CB1C7CB7-F8B2-6E4F-9799-8C3B0AC9DFAF}" type="datetime1">
              <a:rPr lang="fi-FI" noProof="0" smtClean="0"/>
              <a:t>9.12.2025</a:t>
            </a:fld>
            <a:endParaRPr lang="fi-FI" noProof="0"/>
          </a:p>
        </p:txBody>
      </p:sp>
      <p:pic>
        <p:nvPicPr>
          <p:cNvPr id="18" name="Kuva 17">
            <a:extLst>
              <a:ext uri="{FF2B5EF4-FFF2-40B4-BE49-F238E27FC236}">
                <a16:creationId xmlns:a16="http://schemas.microsoft.com/office/drawing/2014/main" id="{69A85528-7428-434C-B70E-40C08182C3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5633" y="2022006"/>
            <a:ext cx="2851851" cy="1450093"/>
          </a:xfrm>
          <a:prstGeom prst="rect">
            <a:avLst/>
          </a:prstGeom>
        </p:spPr>
      </p:pic>
      <p:sp>
        <p:nvSpPr>
          <p:cNvPr id="2" name="Title 1">
            <a:extLst>
              <a:ext uri="{FF2B5EF4-FFF2-40B4-BE49-F238E27FC236}">
                <a16:creationId xmlns:a16="http://schemas.microsoft.com/office/drawing/2014/main" id="{4AE36CD9-C447-38B1-44B5-B819ACE84784}"/>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57407651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Content_39">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404961" y="3926642"/>
            <a:ext cx="3168440" cy="1919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Lähin konttori / konttorit</a:t>
            </a:r>
            <a:br>
              <a:rPr lang="fi-FI" noProof="0"/>
            </a:br>
            <a:r>
              <a:rPr lang="fi-FI" noProof="0"/>
              <a:t>Yhteystiedot</a:t>
            </a:r>
            <a:br>
              <a:rPr lang="fi-FI" noProof="0"/>
            </a:br>
            <a:r>
              <a:rPr lang="fi-FI" noProof="0"/>
              <a:t>Aukioloajat</a:t>
            </a:r>
            <a:br>
              <a:rPr lang="fi-FI" noProof="0"/>
            </a:br>
            <a:r>
              <a:rPr lang="fi-FI" noProof="0"/>
              <a:t>Verkkosivu</a:t>
            </a:r>
            <a:br>
              <a:rPr lang="fi-FI" noProof="0"/>
            </a:br>
            <a:r>
              <a:rPr lang="fi-FI" noProof="0"/>
              <a:t>Muu tieto</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288214" y="150883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3" name="Text Placeholder 12"/>
          <p:cNvSpPr>
            <a:spLocks noGrp="1"/>
          </p:cNvSpPr>
          <p:nvPr>
            <p:ph type="body" sz="quarter" idx="15" hasCustomPrompt="1"/>
          </p:nvPr>
        </p:nvSpPr>
        <p:spPr>
          <a:xfrm>
            <a:off x="8016267" y="1509271"/>
            <a:ext cx="3264453" cy="1535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6288214" y="3236887"/>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5" name="Text Placeholder 12"/>
          <p:cNvSpPr>
            <a:spLocks noGrp="1"/>
          </p:cNvSpPr>
          <p:nvPr>
            <p:ph type="body" sz="quarter" idx="16" hasCustomPrompt="1"/>
          </p:nvPr>
        </p:nvSpPr>
        <p:spPr>
          <a:xfrm>
            <a:off x="8016267" y="3236887"/>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19" hasCustomPrompt="1"/>
          </p:nvPr>
        </p:nvSpPr>
        <p:spPr>
          <a:xfrm>
            <a:off x="6288214" y="496531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7" name="Text Placeholder 12"/>
          <p:cNvSpPr>
            <a:spLocks noGrp="1"/>
          </p:cNvSpPr>
          <p:nvPr>
            <p:ph type="body" sz="quarter" idx="17" hasCustomPrompt="1"/>
          </p:nvPr>
        </p:nvSpPr>
        <p:spPr>
          <a:xfrm>
            <a:off x="8016267" y="4965128"/>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a:xfrm>
            <a:off x="10386484" y="6356352"/>
            <a:ext cx="990600" cy="314177"/>
          </a:xfrm>
          <a:prstGeom prst="rect">
            <a:avLst/>
          </a:prstGeom>
        </p:spPr>
        <p:txBody>
          <a:bodyPr/>
          <a:lstStyle/>
          <a:p>
            <a:fld id="{E536FF8B-00A7-1949-8EDC-DCE78C064929}" type="datetime1">
              <a:rPr lang="fi-FI" noProof="0" smtClean="0"/>
              <a:t>9.12.2025</a:t>
            </a:fld>
            <a:endParaRPr lang="fi-FI" noProof="0"/>
          </a:p>
        </p:txBody>
      </p:sp>
      <p:pic>
        <p:nvPicPr>
          <p:cNvPr id="30" name="Kuva 29">
            <a:extLst>
              <a:ext uri="{FF2B5EF4-FFF2-40B4-BE49-F238E27FC236}">
                <a16:creationId xmlns:a16="http://schemas.microsoft.com/office/drawing/2014/main" id="{1D1C455C-3A11-094D-AA7B-04CAE66889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428" y="2144950"/>
            <a:ext cx="2851851" cy="1450093"/>
          </a:xfrm>
          <a:prstGeom prst="rect">
            <a:avLst/>
          </a:prstGeom>
        </p:spPr>
      </p:pic>
      <p:sp>
        <p:nvSpPr>
          <p:cNvPr id="2" name="Title 1">
            <a:extLst>
              <a:ext uri="{FF2B5EF4-FFF2-40B4-BE49-F238E27FC236}">
                <a16:creationId xmlns:a16="http://schemas.microsoft.com/office/drawing/2014/main" id="{A2226FDB-67F3-3944-5102-E2A9AE8E0EDA}"/>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1999973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Content_40">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608524"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586816" y="3779927"/>
            <a:ext cx="3314216" cy="2160000"/>
          </a:xfrm>
          <a:prstGeom prst="rect">
            <a:avLst/>
          </a:prstGeom>
        </p:spPr>
        <p:txBody>
          <a:bodyPr lIns="0">
            <a:noAutofit/>
          </a:bodyPr>
          <a:lstStyle>
            <a:lvl1pPr marL="0" indent="0">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317772"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317772"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048728"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048728"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a:xfrm>
            <a:off x="10386484" y="6356352"/>
            <a:ext cx="990600" cy="314177"/>
          </a:xfrm>
          <a:prstGeom prst="rect">
            <a:avLst/>
          </a:prstGeom>
        </p:spPr>
        <p:txBody>
          <a:bodyPr/>
          <a:lstStyle/>
          <a:p>
            <a:fld id="{DBA5D60E-04CD-5243-9309-2D00067EF053}" type="datetime1">
              <a:rPr lang="fi-FI" noProof="0" smtClean="0"/>
              <a:t>9.12.2025</a:t>
            </a:fld>
            <a:endParaRPr lang="fi-FI" noProof="0"/>
          </a:p>
        </p:txBody>
      </p:sp>
      <p:sp>
        <p:nvSpPr>
          <p:cNvPr id="4" name="Title 1">
            <a:extLst>
              <a:ext uri="{FF2B5EF4-FFF2-40B4-BE49-F238E27FC236}">
                <a16:creationId xmlns:a16="http://schemas.microsoft.com/office/drawing/2014/main" id="{784FB71E-4D5A-0ED2-E196-B4FB5355F33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2314153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hank you + Conta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53B59-958D-4DB8-B462-2146F23CEAE6}"/>
              </a:ext>
            </a:extLst>
          </p:cNvPr>
          <p:cNvSpPr>
            <a:spLocks noGrp="1"/>
          </p:cNvSpPr>
          <p:nvPr>
            <p:ph type="title" hasCustomPrompt="1"/>
          </p:nvPr>
        </p:nvSpPr>
        <p:spPr>
          <a:xfrm>
            <a:off x="1280160" y="2103437"/>
            <a:ext cx="10416539" cy="1325563"/>
          </a:xfrm>
        </p:spPr>
        <p:txBody>
          <a:bodyPr>
            <a:normAutofit/>
          </a:bodyPr>
          <a:lstStyle>
            <a:lvl1pPr>
              <a:defRPr sz="4000" b="1"/>
            </a:lvl1pPr>
          </a:lstStyle>
          <a:p>
            <a:r>
              <a:rPr lang="en-US"/>
              <a:t>CLICK TO EDIT MASTER TITLE STYLE</a:t>
            </a:r>
            <a:endParaRPr lang="fi-FI"/>
          </a:p>
        </p:txBody>
      </p:sp>
      <p:pic>
        <p:nvPicPr>
          <p:cNvPr id="6" name="Picture 5">
            <a:extLst>
              <a:ext uri="{FF2B5EF4-FFF2-40B4-BE49-F238E27FC236}">
                <a16:creationId xmlns:a16="http://schemas.microsoft.com/office/drawing/2014/main" id="{1E45100D-3775-4CC0-933D-691D032F0B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984" y="434799"/>
            <a:ext cx="1508647" cy="642408"/>
          </a:xfrm>
          <a:prstGeom prst="rect">
            <a:avLst/>
          </a:prstGeom>
        </p:spPr>
      </p:pic>
      <p:sp>
        <p:nvSpPr>
          <p:cNvPr id="8" name="Text Placeholder 7">
            <a:extLst>
              <a:ext uri="{FF2B5EF4-FFF2-40B4-BE49-F238E27FC236}">
                <a16:creationId xmlns:a16="http://schemas.microsoft.com/office/drawing/2014/main" id="{E7E6D42D-DCA6-4859-8367-56D450A2725D}"/>
              </a:ext>
            </a:extLst>
          </p:cNvPr>
          <p:cNvSpPr>
            <a:spLocks noGrp="1"/>
          </p:cNvSpPr>
          <p:nvPr>
            <p:ph type="body" sz="quarter" idx="10"/>
          </p:nvPr>
        </p:nvSpPr>
        <p:spPr>
          <a:xfrm>
            <a:off x="1280160" y="3838751"/>
            <a:ext cx="6464808" cy="2584450"/>
          </a:xfrm>
        </p:spPr>
        <p:txBody>
          <a:bodyPr>
            <a:normAutofit/>
          </a:bodyPr>
          <a:lstStyle>
            <a:lvl1pPr marL="0" indent="0">
              <a:buNone/>
              <a:defRPr sz="2400">
                <a:solidFill>
                  <a:schemeClr val="tx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600">
                <a:solidFill>
                  <a:schemeClr val="tx1"/>
                </a:solidFill>
              </a:defRPr>
            </a:lvl4pPr>
            <a:lvl5pPr marL="1828800" indent="0">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972935311"/>
      </p:ext>
    </p:extLst>
  </p:cSld>
  <p:clrMapOvr>
    <a:overrideClrMapping bg1="dk1" tx1="lt1" bg2="dk2" tx2="lt2" accent1="accent1" accent2="accent2" accent3="accent3" accent4="accent4" accent5="accent5" accent6="accent6" hlink="hlink" folHlink="folHlink"/>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Content_41">
    <p:spTree>
      <p:nvGrpSpPr>
        <p:cNvPr id="1" name=""/>
        <p:cNvGrpSpPr/>
        <p:nvPr/>
      </p:nvGrpSpPr>
      <p:grpSpPr>
        <a:xfrm>
          <a:off x="0" y="0"/>
          <a:ext cx="0" cy="0"/>
          <a:chOff x="0" y="0"/>
          <a:chExt cx="0" cy="0"/>
        </a:xfrm>
      </p:grpSpPr>
      <p:sp>
        <p:nvSpPr>
          <p:cNvPr id="20"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587976"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1" name="Tekstin paikkamerkki 3"/>
          <p:cNvSpPr>
            <a:spLocks noGrp="1"/>
          </p:cNvSpPr>
          <p:nvPr>
            <p:ph type="body" sz="quarter" idx="13"/>
          </p:nvPr>
        </p:nvSpPr>
        <p:spPr>
          <a:xfrm>
            <a:off x="1691977" y="1955251"/>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4443271"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5536694"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8283697"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395130"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25" hasCustomPrompt="1"/>
          </p:nvPr>
        </p:nvSpPr>
        <p:spPr>
          <a:xfrm>
            <a:off x="587976"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7" name="Tekstin paikkamerkki 3"/>
          <p:cNvSpPr>
            <a:spLocks noGrp="1"/>
          </p:cNvSpPr>
          <p:nvPr>
            <p:ph type="body" sz="quarter" idx="20"/>
          </p:nvPr>
        </p:nvSpPr>
        <p:spPr>
          <a:xfrm>
            <a:off x="1691977" y="4028709"/>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8"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4367059"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9" name="Tekstin paikkamerkki 15"/>
          <p:cNvSpPr>
            <a:spLocks noGrp="1"/>
          </p:cNvSpPr>
          <p:nvPr>
            <p:ph type="body" sz="quarter" idx="22"/>
          </p:nvPr>
        </p:nvSpPr>
        <p:spPr>
          <a:xfrm>
            <a:off x="5536694"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8207485"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395130"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a:xfrm>
            <a:off x="10386484" y="6356352"/>
            <a:ext cx="990600" cy="314177"/>
          </a:xfrm>
          <a:prstGeom prst="rect">
            <a:avLst/>
          </a:prstGeom>
        </p:spPr>
        <p:txBody>
          <a:bodyPr/>
          <a:lstStyle/>
          <a:p>
            <a:fld id="{BACE15F1-5C97-6B42-A424-BCAE7BFC922E}" type="datetime1">
              <a:rPr lang="fi-FI" noProof="0" smtClean="0"/>
              <a:t>9.12.2025</a:t>
            </a:fld>
            <a:endParaRPr lang="fi-FI" noProof="0"/>
          </a:p>
        </p:txBody>
      </p:sp>
      <p:sp>
        <p:nvSpPr>
          <p:cNvPr id="4" name="Title 1">
            <a:extLst>
              <a:ext uri="{FF2B5EF4-FFF2-40B4-BE49-F238E27FC236}">
                <a16:creationId xmlns:a16="http://schemas.microsoft.com/office/drawing/2014/main" id="{0D0979BD-B501-040B-9A9D-06FF6F7480C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81653285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Content_42">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400722" y="519486"/>
            <a:ext cx="11266345" cy="1046895"/>
          </a:xfrm>
        </p:spPr>
        <p:txBody>
          <a:bodyPr/>
          <a:lstStyle>
            <a:lvl1pPr algn="ctr">
              <a:defRPr/>
            </a:lvl1pPr>
          </a:lstStyle>
          <a:p>
            <a:r>
              <a:rPr lang="fi-FI" noProof="0"/>
              <a:t>Kirjoita otsikko tähän</a:t>
            </a:r>
          </a:p>
        </p:txBody>
      </p:sp>
      <p:sp>
        <p:nvSpPr>
          <p:cNvPr id="34" name="Picture Placeholder 5">
            <a:extLst>
              <a:ext uri="{C183D7F6-B498-43B3-948B-1728B52AA6E4}">
                <adec:decorative xmlns:adec="http://schemas.microsoft.com/office/drawing/2017/decorative" val="1"/>
              </a:ext>
            </a:extLst>
          </p:cNvPr>
          <p:cNvSpPr>
            <a:spLocks noGrp="1" noChangeAspect="1"/>
          </p:cNvSpPr>
          <p:nvPr>
            <p:ph type="pic" sz="quarter" idx="34" hasCustomPrompt="1"/>
          </p:nvPr>
        </p:nvSpPr>
        <p:spPr>
          <a:xfrm>
            <a:off x="1113440" y="204437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5" name="Tekstin paikkamerkki 13"/>
          <p:cNvSpPr>
            <a:spLocks noGrp="1"/>
          </p:cNvSpPr>
          <p:nvPr>
            <p:ph type="body" sz="quarter" idx="35"/>
          </p:nvPr>
        </p:nvSpPr>
        <p:spPr>
          <a:xfrm>
            <a:off x="400722" y="3164479"/>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18" name="Picture Placeholder 5">
            <a:extLst>
              <a:ext uri="{C183D7F6-B498-43B3-948B-1728B52AA6E4}">
                <adec:decorative xmlns:adec="http://schemas.microsoft.com/office/drawing/2017/decorative" val="1"/>
              </a:ext>
            </a:extLst>
          </p:cNvPr>
          <p:cNvSpPr>
            <a:spLocks noGrp="1" noChangeAspect="1"/>
          </p:cNvSpPr>
          <p:nvPr>
            <p:ph type="pic" sz="quarter" idx="30" hasCustomPrompt="1"/>
          </p:nvPr>
        </p:nvSpPr>
        <p:spPr>
          <a:xfrm>
            <a:off x="4074656" y="205711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1" name="Tekstin paikkamerkki 13"/>
          <p:cNvSpPr>
            <a:spLocks noGrp="1"/>
          </p:cNvSpPr>
          <p:nvPr>
            <p:ph type="body" sz="quarter" idx="31"/>
          </p:nvPr>
        </p:nvSpPr>
        <p:spPr>
          <a:xfrm>
            <a:off x="3361938" y="3177211"/>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8" name="Picture Placeholder 5">
            <a:extLst>
              <a:ext uri="{C183D7F6-B498-43B3-948B-1728B52AA6E4}">
                <adec:decorative xmlns:adec="http://schemas.microsoft.com/office/drawing/2017/decorative" val="1"/>
              </a:ext>
            </a:extLst>
          </p:cNvPr>
          <p:cNvSpPr>
            <a:spLocks noGrp="1" noChangeAspect="1"/>
          </p:cNvSpPr>
          <p:nvPr>
            <p:ph type="pic" sz="quarter" idx="38" hasCustomPrompt="1"/>
          </p:nvPr>
        </p:nvSpPr>
        <p:spPr>
          <a:xfrm>
            <a:off x="7035872" y="204437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9" name="Tekstin paikkamerkki 13"/>
          <p:cNvSpPr>
            <a:spLocks noGrp="1"/>
          </p:cNvSpPr>
          <p:nvPr>
            <p:ph type="body" sz="quarter" idx="39"/>
          </p:nvPr>
        </p:nvSpPr>
        <p:spPr>
          <a:xfrm>
            <a:off x="6323154" y="3164477"/>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9997089" y="2044375"/>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284371" y="3164474"/>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6" name="Picture Placeholder 5">
            <a:extLst>
              <a:ext uri="{C183D7F6-B498-43B3-948B-1728B52AA6E4}">
                <adec:decorative xmlns:adec="http://schemas.microsoft.com/office/drawing/2017/decorative" val="1"/>
              </a:ext>
            </a:extLst>
          </p:cNvPr>
          <p:cNvSpPr>
            <a:spLocks noGrp="1" noChangeAspect="1"/>
          </p:cNvSpPr>
          <p:nvPr>
            <p:ph type="pic" sz="quarter" idx="36" hasCustomPrompt="1"/>
          </p:nvPr>
        </p:nvSpPr>
        <p:spPr>
          <a:xfrm>
            <a:off x="1113440" y="411107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7" name="Tekstin paikkamerkki 13"/>
          <p:cNvSpPr>
            <a:spLocks noGrp="1"/>
          </p:cNvSpPr>
          <p:nvPr>
            <p:ph type="body" sz="quarter" idx="37"/>
          </p:nvPr>
        </p:nvSpPr>
        <p:spPr>
          <a:xfrm>
            <a:off x="400722"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2" name="Picture Placeholder 5">
            <a:extLst>
              <a:ext uri="{C183D7F6-B498-43B3-948B-1728B52AA6E4}">
                <adec:decorative xmlns:adec="http://schemas.microsoft.com/office/drawing/2017/decorative" val="1"/>
              </a:ext>
            </a:extLst>
          </p:cNvPr>
          <p:cNvSpPr>
            <a:spLocks noGrp="1" noChangeAspect="1"/>
          </p:cNvSpPr>
          <p:nvPr>
            <p:ph type="pic" sz="quarter" idx="32" hasCustomPrompt="1"/>
          </p:nvPr>
        </p:nvSpPr>
        <p:spPr>
          <a:xfrm>
            <a:off x="4074656" y="4123803"/>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3" name="Tekstin paikkamerkki 13"/>
          <p:cNvSpPr>
            <a:spLocks noGrp="1"/>
          </p:cNvSpPr>
          <p:nvPr>
            <p:ph type="body" sz="quarter" idx="33"/>
          </p:nvPr>
        </p:nvSpPr>
        <p:spPr>
          <a:xfrm>
            <a:off x="3361938"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40" name="Picture Placeholder 5">
            <a:extLst>
              <a:ext uri="{C183D7F6-B498-43B3-948B-1728B52AA6E4}">
                <adec:decorative xmlns:adec="http://schemas.microsoft.com/office/drawing/2017/decorative" val="1"/>
              </a:ext>
            </a:extLst>
          </p:cNvPr>
          <p:cNvSpPr>
            <a:spLocks noGrp="1" noChangeAspect="1"/>
          </p:cNvSpPr>
          <p:nvPr>
            <p:ph type="pic" sz="quarter" idx="40" hasCustomPrompt="1"/>
          </p:nvPr>
        </p:nvSpPr>
        <p:spPr>
          <a:xfrm>
            <a:off x="7035872" y="411106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1" name="Tekstin paikkamerkki 13"/>
          <p:cNvSpPr>
            <a:spLocks noGrp="1"/>
          </p:cNvSpPr>
          <p:nvPr>
            <p:ph type="body" sz="quarter" idx="41"/>
          </p:nvPr>
        </p:nvSpPr>
        <p:spPr>
          <a:xfrm>
            <a:off x="6323154"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9997089" y="411106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284371"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a:xfrm>
            <a:off x="10386484" y="6356352"/>
            <a:ext cx="990600" cy="314177"/>
          </a:xfrm>
          <a:prstGeom prst="rect">
            <a:avLst/>
          </a:prstGeom>
        </p:spPr>
        <p:txBody>
          <a:bodyPr/>
          <a:lstStyle/>
          <a:p>
            <a:fld id="{7DBB1454-0CE1-4046-890D-5187D6A0796C}" type="datetime1">
              <a:rPr lang="fi-FI" noProof="0" smtClean="0"/>
              <a:t>9.12.2025</a:t>
            </a:fld>
            <a:endParaRPr lang="fi-FI" noProof="0"/>
          </a:p>
        </p:txBody>
      </p:sp>
    </p:spTree>
    <p:extLst>
      <p:ext uri="{BB962C8B-B14F-4D97-AF65-F5344CB8AC3E}">
        <p14:creationId xmlns:p14="http://schemas.microsoft.com/office/powerpoint/2010/main" val="52967097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Closing_1_Thank-you">
    <p:bg>
      <p:bgPr>
        <a:solidFill>
          <a:schemeClr val="accent2"/>
        </a:solidFill>
        <a:effectLst/>
      </p:bgPr>
    </p:bg>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ctrTitle"/>
          </p:nvPr>
        </p:nvSpPr>
        <p:spPr>
          <a:xfrm>
            <a:off x="1524000" y="2235669"/>
            <a:ext cx="9144000" cy="1885015"/>
          </a:xfrm>
          <a:effectLst>
            <a:outerShdw blurRad="88900" dist="50800" dir="2700000" algn="tl" rotWithShape="0">
              <a:prstClr val="black">
                <a:alpha val="20000"/>
              </a:prstClr>
            </a:outerShdw>
          </a:effectLst>
        </p:spPr>
        <p:txBody>
          <a:bodyPr anchor="ctr">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16D09E9A-44F4-984F-8F3A-E4B77204A0B7}" type="datetime1">
              <a:rPr lang="fi-FI" noProof="0" smtClean="0"/>
              <a:t>9.12.2025</a:t>
            </a:fld>
            <a:endParaRPr lang="fi-FI" noProof="0"/>
          </a:p>
        </p:txBody>
      </p:sp>
      <p:sp>
        <p:nvSpPr>
          <p:cNvPr id="3" name="Kuvan paikkamerkki 5">
            <a:extLst>
              <a:ext uri="{FF2B5EF4-FFF2-40B4-BE49-F238E27FC236}">
                <a16:creationId xmlns:a16="http://schemas.microsoft.com/office/drawing/2014/main" id="{3DE92150-F248-4E1B-2520-7427003D0A0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Closing_2_Thank-yo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60523"/>
            <a:ext cx="9144000" cy="1891200"/>
          </a:xfrm>
          <a:effectLst/>
        </p:spPr>
        <p:txBody>
          <a:bodyPr anchor="ctr">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E1284B8-7C10-304B-B768-52DA8DF996C2}" type="datetime1">
              <a:rPr lang="fi-FI" noProof="0" smtClean="0"/>
              <a:t>9.12.2025</a:t>
            </a:fld>
            <a:endParaRPr lang="fi-FI" noProof="0"/>
          </a:p>
        </p:txBody>
      </p:sp>
    </p:spTree>
    <p:extLst>
      <p:ext uri="{BB962C8B-B14F-4D97-AF65-F5344CB8AC3E}">
        <p14:creationId xmlns:p14="http://schemas.microsoft.com/office/powerpoint/2010/main" val="53798656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12192000" cy="68580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hasCustomPrompt="1"/>
          </p:nvPr>
        </p:nvSpPr>
        <p:spPr>
          <a:xfrm>
            <a:off x="516209" y="1667197"/>
            <a:ext cx="5520000" cy="768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anchor="t">
            <a:noAutofit/>
          </a:bodyPr>
          <a:lstStyle>
            <a:lvl1pPr algn="l">
              <a:defRPr sz="4667">
                <a:solidFill>
                  <a:schemeClr val="bg1"/>
                </a:solidFill>
                <a:effectLst/>
              </a:defRPr>
            </a:lvl1pPr>
          </a:lstStyle>
          <a:p>
            <a:r>
              <a:rPr lang="fi-FI"/>
              <a:t>Välikansi</a:t>
            </a:r>
            <a:endParaRPr lang="en-US"/>
          </a:p>
        </p:txBody>
      </p:sp>
      <p:sp>
        <p:nvSpPr>
          <p:cNvPr id="5" name="Kuvan paikkamerkki 5"/>
          <p:cNvSpPr>
            <a:spLocks noGrp="1" noChangeAspect="1"/>
          </p:cNvSpPr>
          <p:nvPr>
            <p:ph type="pic" sz="quarter" idx="14" hasCustomPrompt="1"/>
          </p:nvPr>
        </p:nvSpPr>
        <p:spPr>
          <a:xfrm>
            <a:off x="11369535" y="6321426"/>
            <a:ext cx="666663" cy="361524"/>
          </a:xfrm>
          <a:blipFill>
            <a:blip r:embed="rId3"/>
            <a:stretch>
              <a:fillRect/>
            </a:stretch>
          </a:blipFill>
        </p:spPr>
        <p:txBody>
          <a:bodyPr>
            <a:normAutofit/>
          </a:bodyPr>
          <a:lstStyle>
            <a:lvl1pPr marL="0" indent="0">
              <a:buNone/>
              <a:defRPr sz="667">
                <a:solidFill>
                  <a:schemeClr val="bg1"/>
                </a:solidFill>
              </a:defRPr>
            </a:lvl1pPr>
          </a:lstStyle>
          <a:p>
            <a:r>
              <a:rPr lang="fi-FI"/>
              <a:t> </a:t>
            </a:r>
          </a:p>
        </p:txBody>
      </p:sp>
      <p:sp>
        <p:nvSpPr>
          <p:cNvPr id="6" name="Footer Placeholder 4">
            <a:extLst>
              <a:ext uri="{FF2B5EF4-FFF2-40B4-BE49-F238E27FC236}">
                <a16:creationId xmlns:a16="http://schemas.microsoft.com/office/drawing/2014/main" id="{5FD70E1D-5C90-4B84-A45C-8658CCAC73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bg1"/>
                </a:solidFill>
                <a:latin typeface="OP Chevin Pro Light" panose="020F0303030000060003" pitchFamily="34" charset="0"/>
              </a:defRPr>
            </a:lvl1pPr>
          </a:lstStyle>
          <a:p>
            <a:r>
              <a:rPr lang="fi-FI"/>
              <a:t>/  OP-Luottamuksellinen</a:t>
            </a:r>
          </a:p>
        </p:txBody>
      </p:sp>
      <p:sp>
        <p:nvSpPr>
          <p:cNvPr id="8" name="Confidentiality">
            <a:extLst>
              <a:ext uri="{FF2B5EF4-FFF2-40B4-BE49-F238E27FC236}">
                <a16:creationId xmlns:a16="http://schemas.microsoft.com/office/drawing/2014/main" id="{B856D2D8-B610-46D7-B663-490C4766A655}"/>
              </a:ext>
            </a:extLst>
          </p:cNvPr>
          <p:cNvSpPr/>
          <p:nvPr userDrawn="1"/>
        </p:nvSpPr>
        <p:spPr>
          <a:xfrm>
            <a:off x="81005" y="6403984"/>
            <a:ext cx="600001" cy="220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fi-FI" sz="1000" noProof="0">
                <a:solidFill>
                  <a:schemeClr val="bg1"/>
                </a:solidFill>
                <a:latin typeface="OP Chevin Pro Light" pitchFamily="34" charset="0"/>
              </a:rPr>
              <a:t>© OP</a:t>
            </a:r>
          </a:p>
        </p:txBody>
      </p:sp>
    </p:spTree>
    <p:extLst>
      <p:ext uri="{BB962C8B-B14F-4D97-AF65-F5344CB8AC3E}">
        <p14:creationId xmlns:p14="http://schemas.microsoft.com/office/powerpoint/2010/main" val="44525464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Vertailu 2">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A83D12-7AF6-4F2B-9C67-45B02D552B88}" type="datetime1">
              <a:rPr lang="fi-FI" smtClean="0"/>
              <a:t>9.12.2025</a:t>
            </a:fld>
            <a:endParaRPr lang="fi-FI"/>
          </a:p>
        </p:txBody>
      </p:sp>
      <p:sp>
        <p:nvSpPr>
          <p:cNvPr id="8" name="Footer Placeholder 7"/>
          <p:cNvSpPr>
            <a:spLocks noGrp="1"/>
          </p:cNvSpPr>
          <p:nvPr>
            <p:ph type="ftr" sz="quarter" idx="11"/>
          </p:nvPr>
        </p:nvSpPr>
        <p:spPr/>
        <p:txBody>
          <a:bodyPr/>
          <a:lstStyle/>
          <a:p>
            <a:r>
              <a:rPr lang="fi-FI"/>
              <a:t>/  OP-Luottamuksellinen</a:t>
            </a:r>
          </a:p>
        </p:txBody>
      </p:sp>
      <p:sp>
        <p:nvSpPr>
          <p:cNvPr id="9" name="Slide Number Placeholder 8"/>
          <p:cNvSpPr>
            <a:spLocks noGrp="1"/>
          </p:cNvSpPr>
          <p:nvPr>
            <p:ph type="sldNum" sz="quarter" idx="12"/>
          </p:nvPr>
        </p:nvSpPr>
        <p:spPr/>
        <p:txBody>
          <a:bodyPr/>
          <a:lstStyle/>
          <a:p>
            <a:fld id="{2CFBC310-412D-4841-958B-3949C676B8F0}" type="slidenum">
              <a:rPr lang="fi-FI" smtClean="0"/>
              <a:t>‹#›</a:t>
            </a:fld>
            <a:endParaRPr lang="fi-FI"/>
          </a:p>
        </p:txBody>
      </p:sp>
      <p:sp>
        <p:nvSpPr>
          <p:cNvPr id="11" name="Text Placeholder 2"/>
          <p:cNvSpPr>
            <a:spLocks noGrp="1"/>
          </p:cNvSpPr>
          <p:nvPr>
            <p:ph type="body" idx="1"/>
          </p:nvPr>
        </p:nvSpPr>
        <p:spPr>
          <a:xfrm>
            <a:off x="681007"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681007"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6081599"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4" name="Content Placeholder 5"/>
          <p:cNvSpPr>
            <a:spLocks noGrp="1"/>
          </p:cNvSpPr>
          <p:nvPr>
            <p:ph sz="quarter" idx="4"/>
          </p:nvPr>
        </p:nvSpPr>
        <p:spPr>
          <a:xfrm>
            <a:off x="6081599"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681005" y="277092"/>
            <a:ext cx="10681939" cy="1292907"/>
          </a:xfrm>
        </p:spPr>
        <p:txBody>
          <a:bodyPr/>
          <a:lstStyle/>
          <a:p>
            <a:r>
              <a:rPr lang="en-US"/>
              <a:t>Click to edit Master title style</a:t>
            </a:r>
          </a:p>
        </p:txBody>
      </p:sp>
    </p:spTree>
    <p:extLst>
      <p:ext uri="{BB962C8B-B14F-4D97-AF65-F5344CB8AC3E}">
        <p14:creationId xmlns:p14="http://schemas.microsoft.com/office/powerpoint/2010/main" val="28379912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a:t>Click to edit Master title style</a:t>
            </a:r>
          </a:p>
        </p:txBody>
      </p:sp>
      <p:sp>
        <p:nvSpPr>
          <p:cNvPr id="3" name="Content Placeholder 2"/>
          <p:cNvSpPr>
            <a:spLocks noGrp="1"/>
          </p:cNvSpPr>
          <p:nvPr>
            <p:ph idx="1"/>
          </p:nvPr>
        </p:nvSpPr>
        <p:spPr>
          <a:xfrm>
            <a:off x="681005" y="1662124"/>
            <a:ext cx="5330328" cy="4535785"/>
          </a:xfrm>
        </p:spPr>
        <p:txBody>
          <a:bodyPr>
            <a:noAutofit/>
          </a:bodyPr>
          <a:lstStyle>
            <a:lvl1pPr>
              <a:defRPr spc="-67" baseline="0"/>
            </a:lvl1pPr>
            <a:lvl2pPr>
              <a:defRPr spc="-67" baseline="0"/>
            </a:lvl2pPr>
            <a:lvl3pPr>
              <a:defRPr spc="-67" baseline="0"/>
            </a:lvl3pPr>
            <a:lvl4pPr>
              <a:defRPr spc="-67" baseline="0"/>
            </a:lvl4pPr>
            <a:lvl5pPr>
              <a:defRPr spc="-67"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pc="-67" baseline="0"/>
            </a:lvl1pPr>
          </a:lstStyle>
          <a:p>
            <a:fld id="{B238053C-C71E-4036-964D-C57183A3E99B}" type="datetime1">
              <a:rPr lang="fi-FI" smtClean="0"/>
              <a:t>9.12.2025</a:t>
            </a:fld>
            <a:endParaRPr lang="fi-FI"/>
          </a:p>
        </p:txBody>
      </p:sp>
      <p:sp>
        <p:nvSpPr>
          <p:cNvPr id="6" name="Slide Number Placeholder 5"/>
          <p:cNvSpPr>
            <a:spLocks noGrp="1"/>
          </p:cNvSpPr>
          <p:nvPr>
            <p:ph type="sldNum" sz="quarter" idx="12"/>
          </p:nvPr>
        </p:nvSpPr>
        <p:spPr/>
        <p:txBody>
          <a:bodyPr/>
          <a:lstStyle>
            <a:lvl1pPr>
              <a:defRPr spc="-67" baseline="0"/>
            </a:lvl1pPr>
          </a:lstStyle>
          <a:p>
            <a:fld id="{2CFBC310-412D-4841-958B-3949C676B8F0}" type="slidenum">
              <a:rPr lang="fi-FI" smtClean="0"/>
              <a:pPr/>
              <a:t>‹#›</a:t>
            </a:fld>
            <a:endParaRPr lang="fi-FI"/>
          </a:p>
        </p:txBody>
      </p:sp>
      <p:sp>
        <p:nvSpPr>
          <p:cNvPr id="8" name="Footer Placeholder 4">
            <a:extLst>
              <a:ext uri="{FF2B5EF4-FFF2-40B4-BE49-F238E27FC236}">
                <a16:creationId xmlns:a16="http://schemas.microsoft.com/office/drawing/2014/main" id="{3BE65326-D5D9-4020-B151-76B1C978AB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a:t>/  OP-Luottamuksellinen</a:t>
            </a:r>
          </a:p>
        </p:txBody>
      </p:sp>
    </p:spTree>
    <p:extLst>
      <p:ext uri="{BB962C8B-B14F-4D97-AF65-F5344CB8AC3E}">
        <p14:creationId xmlns:p14="http://schemas.microsoft.com/office/powerpoint/2010/main" val="47203717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Section_4_Välikansi_kuva_alhaalla">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br>
              <a:rPr lang="fi-FI" noProof="0"/>
            </a:br>
            <a:r>
              <a:rPr lang="fi-FI" noProof="0"/>
              <a:t>Lisää kuva napauttamalla kuvaketta TAI aktivoi kuvakehys ja klikkaa valikosta lisää/</a:t>
            </a:r>
            <a:r>
              <a:rPr lang="fi-FI" noProof="0" err="1"/>
              <a:t>insert</a:t>
            </a:r>
            <a:r>
              <a:rPr lang="fi-FI" noProof="0"/>
              <a:t> &gt; Kuva/</a:t>
            </a:r>
            <a:r>
              <a:rPr lang="fi-FI" noProof="0" err="1"/>
              <a:t>picture</a:t>
            </a:r>
            <a:r>
              <a:rPr lang="fi-FI" noProof="0"/>
              <a:t> &gt; Kuva tiedostosta/Picture </a:t>
            </a:r>
            <a:r>
              <a:rPr lang="fi-FI" noProof="0" err="1"/>
              <a:t>from</a:t>
            </a:r>
            <a:r>
              <a:rPr lang="fi-FI" noProof="0"/>
              <a:t> </a:t>
            </a:r>
            <a:r>
              <a:rPr lang="fi-FI" noProof="0" err="1"/>
              <a:t>file</a:t>
            </a:r>
            <a:endParaRPr lang="fi-FI" noProof="0"/>
          </a:p>
        </p:txBody>
      </p:sp>
      <p:sp>
        <p:nvSpPr>
          <p:cNvPr id="2" name="Title 1"/>
          <p:cNvSpPr>
            <a:spLocks noGrp="1"/>
          </p:cNvSpPr>
          <p:nvPr>
            <p:ph type="title" hasCustomPrompt="1"/>
          </p:nvPr>
        </p:nvSpPr>
        <p:spPr>
          <a:xfrm>
            <a:off x="522408" y="1215815"/>
            <a:ext cx="6167824" cy="579212"/>
          </a:xfrm>
        </p:spPr>
        <p:txBody>
          <a:bodyPr anchor="ctr"/>
          <a:lstStyle>
            <a:lvl1pPr>
              <a:defRPr spc="-67" baseline="0"/>
            </a:lvl1pPr>
          </a:lstStyle>
          <a:p>
            <a:r>
              <a:rPr lang="fi-FI" noProof="0"/>
              <a:t>Kirjoita välikannen otsikko</a:t>
            </a:r>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lvl1pPr>
              <a:defRPr>
                <a:solidFill>
                  <a:schemeClr val="bg1"/>
                </a:solidFill>
              </a:defRPr>
            </a:lvl1pPr>
          </a:lstStyle>
          <a:p>
            <a:fld id="{715A0576-9581-491A-8FA0-DB956551F861}" type="datetime1">
              <a:rPr lang="fi-FI" noProof="0" smtClean="0"/>
              <a:t>9.12.2025</a:t>
            </a:fld>
            <a:endParaRPr lang="fi-FI" noProof="0"/>
          </a:p>
        </p:txBody>
      </p:sp>
    </p:spTree>
    <p:extLst>
      <p:ext uri="{BB962C8B-B14F-4D97-AF65-F5344CB8AC3E}">
        <p14:creationId xmlns:p14="http://schemas.microsoft.com/office/powerpoint/2010/main" val="343752536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Content_3_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pc="-67" baseline="0"/>
            </a:lvl1pPr>
          </a:lstStyle>
          <a:p>
            <a:r>
              <a:rPr lang="fi-FI" noProof="0"/>
              <a:t>Kirjoita otsikko tähän</a:t>
            </a:r>
          </a:p>
        </p:txBody>
      </p:sp>
      <p:sp>
        <p:nvSpPr>
          <p:cNvPr id="3" name="Content Placeholder 2"/>
          <p:cNvSpPr>
            <a:spLocks noGrp="1"/>
          </p:cNvSpPr>
          <p:nvPr>
            <p:ph idx="1" hasCustomPrompt="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fi-FI" noProof="0"/>
              <a:t>Lisää teksti</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p>
            <a:fld id="{9619B1BF-8E1D-4667-9BEE-79C8D9B3AAEF}" type="datetime1">
              <a:rPr lang="fi-FI" noProof="0" smtClean="0"/>
              <a:t>9.12.2025</a:t>
            </a:fld>
            <a:endParaRPr lang="fi-FI" noProof="0"/>
          </a:p>
        </p:txBody>
      </p:sp>
    </p:spTree>
    <p:extLst>
      <p:ext uri="{BB962C8B-B14F-4D97-AF65-F5344CB8AC3E}">
        <p14:creationId xmlns:p14="http://schemas.microsoft.com/office/powerpoint/2010/main" val="169924582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1005" y="279796"/>
            <a:ext cx="10681939" cy="1292907"/>
          </a:xfrm>
        </p:spPr>
        <p:txBody>
          <a:bodyPr/>
          <a:lstStyle/>
          <a:p>
            <a:r>
              <a:rPr lang="fi-FI"/>
              <a:t>Muokkaa ots. perustyyl. napsautt.</a:t>
            </a:r>
            <a:endParaRPr lang="en-US" dirty="0"/>
          </a:p>
        </p:txBody>
      </p:sp>
      <p:sp>
        <p:nvSpPr>
          <p:cNvPr id="3" name="Content Placeholder 2"/>
          <p:cNvSpPr>
            <a:spLocks noGrp="1"/>
          </p:cNvSpPr>
          <p:nvPr>
            <p:ph sz="half" idx="1"/>
          </p:nvPr>
        </p:nvSpPr>
        <p:spPr>
          <a:xfrm>
            <a:off x="681005"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083300"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393DDBB-CCEF-4919-8610-957CB0341B87}" type="datetime1">
              <a:rPr lang="fi-FI" smtClean="0"/>
              <a:t>9.12.2025</a:t>
            </a:fld>
            <a:endParaRPr lang="fi-FI"/>
          </a:p>
        </p:txBody>
      </p:sp>
      <p:sp>
        <p:nvSpPr>
          <p:cNvPr id="6" name="Footer Placeholder 5"/>
          <p:cNvSpPr>
            <a:spLocks noGrp="1"/>
          </p:cNvSpPr>
          <p:nvPr>
            <p:ph type="ftr" sz="quarter" idx="11"/>
          </p:nvPr>
        </p:nvSpPr>
        <p:spPr/>
        <p:txBody>
          <a:bodyPr/>
          <a:lstStyle/>
          <a:p>
            <a:r>
              <a:rPr lang="fi-FI" dirty="0"/>
              <a:t>/  OP-Luottamuksellinen</a:t>
            </a:r>
          </a:p>
        </p:txBody>
      </p:sp>
      <p:sp>
        <p:nvSpPr>
          <p:cNvPr id="7" name="Slide Number Placeholder 6"/>
          <p:cNvSpPr>
            <a:spLocks noGrp="1"/>
          </p:cNvSpPr>
          <p:nvPr>
            <p:ph type="sldNum" sz="quarter" idx="12"/>
          </p:nvPr>
        </p:nvSpPr>
        <p:spPr/>
        <p:txBody>
          <a:bodyPr/>
          <a:lstStyle/>
          <a:p>
            <a:fld id="{2CFBC310-412D-4841-958B-3949C676B8F0}" type="slidenum">
              <a:rPr lang="fi-FI" smtClean="0"/>
              <a:t>‹#›</a:t>
            </a:fld>
            <a:endParaRPr lang="fi-FI"/>
          </a:p>
        </p:txBody>
      </p:sp>
    </p:spTree>
    <p:extLst>
      <p:ext uri="{BB962C8B-B14F-4D97-AF65-F5344CB8AC3E}">
        <p14:creationId xmlns:p14="http://schemas.microsoft.com/office/powerpoint/2010/main" val="1912044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0"/>
            <a:ext cx="12191999" cy="6857997"/>
          </a:xfrm>
          <a:prstGeom prst="rect">
            <a:avLst/>
          </a:prstGeom>
        </p:spPr>
      </p:pic>
      <p:sp>
        <p:nvSpPr>
          <p:cNvPr id="17" name="bg object 17"/>
          <p:cNvSpPr/>
          <p:nvPr/>
        </p:nvSpPr>
        <p:spPr>
          <a:xfrm>
            <a:off x="335364" y="290712"/>
            <a:ext cx="11856720" cy="6567593"/>
          </a:xfrm>
          <a:custGeom>
            <a:avLst/>
            <a:gdLst/>
            <a:ahLst/>
            <a:cxnLst/>
            <a:rect l="l" t="t" r="r" b="b"/>
            <a:pathLst>
              <a:path w="8892540" h="4925695">
                <a:moveTo>
                  <a:pt x="4104513" y="0"/>
                </a:moveTo>
                <a:lnTo>
                  <a:pt x="0" y="0"/>
                </a:lnTo>
                <a:lnTo>
                  <a:pt x="0" y="4369943"/>
                </a:lnTo>
                <a:lnTo>
                  <a:pt x="4104513" y="4369943"/>
                </a:lnTo>
                <a:lnTo>
                  <a:pt x="4104513" y="0"/>
                </a:lnTo>
                <a:close/>
              </a:path>
              <a:path w="8892540" h="4925695">
                <a:moveTo>
                  <a:pt x="8892464" y="2580170"/>
                </a:moveTo>
                <a:lnTo>
                  <a:pt x="7117639" y="4074757"/>
                </a:lnTo>
                <a:lnTo>
                  <a:pt x="7084365" y="4104817"/>
                </a:lnTo>
                <a:lnTo>
                  <a:pt x="7021804" y="4190809"/>
                </a:lnTo>
                <a:lnTo>
                  <a:pt x="6985825" y="4326420"/>
                </a:lnTo>
                <a:lnTo>
                  <a:pt x="7032282" y="4505350"/>
                </a:lnTo>
                <a:lnTo>
                  <a:pt x="7256767" y="4925466"/>
                </a:lnTo>
                <a:lnTo>
                  <a:pt x="8892464" y="4925466"/>
                </a:lnTo>
                <a:lnTo>
                  <a:pt x="8892464" y="2580170"/>
                </a:lnTo>
                <a:close/>
              </a:path>
            </a:pathLst>
          </a:custGeom>
          <a:solidFill>
            <a:srgbClr val="FFFFFF"/>
          </a:solidFill>
        </p:spPr>
        <p:txBody>
          <a:bodyPr wrap="square" lIns="0" tIns="0" rIns="0" bIns="0" rtlCol="0"/>
          <a:lstStyle/>
          <a:p>
            <a:endParaRPr/>
          </a:p>
        </p:txBody>
      </p:sp>
      <p:sp>
        <p:nvSpPr>
          <p:cNvPr id="18" name="bg object 18"/>
          <p:cNvSpPr/>
          <p:nvPr/>
        </p:nvSpPr>
        <p:spPr>
          <a:xfrm>
            <a:off x="640682" y="618863"/>
            <a:ext cx="601133" cy="601133"/>
          </a:xfrm>
          <a:custGeom>
            <a:avLst/>
            <a:gdLst/>
            <a:ahLst/>
            <a:cxnLst/>
            <a:rect l="l" t="t" r="r" b="b"/>
            <a:pathLst>
              <a:path w="450850" h="450850">
                <a:moveTo>
                  <a:pt x="450552" y="0"/>
                </a:moveTo>
                <a:lnTo>
                  <a:pt x="0" y="0"/>
                </a:lnTo>
                <a:lnTo>
                  <a:pt x="0" y="450571"/>
                </a:lnTo>
                <a:lnTo>
                  <a:pt x="450552" y="450571"/>
                </a:lnTo>
                <a:lnTo>
                  <a:pt x="450552" y="0"/>
                </a:lnTo>
                <a:close/>
              </a:path>
            </a:pathLst>
          </a:custGeom>
          <a:solidFill>
            <a:srgbClr val="1A20F9"/>
          </a:solidFill>
        </p:spPr>
        <p:txBody>
          <a:bodyPr wrap="square" lIns="0" tIns="0" rIns="0" bIns="0" rtlCol="0"/>
          <a:lstStyle/>
          <a:p>
            <a:endParaRPr/>
          </a:p>
        </p:txBody>
      </p:sp>
      <p:sp>
        <p:nvSpPr>
          <p:cNvPr id="19" name="bg object 19"/>
          <p:cNvSpPr/>
          <p:nvPr/>
        </p:nvSpPr>
        <p:spPr>
          <a:xfrm>
            <a:off x="804081" y="694557"/>
            <a:ext cx="273472" cy="449580"/>
          </a:xfrm>
          <a:custGeom>
            <a:avLst/>
            <a:gdLst/>
            <a:ahLst/>
            <a:cxnLst/>
            <a:rect l="l" t="t" r="r" b="b"/>
            <a:pathLst>
              <a:path w="205104" h="337184">
                <a:moveTo>
                  <a:pt x="167965" y="136613"/>
                </a:moveTo>
                <a:lnTo>
                  <a:pt x="18923" y="261873"/>
                </a:lnTo>
                <a:lnTo>
                  <a:pt x="11894" y="266919"/>
                </a:lnTo>
                <a:lnTo>
                  <a:pt x="16219" y="275210"/>
                </a:lnTo>
                <a:lnTo>
                  <a:pt x="49200" y="336848"/>
                </a:lnTo>
                <a:lnTo>
                  <a:pt x="204730" y="206181"/>
                </a:lnTo>
                <a:lnTo>
                  <a:pt x="201306" y="199332"/>
                </a:lnTo>
                <a:lnTo>
                  <a:pt x="167965" y="136613"/>
                </a:lnTo>
                <a:close/>
              </a:path>
              <a:path w="205104" h="337184">
                <a:moveTo>
                  <a:pt x="156071" y="0"/>
                </a:moveTo>
                <a:lnTo>
                  <a:pt x="7028" y="125258"/>
                </a:lnTo>
                <a:lnTo>
                  <a:pt x="0" y="130305"/>
                </a:lnTo>
                <a:lnTo>
                  <a:pt x="4325" y="138595"/>
                </a:lnTo>
                <a:lnTo>
                  <a:pt x="37305" y="200233"/>
                </a:lnTo>
                <a:lnTo>
                  <a:pt x="193016" y="69387"/>
                </a:lnTo>
                <a:lnTo>
                  <a:pt x="189412" y="62719"/>
                </a:lnTo>
                <a:lnTo>
                  <a:pt x="156071" y="0"/>
                </a:lnTo>
                <a:close/>
              </a:path>
            </a:pathLst>
          </a:custGeom>
          <a:solidFill>
            <a:srgbClr val="FFFFFF"/>
          </a:solidFill>
        </p:spPr>
        <p:txBody>
          <a:bodyPr wrap="square" lIns="0" tIns="0" rIns="0" bIns="0" rtlCol="0"/>
          <a:lstStyle/>
          <a:p>
            <a:endParaRPr/>
          </a:p>
        </p:txBody>
      </p:sp>
      <p:sp>
        <p:nvSpPr>
          <p:cNvPr id="20" name="bg object 20"/>
          <p:cNvSpPr/>
          <p:nvPr/>
        </p:nvSpPr>
        <p:spPr>
          <a:xfrm>
            <a:off x="10581737" y="5851812"/>
            <a:ext cx="39793" cy="204893"/>
          </a:xfrm>
          <a:custGeom>
            <a:avLst/>
            <a:gdLst/>
            <a:ahLst/>
            <a:cxnLst/>
            <a:rect l="l" t="t" r="r" b="b"/>
            <a:pathLst>
              <a:path w="29845" h="153670">
                <a:moveTo>
                  <a:pt x="27570" y="0"/>
                </a:moveTo>
                <a:lnTo>
                  <a:pt x="2307" y="0"/>
                </a:lnTo>
                <a:lnTo>
                  <a:pt x="0" y="2242"/>
                </a:lnTo>
                <a:lnTo>
                  <a:pt x="0" y="150952"/>
                </a:lnTo>
                <a:lnTo>
                  <a:pt x="4676" y="153255"/>
                </a:lnTo>
                <a:lnTo>
                  <a:pt x="5101" y="153255"/>
                </a:lnTo>
                <a:lnTo>
                  <a:pt x="27510" y="153255"/>
                </a:lnTo>
                <a:lnTo>
                  <a:pt x="29817" y="151013"/>
                </a:lnTo>
                <a:lnTo>
                  <a:pt x="29817" y="2302"/>
                </a:lnTo>
                <a:lnTo>
                  <a:pt x="27570" y="0"/>
                </a:lnTo>
                <a:close/>
              </a:path>
            </a:pathLst>
          </a:custGeom>
          <a:solidFill>
            <a:srgbClr val="1A20F8"/>
          </a:solidFill>
        </p:spPr>
        <p:txBody>
          <a:bodyPr wrap="square" lIns="0" tIns="0" rIns="0" bIns="0" rtlCol="0"/>
          <a:lstStyle/>
          <a:p>
            <a:endParaRPr/>
          </a:p>
        </p:txBody>
      </p:sp>
      <p:pic>
        <p:nvPicPr>
          <p:cNvPr id="21" name="bg object 21"/>
          <p:cNvPicPr/>
          <p:nvPr/>
        </p:nvPicPr>
        <p:blipFill>
          <a:blip r:embed="rId3" cstate="print"/>
          <a:stretch>
            <a:fillRect/>
          </a:stretch>
        </p:blipFill>
        <p:spPr>
          <a:xfrm>
            <a:off x="10415514" y="5851554"/>
            <a:ext cx="132861" cy="204519"/>
          </a:xfrm>
          <a:prstGeom prst="rect">
            <a:avLst/>
          </a:prstGeom>
        </p:spPr>
      </p:pic>
      <p:sp>
        <p:nvSpPr>
          <p:cNvPr id="22" name="bg object 22"/>
          <p:cNvSpPr/>
          <p:nvPr/>
        </p:nvSpPr>
        <p:spPr>
          <a:xfrm>
            <a:off x="11223458" y="5851649"/>
            <a:ext cx="124460" cy="206587"/>
          </a:xfrm>
          <a:custGeom>
            <a:avLst/>
            <a:gdLst/>
            <a:ahLst/>
            <a:cxnLst/>
            <a:rect l="l" t="t" r="r" b="b"/>
            <a:pathLst>
              <a:path w="93345" h="154939">
                <a:moveTo>
                  <a:pt x="40889" y="0"/>
                </a:moveTo>
                <a:lnTo>
                  <a:pt x="23676" y="2945"/>
                </a:lnTo>
                <a:lnTo>
                  <a:pt x="10823" y="11340"/>
                </a:lnTo>
                <a:lnTo>
                  <a:pt x="2780" y="24518"/>
                </a:lnTo>
                <a:lnTo>
                  <a:pt x="0" y="41815"/>
                </a:lnTo>
                <a:lnTo>
                  <a:pt x="0" y="104412"/>
                </a:lnTo>
                <a:lnTo>
                  <a:pt x="2311" y="123242"/>
                </a:lnTo>
                <a:lnTo>
                  <a:pt x="9685" y="139378"/>
                </a:lnTo>
                <a:lnTo>
                  <a:pt x="22780" y="150651"/>
                </a:lnTo>
                <a:lnTo>
                  <a:pt x="42256" y="154891"/>
                </a:lnTo>
                <a:lnTo>
                  <a:pt x="57712" y="154626"/>
                </a:lnTo>
                <a:lnTo>
                  <a:pt x="69913" y="154043"/>
                </a:lnTo>
                <a:lnTo>
                  <a:pt x="79646" y="153460"/>
                </a:lnTo>
                <a:lnTo>
                  <a:pt x="87701" y="153194"/>
                </a:lnTo>
                <a:lnTo>
                  <a:pt x="90484" y="153194"/>
                </a:lnTo>
                <a:lnTo>
                  <a:pt x="92812" y="150892"/>
                </a:lnTo>
                <a:lnTo>
                  <a:pt x="92812" y="128653"/>
                </a:lnTo>
                <a:lnTo>
                  <a:pt x="91428" y="127320"/>
                </a:lnTo>
                <a:lnTo>
                  <a:pt x="57387" y="127320"/>
                </a:lnTo>
                <a:lnTo>
                  <a:pt x="50049" y="127138"/>
                </a:lnTo>
                <a:lnTo>
                  <a:pt x="29908" y="127138"/>
                </a:lnTo>
                <a:lnTo>
                  <a:pt x="29908" y="93261"/>
                </a:lnTo>
                <a:lnTo>
                  <a:pt x="89927" y="93261"/>
                </a:lnTo>
                <a:lnTo>
                  <a:pt x="92204" y="91564"/>
                </a:lnTo>
                <a:lnTo>
                  <a:pt x="92204" y="67202"/>
                </a:lnTo>
                <a:lnTo>
                  <a:pt x="89877" y="64899"/>
                </a:lnTo>
                <a:lnTo>
                  <a:pt x="29908" y="64899"/>
                </a:lnTo>
                <a:lnTo>
                  <a:pt x="29908" y="30543"/>
                </a:lnTo>
                <a:lnTo>
                  <a:pt x="37701" y="27998"/>
                </a:lnTo>
                <a:lnTo>
                  <a:pt x="92252" y="27998"/>
                </a:lnTo>
                <a:lnTo>
                  <a:pt x="92204" y="3211"/>
                </a:lnTo>
                <a:lnTo>
                  <a:pt x="89876" y="969"/>
                </a:lnTo>
                <a:lnTo>
                  <a:pt x="87093" y="969"/>
                </a:lnTo>
                <a:lnTo>
                  <a:pt x="78906" y="818"/>
                </a:lnTo>
                <a:lnTo>
                  <a:pt x="56478" y="151"/>
                </a:lnTo>
                <a:lnTo>
                  <a:pt x="40889" y="0"/>
                </a:lnTo>
                <a:close/>
              </a:path>
              <a:path w="93345" h="154939">
                <a:moveTo>
                  <a:pt x="90484" y="126411"/>
                </a:moveTo>
                <a:lnTo>
                  <a:pt x="82235" y="126411"/>
                </a:lnTo>
                <a:lnTo>
                  <a:pt x="70545" y="126774"/>
                </a:lnTo>
                <a:lnTo>
                  <a:pt x="57387" y="127320"/>
                </a:lnTo>
                <a:lnTo>
                  <a:pt x="91428" y="127320"/>
                </a:lnTo>
                <a:lnTo>
                  <a:pt x="90484" y="126411"/>
                </a:lnTo>
                <a:close/>
              </a:path>
              <a:path w="93345" h="154939">
                <a:moveTo>
                  <a:pt x="84360" y="28422"/>
                </a:moveTo>
                <a:lnTo>
                  <a:pt x="64320" y="28422"/>
                </a:lnTo>
                <a:lnTo>
                  <a:pt x="80109" y="28664"/>
                </a:lnTo>
                <a:lnTo>
                  <a:pt x="84360" y="28422"/>
                </a:lnTo>
                <a:close/>
              </a:path>
              <a:path w="93345" h="154939">
                <a:moveTo>
                  <a:pt x="92252" y="27998"/>
                </a:moveTo>
                <a:lnTo>
                  <a:pt x="54945" y="27998"/>
                </a:lnTo>
                <a:lnTo>
                  <a:pt x="61277" y="28422"/>
                </a:lnTo>
                <a:lnTo>
                  <a:pt x="92255" y="28422"/>
                </a:lnTo>
                <a:lnTo>
                  <a:pt x="92252" y="27998"/>
                </a:lnTo>
                <a:close/>
              </a:path>
            </a:pathLst>
          </a:custGeom>
          <a:solidFill>
            <a:srgbClr val="1A20F8"/>
          </a:solidFill>
        </p:spPr>
        <p:txBody>
          <a:bodyPr wrap="square" lIns="0" tIns="0" rIns="0" bIns="0" rtlCol="0"/>
          <a:lstStyle/>
          <a:p>
            <a:endParaRPr/>
          </a:p>
        </p:txBody>
      </p:sp>
      <p:pic>
        <p:nvPicPr>
          <p:cNvPr id="23" name="bg object 23"/>
          <p:cNvPicPr/>
          <p:nvPr/>
        </p:nvPicPr>
        <p:blipFill>
          <a:blip r:embed="rId4" cstate="print"/>
          <a:stretch>
            <a:fillRect/>
          </a:stretch>
        </p:blipFill>
        <p:spPr>
          <a:xfrm>
            <a:off x="10667963" y="5851813"/>
            <a:ext cx="155051" cy="204340"/>
          </a:xfrm>
          <a:prstGeom prst="rect">
            <a:avLst/>
          </a:prstGeom>
        </p:spPr>
      </p:pic>
      <p:pic>
        <p:nvPicPr>
          <p:cNvPr id="24" name="bg object 24"/>
          <p:cNvPicPr/>
          <p:nvPr/>
        </p:nvPicPr>
        <p:blipFill>
          <a:blip r:embed="rId5" cstate="print"/>
          <a:stretch>
            <a:fillRect/>
          </a:stretch>
        </p:blipFill>
        <p:spPr>
          <a:xfrm>
            <a:off x="10866819" y="5851813"/>
            <a:ext cx="155044" cy="204340"/>
          </a:xfrm>
          <a:prstGeom prst="rect">
            <a:avLst/>
          </a:prstGeom>
        </p:spPr>
      </p:pic>
      <p:sp>
        <p:nvSpPr>
          <p:cNvPr id="25" name="bg object 25"/>
          <p:cNvSpPr/>
          <p:nvPr/>
        </p:nvSpPr>
        <p:spPr>
          <a:xfrm>
            <a:off x="11047372" y="5851731"/>
            <a:ext cx="162560" cy="204893"/>
          </a:xfrm>
          <a:custGeom>
            <a:avLst/>
            <a:gdLst/>
            <a:ahLst/>
            <a:cxnLst/>
            <a:rect l="l" t="t" r="r" b="b"/>
            <a:pathLst>
              <a:path w="121920" h="153670">
                <a:moveTo>
                  <a:pt x="26094" y="0"/>
                </a:moveTo>
                <a:lnTo>
                  <a:pt x="1601" y="0"/>
                </a:lnTo>
                <a:lnTo>
                  <a:pt x="0" y="2242"/>
                </a:lnTo>
                <a:lnTo>
                  <a:pt x="791" y="4908"/>
                </a:lnTo>
                <a:lnTo>
                  <a:pt x="41969" y="140713"/>
                </a:lnTo>
                <a:lnTo>
                  <a:pt x="45528" y="153316"/>
                </a:lnTo>
                <a:lnTo>
                  <a:pt x="76448" y="153316"/>
                </a:lnTo>
                <a:lnTo>
                  <a:pt x="78978" y="140713"/>
                </a:lnTo>
                <a:lnTo>
                  <a:pt x="89808" y="105564"/>
                </a:lnTo>
                <a:lnTo>
                  <a:pt x="59495" y="105564"/>
                </a:lnTo>
                <a:lnTo>
                  <a:pt x="58280" y="102352"/>
                </a:lnTo>
                <a:lnTo>
                  <a:pt x="32370" y="8181"/>
                </a:lnTo>
                <a:lnTo>
                  <a:pt x="31003" y="3696"/>
                </a:lnTo>
                <a:lnTo>
                  <a:pt x="26094" y="0"/>
                </a:lnTo>
                <a:close/>
              </a:path>
              <a:path w="121920" h="153670">
                <a:moveTo>
                  <a:pt x="119919" y="0"/>
                </a:moveTo>
                <a:lnTo>
                  <a:pt x="95577" y="0"/>
                </a:lnTo>
                <a:lnTo>
                  <a:pt x="92581" y="2242"/>
                </a:lnTo>
                <a:lnTo>
                  <a:pt x="90700" y="3696"/>
                </a:lnTo>
                <a:lnTo>
                  <a:pt x="89302" y="8181"/>
                </a:lnTo>
                <a:lnTo>
                  <a:pt x="63189" y="102352"/>
                </a:lnTo>
                <a:lnTo>
                  <a:pt x="62158" y="105564"/>
                </a:lnTo>
                <a:lnTo>
                  <a:pt x="89808" y="105564"/>
                </a:lnTo>
                <a:lnTo>
                  <a:pt x="117237" y="16544"/>
                </a:lnTo>
                <a:lnTo>
                  <a:pt x="120728" y="4908"/>
                </a:lnTo>
                <a:lnTo>
                  <a:pt x="121487" y="2242"/>
                </a:lnTo>
                <a:lnTo>
                  <a:pt x="119919" y="0"/>
                </a:lnTo>
                <a:close/>
              </a:path>
            </a:pathLst>
          </a:custGeom>
          <a:solidFill>
            <a:srgbClr val="1A20F8"/>
          </a:solidFill>
        </p:spPr>
        <p:txBody>
          <a:bodyPr wrap="square" lIns="0" tIns="0" rIns="0" bIns="0" rtlCol="0"/>
          <a:lstStyle/>
          <a:p>
            <a:endParaRPr/>
          </a:p>
        </p:txBody>
      </p:sp>
      <p:pic>
        <p:nvPicPr>
          <p:cNvPr id="26" name="bg object 26"/>
          <p:cNvPicPr/>
          <p:nvPr/>
        </p:nvPicPr>
        <p:blipFill>
          <a:blip r:embed="rId6" cstate="print"/>
          <a:stretch>
            <a:fillRect/>
          </a:stretch>
        </p:blipFill>
        <p:spPr>
          <a:xfrm>
            <a:off x="11384185" y="5851731"/>
            <a:ext cx="341761" cy="204421"/>
          </a:xfrm>
          <a:prstGeom prst="rect">
            <a:avLst/>
          </a:prstGeom>
        </p:spPr>
      </p:pic>
      <p:sp>
        <p:nvSpPr>
          <p:cNvPr id="2" name="Holder 2"/>
          <p:cNvSpPr>
            <a:spLocks noGrp="1"/>
          </p:cNvSpPr>
          <p:nvPr>
            <p:ph type="ctrTitle"/>
          </p:nvPr>
        </p:nvSpPr>
        <p:spPr>
          <a:xfrm>
            <a:off x="606484" y="2135801"/>
            <a:ext cx="4592320" cy="2309705"/>
          </a:xfrm>
          <a:prstGeom prst="rect">
            <a:avLst/>
          </a:prstGeom>
        </p:spPr>
        <p:txBody>
          <a:bodyPr wrap="square" lIns="0" tIns="0" rIns="0" bIns="0">
            <a:spAutoFit/>
          </a:bodyPr>
          <a:lstStyle>
            <a:lvl1pPr>
              <a:defRPr sz="4267" b="0" i="0">
                <a:solidFill>
                  <a:srgbClr val="003375"/>
                </a:solidFill>
                <a:latin typeface="Gill Sans MT"/>
                <a:cs typeface="Gill Sans MT"/>
              </a:defRPr>
            </a:lvl1pPr>
          </a:lstStyle>
          <a:p>
            <a:endParaRPr/>
          </a:p>
        </p:txBody>
      </p:sp>
      <p:sp>
        <p:nvSpPr>
          <p:cNvPr id="3" name="Holder 3"/>
          <p:cNvSpPr>
            <a:spLocks noGrp="1"/>
          </p:cNvSpPr>
          <p:nvPr>
            <p:ph type="subTitle" idx="4"/>
          </p:nvPr>
        </p:nvSpPr>
        <p:spPr>
          <a:xfrm>
            <a:off x="510573" y="5022020"/>
            <a:ext cx="5088467" cy="1009227"/>
          </a:xfrm>
          <a:prstGeom prst="rect">
            <a:avLst/>
          </a:prstGeom>
        </p:spPr>
        <p:txBody>
          <a:bodyPr wrap="square" lIns="0" tIns="0" rIns="0" bIns="0">
            <a:spAutoFit/>
          </a:bodyPr>
          <a:lstStyle>
            <a:lvl1pPr>
              <a:defRPr sz="1800" b="0" i="0">
                <a:solidFill>
                  <a:schemeClr val="tx1"/>
                </a:solidFill>
                <a:latin typeface="Gill Sans MT"/>
                <a:cs typeface="Gill Sans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812776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Title_1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extLst>
                <a:ext uri="{96DAC541-7B7A-43D3-8B79-37D633B846F1}">
                  <asvg:svgBlip xmlns:asvg="http://schemas.microsoft.com/office/drawing/2016/SVG/main" r:embed="rId3"/>
                </a:ext>
              </a:extLst>
            </a:blip>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2955F9C9-6989-B541-ABA1-FB213DDEB30E}" type="datetime1">
              <a:rPr lang="fi-FI" smtClean="0"/>
              <a:t>9.12.2025</a:t>
            </a:fld>
            <a:endParaRPr lang="fi-FI" dirty="0"/>
          </a:p>
        </p:txBody>
      </p:sp>
    </p:spTree>
    <p:extLst>
      <p:ext uri="{BB962C8B-B14F-4D97-AF65-F5344CB8AC3E}">
        <p14:creationId xmlns:p14="http://schemas.microsoft.com/office/powerpoint/2010/main" val="223640315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Title_1b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B7AD2153-6147-2A45-B5B2-6688E6CCB05F}" type="datetime1">
              <a:rPr lang="fi-FI" smtClean="0"/>
              <a:t>9.12.2025</a:t>
            </a:fld>
            <a:endParaRPr lang="fi-FI" dirty="0"/>
          </a:p>
        </p:txBody>
      </p:sp>
    </p:spTree>
    <p:extLst>
      <p:ext uri="{BB962C8B-B14F-4D97-AF65-F5344CB8AC3E}">
        <p14:creationId xmlns:p14="http://schemas.microsoft.com/office/powerpoint/2010/main" val="37404184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Title_2_OP-Pohjol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8EE67C3-884D-148B-1ADB-F015D1244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287" y="495627"/>
            <a:ext cx="1036189" cy="1036189"/>
          </a:xfrm>
          <a:prstGeom prst="rect">
            <a:avLst/>
          </a:prstGeom>
        </p:spPr>
      </p:pic>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64B752E9-E2A3-E141-BE41-D9DEDCABCBA8}" type="datetime1">
              <a:rPr lang="fi-FI" smtClean="0"/>
              <a:t>9.12.2025</a:t>
            </a:fld>
            <a:endParaRPr lang="fi-FI" dirty="0"/>
          </a:p>
        </p:txBody>
      </p:sp>
    </p:spTree>
    <p:extLst>
      <p:ext uri="{BB962C8B-B14F-4D97-AF65-F5344CB8AC3E}">
        <p14:creationId xmlns:p14="http://schemas.microsoft.com/office/powerpoint/2010/main" val="419195529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Title_2b_OP-Pohjola">
    <p:spTree>
      <p:nvGrpSpPr>
        <p:cNvPr id="1" name=""/>
        <p:cNvGrpSpPr/>
        <p:nvPr/>
      </p:nvGrpSpPr>
      <p:grpSpPr>
        <a:xfrm>
          <a:off x="0" y="0"/>
          <a:ext cx="0" cy="0"/>
          <a:chOff x="0" y="0"/>
          <a:chExt cx="0" cy="0"/>
        </a:xfrm>
      </p:grpSpPr>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E341C7E2-9421-4548-B286-70B42377D2C3}" type="datetime1">
              <a:rPr lang="fi-FI" smtClean="0"/>
              <a:t>9.12.2025</a:t>
            </a:fld>
            <a:endParaRPr lang="fi-FI" dirty="0"/>
          </a:p>
        </p:txBody>
      </p:sp>
      <p:pic>
        <p:nvPicPr>
          <p:cNvPr id="5" name="Graphic 4">
            <a:extLst>
              <a:ext uri="{FF2B5EF4-FFF2-40B4-BE49-F238E27FC236}">
                <a16:creationId xmlns:a16="http://schemas.microsoft.com/office/drawing/2014/main" id="{D52D9107-E0DE-0248-59F0-682B8E558B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758" y="495627"/>
            <a:ext cx="3142841" cy="751677"/>
          </a:xfrm>
          <a:prstGeom prst="rect">
            <a:avLst/>
          </a:prstGeom>
        </p:spPr>
      </p:pic>
    </p:spTree>
    <p:extLst>
      <p:ext uri="{BB962C8B-B14F-4D97-AF65-F5344CB8AC3E}">
        <p14:creationId xmlns:p14="http://schemas.microsoft.com/office/powerpoint/2010/main" val="268870614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Title_3_OP-Pohjol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7BDBAA8-180A-C247-8384-B6C5446818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219" y="1724823"/>
            <a:ext cx="4715563" cy="1262400"/>
          </a:xfrm>
          <a:prstGeom prst="rect">
            <a:avLst/>
          </a:prstGeom>
        </p:spPr>
      </p:pic>
      <p:sp>
        <p:nvSpPr>
          <p:cNvPr id="2" name="Title 1"/>
          <p:cNvSpPr>
            <a:spLocks noGrp="1"/>
          </p:cNvSpPr>
          <p:nvPr>
            <p:ph type="ctrTitle"/>
          </p:nvPr>
        </p:nvSpPr>
        <p:spPr>
          <a:xfrm>
            <a:off x="1524000" y="3201726"/>
            <a:ext cx="9144000" cy="1706879"/>
          </a:xfrm>
          <a:effectLst/>
        </p:spPr>
        <p:txBody>
          <a:bodyPr anchor="b" anchorCtr="0">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4289"/>
            <a:ext cx="9144000" cy="598475"/>
          </a:xfrm>
          <a:effectLst/>
        </p:spPr>
        <p:txBody>
          <a:bodyPr>
            <a:normAutofit/>
          </a:bodyPr>
          <a:lstStyle>
            <a:lvl1pPr marL="0" indent="0" algn="ctr">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noProof="0"/>
              <a:t>© OP Pohjola / OP-Konfidentiell</a:t>
            </a:r>
            <a:endParaRPr lang="fi-FI" noProof="0"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lvl1pPr>
          </a:lstStyle>
          <a:p>
            <a:fld id="{6AEB714A-0618-5742-924B-547278803B50}" type="datetime1">
              <a:rPr lang="fi-FI" noProof="0" smtClean="0"/>
              <a:t>9.12.2025</a:t>
            </a:fld>
            <a:endParaRPr lang="fi-FI" noProof="0" dirty="0"/>
          </a:p>
        </p:txBody>
      </p:sp>
    </p:spTree>
    <p:extLst>
      <p:ext uri="{BB962C8B-B14F-4D97-AF65-F5344CB8AC3E}">
        <p14:creationId xmlns:p14="http://schemas.microsoft.com/office/powerpoint/2010/main" val="177098524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itle_4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4" name="Kuvan paikkamerkki 26">
            <a:extLst>
              <a:ext uri="{FF2B5EF4-FFF2-40B4-BE49-F238E27FC236}">
                <a16:creationId xmlns:a16="http://schemas.microsoft.com/office/drawing/2014/main" id="{217FD3E2-566E-E849-879F-3234DAB0855C}"/>
              </a:ext>
              <a:ext uri="{C183D7F6-B498-43B3-948B-1728B52AA6E4}">
                <adec:decorative xmlns:adec="http://schemas.microsoft.com/office/drawing/2017/decorative" val="1"/>
              </a:ext>
            </a:extLst>
          </p:cNvPr>
          <p:cNvSpPr>
            <a:spLocks noGrp="1"/>
          </p:cNvSpPr>
          <p:nvPr>
            <p:ph type="pic" sz="quarter" idx="20" hasCustomPrompt="1"/>
          </p:nvPr>
        </p:nvSpPr>
        <p:spPr>
          <a:xfrm>
            <a:off x="3743086" y="1730647"/>
            <a:ext cx="4668164" cy="1261397"/>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fi-FI" noProof="0" dirty="0"/>
              <a:t> </a:t>
            </a:r>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6352"/>
            <a:ext cx="2400000" cy="314177"/>
          </a:xfrm>
        </p:spPr>
        <p:txBody>
          <a:bodyPr/>
          <a:lstStyle>
            <a:lvl1pPr>
              <a:defRPr>
                <a:solidFill>
                  <a:schemeClr val="bg1"/>
                </a:solidFill>
              </a:defRPr>
            </a:lvl1pPr>
          </a:lstStyle>
          <a:p>
            <a:r>
              <a:rPr lang="fi-FI" noProof="0" dirty="0"/>
              <a:t>© OP Pohjola / OP-</a:t>
            </a:r>
            <a:r>
              <a:rPr lang="fi-FI" noProof="0" dirty="0" err="1"/>
              <a:t>Konfidentiell</a:t>
            </a:r>
            <a:endParaRPr lang="fi-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D7D57094-C61E-5B41-9B96-8576DE674CBB}" type="datetime1">
              <a:rPr lang="fi-FI" noProof="0" smtClean="0"/>
              <a:t>9.12.2025</a:t>
            </a:fld>
            <a:endParaRPr lang="fi-FI" noProof="0" dirty="0"/>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itle_5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fi-FI" noProof="0"/>
              <a:t>© OP Pohjola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7666"/>
            <a:ext cx="990600" cy="314177"/>
          </a:xfrm>
        </p:spPr>
        <p:txBody>
          <a:bodyPr/>
          <a:lstStyle>
            <a:lvl1pPr algn="r">
              <a:defRPr>
                <a:solidFill>
                  <a:schemeClr val="bg1"/>
                </a:solidFill>
              </a:defRPr>
            </a:lvl1pPr>
          </a:lstStyle>
          <a:p>
            <a:fld id="{B1A32013-A8D6-2E4D-A4B5-B48BCDA52BAC}" type="datetime1">
              <a:rPr lang="fi-FI" noProof="0" smtClean="0"/>
              <a:t>9.12.2025</a:t>
            </a:fld>
            <a:endParaRPr lang="fi-FI" noProof="0" dirty="0"/>
          </a:p>
        </p:txBody>
      </p:sp>
      <p:sp>
        <p:nvSpPr>
          <p:cNvPr id="7" name="Kuvan paikkamerkki 26">
            <a:extLst>
              <a:ext uri="{FF2B5EF4-FFF2-40B4-BE49-F238E27FC236}">
                <a16:creationId xmlns:a16="http://schemas.microsoft.com/office/drawing/2014/main" id="{7D099B86-F557-AEA0-2CC5-2C707EE00299}"/>
              </a:ext>
              <a:ext uri="{C183D7F6-B498-43B3-948B-1728B52AA6E4}">
                <adec:decorative xmlns:adec="http://schemas.microsoft.com/office/drawing/2017/decorative" val="1"/>
              </a:ext>
            </a:extLst>
          </p:cNvPr>
          <p:cNvSpPr>
            <a:spLocks noGrp="1"/>
          </p:cNvSpPr>
          <p:nvPr>
            <p:ph type="pic" sz="quarter" idx="20" hasCustomPrompt="1"/>
          </p:nvPr>
        </p:nvSpPr>
        <p:spPr>
          <a:xfrm>
            <a:off x="3761918" y="1840295"/>
            <a:ext cx="4668164" cy="1101389"/>
          </a:xfrm>
          <a:blipFill dpi="0" rotWithShape="1">
            <a:blip r:embed="rId2"/>
            <a:srcRect/>
            <a:stretch>
              <a:fillRect l="2000" t="2000" r="2000" b="2000"/>
            </a:stretch>
          </a:blipFill>
        </p:spPr>
        <p:txBody>
          <a:bodyPr/>
          <a:lstStyle>
            <a:lvl1pPr marL="0" indent="0">
              <a:buNone/>
              <a:defRPr/>
            </a:lvl1pPr>
          </a:lstStyle>
          <a:p>
            <a:r>
              <a:rPr lang="fi-FI" noProof="0" dirty="0"/>
              <a:t> </a:t>
            </a:r>
          </a:p>
        </p:txBody>
      </p:sp>
    </p:spTree>
    <p:extLst>
      <p:ext uri="{BB962C8B-B14F-4D97-AF65-F5344CB8AC3E}">
        <p14:creationId xmlns:p14="http://schemas.microsoft.com/office/powerpoint/2010/main" val="2044489954"/>
      </p:ext>
    </p:extLst>
  </p:cSld>
  <p:clrMapOvr>
    <a:overrideClrMapping bg1="lt1" tx1="dk1" bg2="lt2" tx2="dk2" accent1="accent1" accent2="accent2" accent3="accent3" accent4="accent4" accent5="accent5" accent6="accent6" hlink="hlink" folHlink="folHlink"/>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itle_6_OP_och_andelsbanken">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2280"/>
            <a:ext cx="2400000" cy="314177"/>
          </a:xfrm>
        </p:spPr>
        <p:txBody>
          <a:bodyPr/>
          <a:lstStyle>
            <a:lvl1pPr>
              <a:defRPr>
                <a:solidFill>
                  <a:schemeClr val="bg1"/>
                </a:solidFill>
              </a:defRPr>
            </a:lvl1pPr>
          </a:lstStyle>
          <a:p>
            <a:r>
              <a:rPr lang="sv-FI" noProof="0"/>
              <a:t>© OP Pohjola / OP-Konfidentiell</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4923692" y="1924421"/>
            <a:ext cx="2266792" cy="1061056"/>
          </a:xfrm>
          <a:blipFill>
            <a:blip r:embed="rId2">
              <a:extLst>
                <a:ext uri="{96DAC541-7B7A-43D3-8B79-37D633B846F1}">
                  <asvg:svgBlip xmlns:asvg="http://schemas.microsoft.com/office/drawing/2016/SVG/main" r:embed="rId3"/>
                </a:ext>
              </a:extLst>
            </a:blip>
            <a:srcRect/>
            <a:stretch>
              <a:fillRect l="3497" r="2884"/>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DB5A26E2-83F1-FC44-CC2D-AFD3C1BF8015}"/>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74371066-6BCC-4A42-A823-8342F5F81775}" type="datetime1">
              <a:rPr lang="fi-FI" noProof="0" smtClean="0"/>
              <a:t>9.12.2025</a:t>
            </a:fld>
            <a:endParaRPr lang="fi-FI" noProof="0" dirty="0"/>
          </a:p>
        </p:txBody>
      </p:sp>
    </p:spTree>
    <p:extLst>
      <p:ext uri="{BB962C8B-B14F-4D97-AF65-F5344CB8AC3E}">
        <p14:creationId xmlns:p14="http://schemas.microsoft.com/office/powerpoint/2010/main" val="2252114249"/>
      </p:ext>
    </p:extLst>
  </p:cSld>
  <p:clrMapOvr>
    <a:overrideClrMapping bg1="lt1" tx1="dk1" bg2="lt2" tx2="dk2" accent1="accent1" accent2="accent2" accent3="accent3" accent4="accent4" accent5="accent5" accent6="accent6" hlink="hlink" folHlink="folHlink"/>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itle_7_Pohjola">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072881" y="1924421"/>
            <a:ext cx="5772539" cy="1061056"/>
          </a:xfrm>
          <a:blipFill>
            <a:blip r:embed="rId2">
              <a:extLst>
                <a:ext uri="{96DAC541-7B7A-43D3-8B79-37D633B846F1}">
                  <asvg:svgBlip xmlns:asvg="http://schemas.microsoft.com/office/drawing/2016/SVG/main" r:embed="rId3"/>
                </a:ext>
              </a:extLst>
            </a:blip>
            <a:srcRect/>
            <a:stretch>
              <a:fillRect l="2156" t="-167" r="1293" b="-167"/>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3C097B11-0570-1C99-CD97-70B502C205DA}"/>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150872EF-9A4B-AF4F-AFF2-3628D9A76FF1}" type="datetime1">
              <a:rPr lang="fi-FI" noProof="0" smtClean="0"/>
              <a:t>9.12.2025</a:t>
            </a:fld>
            <a:endParaRPr lang="fi-FI" noProof="0" dirty="0"/>
          </a:p>
        </p:txBody>
      </p:sp>
    </p:spTree>
    <p:extLst>
      <p:ext uri="{BB962C8B-B14F-4D97-AF65-F5344CB8AC3E}">
        <p14:creationId xmlns:p14="http://schemas.microsoft.com/office/powerpoint/2010/main" val="66781972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Title_8_OP-Hem">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sv-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266832" y="1924421"/>
            <a:ext cx="5455137" cy="1061056"/>
          </a:xfrm>
          <a:blipFill>
            <a:blip r:embed="rId2">
              <a:extLst>
                <a:ext uri="{96DAC541-7B7A-43D3-8B79-37D633B846F1}">
                  <asvg:svgBlip xmlns:asvg="http://schemas.microsoft.com/office/drawing/2016/SVG/main" r:embed="rId3"/>
                </a:ext>
              </a:extLst>
            </a:blip>
            <a:srcRect/>
            <a:stretch>
              <a:fillRect l="21396" r="21396"/>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45C2ABEC-4B4A-EBDD-0401-0BAE4B7196B9}"/>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6629EE68-A034-9E40-83BB-CDD58AA68690}" type="datetime1">
              <a:rPr lang="fi-FI" noProof="0" smtClean="0"/>
              <a:t>9.12.2025</a:t>
            </a:fld>
            <a:endParaRPr lang="fi-FI" noProof="0" dirty="0"/>
          </a:p>
        </p:txBody>
      </p:sp>
    </p:spTree>
    <p:extLst>
      <p:ext uri="{BB962C8B-B14F-4D97-AF65-F5344CB8AC3E}">
        <p14:creationId xmlns:p14="http://schemas.microsoft.com/office/powerpoint/2010/main" val="3885114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05114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Title_9_OP-Pohjola">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478523"/>
            <a:ext cx="10989733" cy="994979"/>
          </a:xfrm>
          <a:prstGeom prst="rect">
            <a:avLst/>
          </a:prstGeom>
          <a:effectLst>
            <a:outerShdw blurRad="88900" dist="50800" dir="2700000" algn="tl" rotWithShape="0">
              <a:prstClr val="black">
                <a:alpha val="20000"/>
              </a:prstClr>
            </a:outerShdw>
          </a:effectLst>
        </p:spPr>
        <p:txBody>
          <a:bodyPr anchor="b">
            <a:noAutofit/>
          </a:bodyPr>
          <a:lstStyle>
            <a:lvl1pPr algn="ctr">
              <a:defRPr sz="5333"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541418"/>
            <a:ext cx="10984636" cy="640861"/>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3200"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a:extLst>
              <a:ext uri="{FF2B5EF4-FFF2-40B4-BE49-F238E27FC236}">
                <a16:creationId xmlns:a16="http://schemas.microsoft.com/office/drawing/2014/main" id="{A0724917-2977-2CE2-31D3-6DA47CA78C7D}"/>
              </a:ext>
              <a:ext uri="{C183D7F6-B498-43B3-948B-1728B52AA6E4}">
                <adec:decorative xmlns:adec="http://schemas.microsoft.com/office/drawing/2017/decorative" val="1"/>
              </a:ext>
            </a:extLst>
          </p:cNvPr>
          <p:cNvSpPr>
            <a:spLocks noGrp="1"/>
          </p:cNvSpPr>
          <p:nvPr>
            <p:ph type="body" sz="quarter" idx="24"/>
          </p:nvPr>
        </p:nvSpPr>
        <p:spPr>
          <a:xfrm>
            <a:off x="4519149" y="1741185"/>
            <a:ext cx="3153705" cy="2641600"/>
          </a:xfrm>
          <a:blipFill>
            <a:blip r:embed="rId2">
              <a:extLst>
                <a:ext uri="{96DAC541-7B7A-43D3-8B79-37D633B846F1}">
                  <asvg:svgBlip xmlns:asvg="http://schemas.microsoft.com/office/drawing/2016/SVG/main" r:embed="rId3"/>
                </a:ext>
              </a:extLst>
            </a:blip>
            <a:srcRect/>
            <a:stretch>
              <a:fillRect l="8119" r="8119"/>
            </a:stretch>
          </a:blipFill>
        </p:spPr>
        <p:txBody>
          <a:bodyPr/>
          <a:lstStyle>
            <a:lvl1pPr marL="0" indent="0">
              <a:buNone/>
              <a:defRPr>
                <a:no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2" name="Footer Placeholder 10">
            <a:extLst>
              <a:ext uri="{FF2B5EF4-FFF2-40B4-BE49-F238E27FC236}">
                <a16:creationId xmlns:a16="http://schemas.microsoft.com/office/drawing/2014/main" id="{A89EA176-AACF-F032-A460-06DD3910AB77}"/>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3" name="Date Placeholder 9">
            <a:extLst>
              <a:ext uri="{FF2B5EF4-FFF2-40B4-BE49-F238E27FC236}">
                <a16:creationId xmlns:a16="http://schemas.microsoft.com/office/drawing/2014/main" id="{6FF7AB7D-40A7-7CBE-189D-572064B1095E}"/>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CC300F0B-4C2A-394C-805B-28D5655662BA}" type="datetime1">
              <a:rPr lang="fi-FI" noProof="0" smtClean="0"/>
              <a:t>9.12.2025</a:t>
            </a:fld>
            <a:endParaRPr lang="fi-FI" noProof="0" dirty="0"/>
          </a:p>
        </p:txBody>
      </p:sp>
    </p:spTree>
    <p:extLst>
      <p:ext uri="{BB962C8B-B14F-4D97-AF65-F5344CB8AC3E}">
        <p14:creationId xmlns:p14="http://schemas.microsoft.com/office/powerpoint/2010/main" val="146129917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Title_10_icon">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835739"/>
            <a:ext cx="10989733" cy="1051671"/>
          </a:xfrm>
          <a:prstGeom prst="rect">
            <a:avLst/>
          </a:prstGeom>
          <a:effectLst>
            <a:outerShdw blurRad="88900" dist="50800" dir="2700000" algn="tl" rotWithShape="0">
              <a:prstClr val="black">
                <a:alpha val="20000"/>
              </a:prstClr>
            </a:outerShdw>
          </a:effectLst>
        </p:spPr>
        <p:txBody>
          <a:bodyPr>
            <a:noAutofit/>
          </a:bodyPr>
          <a:lstStyle>
            <a:lvl1pPr algn="ctr">
              <a:defRPr sz="4800"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924551"/>
            <a:ext cx="10984636" cy="721056"/>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2667"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8"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3913" y="1174752"/>
            <a:ext cx="3359996" cy="3360000"/>
          </a:xfrm>
          <a:noFill/>
        </p:spPr>
        <p:txBody>
          <a:bodyPr anchor="ctr"/>
          <a:lstStyle>
            <a:lvl1pPr marL="0" indent="0" algn="ctr">
              <a:buNone/>
              <a:defRPr/>
            </a:lvl1pPr>
          </a:lstStyle>
          <a:p>
            <a:r>
              <a:rPr lang="en-GB" noProof="0" dirty="0"/>
              <a:t>Placeholder for </a:t>
            </a:r>
            <a:br>
              <a:rPr lang="en-GB" noProof="0" dirty="0"/>
            </a:br>
            <a:r>
              <a:rPr lang="en-GB" noProof="0" dirty="0"/>
              <a:t>large circled icon</a:t>
            </a:r>
          </a:p>
        </p:txBody>
      </p:sp>
      <p:sp>
        <p:nvSpPr>
          <p:cNvPr id="3" name="Kuvan paikkamerkki 5">
            <a:extLst>
              <a:ext uri="{FF2B5EF4-FFF2-40B4-BE49-F238E27FC236}">
                <a16:creationId xmlns:a16="http://schemas.microsoft.com/office/drawing/2014/main" id="{C4AE485F-3557-E324-9730-4F50854B838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a:t> </a:t>
            </a:r>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a:lstStyle>
            <a:lvl1pPr>
              <a:defRPr>
                <a:solidFill>
                  <a:schemeClr val="bg1"/>
                </a:solidFill>
              </a:defRPr>
            </a:lvl1pPr>
          </a:lstStyle>
          <a:p>
            <a:r>
              <a:rPr lang="fi-FI"/>
              <a:t>© OP Pohjola / OP-Konfidentiell</a:t>
            </a:r>
            <a:endParaRPr lang="fi-FI" dirty="0"/>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a:xfrm>
            <a:off x="10386484" y="6356352"/>
            <a:ext cx="990600" cy="314177"/>
          </a:xfrm>
          <a:prstGeom prst="rect">
            <a:avLst/>
          </a:prstGeom>
        </p:spPr>
        <p:txBody>
          <a:bodyPr/>
          <a:lstStyle>
            <a:lvl1pPr>
              <a:defRPr>
                <a:solidFill>
                  <a:schemeClr val="bg1"/>
                </a:solidFill>
              </a:defRPr>
            </a:lvl1pPr>
          </a:lstStyle>
          <a:p>
            <a:fld id="{00E7792D-AD59-064B-B66B-89C062414F69}" type="datetime1">
              <a:rPr lang="fi-FI" smtClean="0"/>
              <a:t>9.12.2025</a:t>
            </a:fld>
            <a:endParaRPr lang="fi-FI"/>
          </a:p>
        </p:txBody>
      </p:sp>
    </p:spTree>
    <p:extLst>
      <p:ext uri="{BB962C8B-B14F-4D97-AF65-F5344CB8AC3E}">
        <p14:creationId xmlns:p14="http://schemas.microsoft.com/office/powerpoint/2010/main" val="163006276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itle_11_icon">
    <p:spTree>
      <p:nvGrpSpPr>
        <p:cNvPr id="1" name=""/>
        <p:cNvGrpSpPr/>
        <p:nvPr/>
      </p:nvGrpSpPr>
      <p:grpSpPr>
        <a:xfrm>
          <a:off x="0" y="0"/>
          <a:ext cx="0" cy="0"/>
          <a:chOff x="0" y="0"/>
          <a:chExt cx="0" cy="0"/>
        </a:xfrm>
      </p:grpSpPr>
      <p:sp>
        <p:nvSpPr>
          <p:cNvPr id="13"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6002" y="1087665"/>
            <a:ext cx="3359996" cy="3360000"/>
          </a:xfrm>
        </p:spPr>
        <p:txBody>
          <a:bodyPr anchor="ct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400"/>
            </a:lvl1pPr>
          </a:lstStyle>
          <a:p>
            <a:r>
              <a:rPr lang="en-GB" noProof="0" dirty="0"/>
              <a:t>Placeholder for </a:t>
            </a:r>
            <a:br>
              <a:rPr lang="en-GB" noProof="0" dirty="0"/>
            </a:br>
            <a:r>
              <a:rPr lang="en-GB" noProof="0" dirty="0"/>
              <a:t>large circled icon</a:t>
            </a:r>
          </a:p>
        </p:txBody>
      </p:sp>
      <p:sp>
        <p:nvSpPr>
          <p:cNvPr id="25" name="Otsikko 1"/>
          <p:cNvSpPr>
            <a:spLocks noGrp="1"/>
          </p:cNvSpPr>
          <p:nvPr>
            <p:ph type="ctrTitle"/>
          </p:nvPr>
        </p:nvSpPr>
        <p:spPr>
          <a:xfrm>
            <a:off x="617035" y="4747704"/>
            <a:ext cx="10989733" cy="801833"/>
          </a:xfrm>
          <a:prstGeom prst="rect">
            <a:avLst/>
          </a:prstGeom>
          <a:effectLst>
            <a:outerShdw blurRad="114300" dist="38100" dir="2700000" algn="tl" rotWithShape="0">
              <a:srgbClr val="000000">
                <a:alpha val="20000"/>
              </a:srgbClr>
            </a:outerShdw>
          </a:effectLst>
        </p:spPr>
        <p:txBody>
          <a:bodyPr>
            <a:noAutofit/>
          </a:bodyPr>
          <a:lstStyle>
            <a:lvl1pPr algn="ctr">
              <a:defRPr sz="4800" b="0" spc="-67">
                <a:solidFill>
                  <a:schemeClr val="bg1"/>
                </a:solidFill>
              </a:defRPr>
            </a:lvl1pPr>
          </a:lstStyle>
          <a:p>
            <a:r>
              <a:rPr lang="en-US" noProof="0"/>
              <a:t>Click to edit Master title style</a:t>
            </a:r>
            <a:endParaRPr lang="fi-FI" noProof="0" dirty="0"/>
          </a:p>
        </p:txBody>
      </p:sp>
      <p:sp>
        <p:nvSpPr>
          <p:cNvPr id="8" name="Tekstin paikkamerkki 3"/>
          <p:cNvSpPr>
            <a:spLocks noGrp="1"/>
          </p:cNvSpPr>
          <p:nvPr>
            <p:ph type="body" sz="quarter" idx="16"/>
          </p:nvPr>
        </p:nvSpPr>
        <p:spPr>
          <a:xfrm>
            <a:off x="62598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10" name="Tekstin paikkamerkki 3"/>
          <p:cNvSpPr>
            <a:spLocks noGrp="1"/>
          </p:cNvSpPr>
          <p:nvPr>
            <p:ph type="body" sz="quarter" idx="17"/>
          </p:nvPr>
        </p:nvSpPr>
        <p:spPr>
          <a:xfrm>
            <a:off x="448132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2" name="Tekstin paikkamerkki 3"/>
          <p:cNvSpPr>
            <a:spLocks noGrp="1"/>
          </p:cNvSpPr>
          <p:nvPr>
            <p:ph type="body" sz="quarter" idx="19"/>
          </p:nvPr>
        </p:nvSpPr>
        <p:spPr>
          <a:xfrm>
            <a:off x="833666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 name="Kuvan paikkamerkki 5">
            <a:extLst>
              <a:ext uri="{FF2B5EF4-FFF2-40B4-BE49-F238E27FC236}">
                <a16:creationId xmlns:a16="http://schemas.microsoft.com/office/drawing/2014/main" id="{9D760F72-F115-B316-CC63-F170329F420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a:lstStyle>
            <a:lvl1pPr>
              <a:defRPr>
                <a:solidFill>
                  <a:schemeClr val="bg1"/>
                </a:solidFill>
              </a:defRPr>
            </a:lvl1pPr>
          </a:lstStyle>
          <a:p>
            <a:r>
              <a:rPr lang="fi-FI" noProof="0"/>
              <a:t>© OP Pohjola / OP-Konfidentiell</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11667067" y="1"/>
            <a:ext cx="524933" cy="317500"/>
          </a:xfrm>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10386484" y="6365453"/>
            <a:ext cx="990600" cy="314177"/>
          </a:xfrm>
          <a:prstGeom prst="rect">
            <a:avLst/>
          </a:prstGeom>
        </p:spPr>
        <p:txBody>
          <a:bodyPr/>
          <a:lstStyle>
            <a:lvl1pPr>
              <a:defRPr>
                <a:solidFill>
                  <a:schemeClr val="bg1"/>
                </a:solidFill>
              </a:defRPr>
            </a:lvl1pPr>
          </a:lstStyle>
          <a:p>
            <a:fld id="{4CAA41C7-ACD6-EE44-BD3E-F3B1CDD52614}" type="datetime1">
              <a:rPr lang="fi-FI" noProof="0" smtClean="0"/>
              <a:t>9.12.2025</a:t>
            </a:fld>
            <a:endParaRPr lang="fi-FI" noProof="0" dirty="0"/>
          </a:p>
        </p:txBody>
      </p:sp>
    </p:spTree>
    <p:extLst>
      <p:ext uri="{BB962C8B-B14F-4D97-AF65-F5344CB8AC3E}">
        <p14:creationId xmlns:p14="http://schemas.microsoft.com/office/powerpoint/2010/main" val="268374646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Section_1">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2" name="Title 1"/>
          <p:cNvSpPr>
            <a:spLocks noGrp="1"/>
          </p:cNvSpPr>
          <p:nvPr>
            <p:ph type="ctrTitle"/>
          </p:nvPr>
        </p:nvSpPr>
        <p:spPr>
          <a:xfrm>
            <a:off x="1524000" y="1625600"/>
            <a:ext cx="9144000" cy="1825835"/>
          </a:xfrm>
          <a:effectLst>
            <a:outerShdw blurRad="88900" dist="50800" dir="2700000" algn="tl" rotWithShape="0">
              <a:prstClr val="black">
                <a:alpha val="20000"/>
              </a:prst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23392"/>
            <a:ext cx="9144000" cy="591755"/>
          </a:xfrm>
          <a:effectLst>
            <a:outerShdw blurRad="88900" dist="50800" dir="2700000" algn="tl" rotWithShape="0">
              <a:prstClr val="black">
                <a:alpha val="20000"/>
              </a:prstClr>
            </a:outerShdw>
          </a:effectLst>
        </p:spPr>
        <p:txBody>
          <a:bodyPr>
            <a:noAutofit/>
          </a:bodyPr>
          <a:lstStyle>
            <a:lvl1pPr marL="0" indent="0" algn="ctr">
              <a:buNone/>
              <a:defRPr sz="3200" spc="-67">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EA8A6516-DF58-C94D-BC4B-AA42CA41D2C5}" type="datetime1">
              <a:rPr lang="fi-FI" noProof="0" smtClean="0"/>
              <a:t>9.12.2025</a:t>
            </a:fld>
            <a:endParaRPr lang="fi-FI" noProof="0"/>
          </a:p>
        </p:txBody>
      </p:sp>
    </p:spTree>
    <p:extLst>
      <p:ext uri="{BB962C8B-B14F-4D97-AF65-F5344CB8AC3E}">
        <p14:creationId xmlns:p14="http://schemas.microsoft.com/office/powerpoint/2010/main" val="135354426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Section_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5602"/>
            <a:ext cx="9144000" cy="1978045"/>
          </a:xfrm>
          <a:effectLst/>
        </p:spPr>
        <p:txBody>
          <a:bodyPr anchor="b">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04827"/>
            <a:ext cx="9144000" cy="598475"/>
          </a:xfrm>
          <a:effectLst/>
        </p:spPr>
        <p:txBody>
          <a:bodyPr>
            <a:noAutofit/>
          </a:bodyPr>
          <a:lstStyle>
            <a:lvl1pPr marL="0" indent="0" algn="ctr">
              <a:buNone/>
              <a:defRPr sz="32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8B29C0C-CFC0-E34B-B2DB-A454A4BD4D0E}" type="datetime1">
              <a:rPr lang="fi-FI" noProof="0" smtClean="0"/>
              <a:t>9.12.2025</a:t>
            </a:fld>
            <a:endParaRPr lang="fi-FI" noProof="0"/>
          </a:p>
        </p:txBody>
      </p:sp>
    </p:spTree>
    <p:extLst>
      <p:ext uri="{BB962C8B-B14F-4D97-AF65-F5344CB8AC3E}">
        <p14:creationId xmlns:p14="http://schemas.microsoft.com/office/powerpoint/2010/main" val="348289026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Section_3">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US" noProof="0"/>
              <a:t>Click icon to add picture</a:t>
            </a:r>
            <a:endParaRPr lang="fi-FI" noProof="0" dirty="0"/>
          </a:p>
        </p:txBody>
      </p:sp>
      <p:sp>
        <p:nvSpPr>
          <p:cNvPr id="2" name="Title 1"/>
          <p:cNvSpPr>
            <a:spLocks noGrp="1"/>
          </p:cNvSpPr>
          <p:nvPr>
            <p:ph type="ctrTitle"/>
          </p:nvPr>
        </p:nvSpPr>
        <p:spPr>
          <a:xfrm>
            <a:off x="514759" y="1634379"/>
            <a:ext cx="4987272" cy="1485464"/>
          </a:xfrm>
          <a:effectLst/>
        </p:spPr>
        <p:txBody>
          <a:bodyPr anchor="ctr"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4" name="Kuvan paikkamerkki 5">
            <a:extLst>
              <a:ext uri="{FF2B5EF4-FFF2-40B4-BE49-F238E27FC236}">
                <a16:creationId xmlns:a16="http://schemas.microsoft.com/office/drawing/2014/main" id="{E1B147BD-32B4-C4EC-9DEE-7AB3A4B7801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386484" y="6358717"/>
            <a:ext cx="990600" cy="314177"/>
          </a:xfrm>
          <a:prstGeom prst="rect">
            <a:avLst/>
          </a:prstGeom>
        </p:spPr>
        <p:txBody>
          <a:bodyPr/>
          <a:lstStyle>
            <a:lvl1pPr>
              <a:defRPr>
                <a:solidFill>
                  <a:schemeClr val="bg1"/>
                </a:solidFill>
              </a:defRPr>
            </a:lvl1pPr>
          </a:lstStyle>
          <a:p>
            <a:fld id="{54D98A81-B317-4D40-88E4-66026497E1DA}" type="datetime1">
              <a:rPr lang="fi-FI" smtClean="0"/>
              <a:t>9.12.2025</a:t>
            </a:fld>
            <a:endParaRPr lang="fi-FI" dirty="0"/>
          </a:p>
        </p:txBody>
      </p:sp>
    </p:spTree>
    <p:extLst>
      <p:ext uri="{BB962C8B-B14F-4D97-AF65-F5344CB8AC3E}">
        <p14:creationId xmlns:p14="http://schemas.microsoft.com/office/powerpoint/2010/main" val="28821100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Section_4">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1215815"/>
            <a:ext cx="6167824" cy="579212"/>
          </a:xfrm>
        </p:spPr>
        <p:txBody>
          <a:bodyPr anchor="ctr"/>
          <a:lstStyle>
            <a:lvl1pPr>
              <a:defRPr spc="-67" baseline="0"/>
            </a:lvl1pPr>
          </a:lstStyle>
          <a:p>
            <a:r>
              <a:rPr lang="en-US" noProof="0"/>
              <a:t>Click to edit Master title style</a:t>
            </a:r>
            <a:endParaRPr lang="fi-FI" noProof="0" dirty="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7CCAE487-8F22-134F-95BD-1C61EE268774}" type="datetime1">
              <a:rPr lang="fi-FI" noProof="0" smtClean="0"/>
              <a:t>9.12.2025</a:t>
            </a:fld>
            <a:endParaRPr lang="fi-FI" noProof="0"/>
          </a:p>
        </p:txBody>
      </p:sp>
    </p:spTree>
    <p:extLst>
      <p:ext uri="{BB962C8B-B14F-4D97-AF65-F5344CB8AC3E}">
        <p14:creationId xmlns:p14="http://schemas.microsoft.com/office/powerpoint/2010/main" val="161853493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Section_5">
    <p:spTree>
      <p:nvGrpSpPr>
        <p:cNvPr id="1" name=""/>
        <p:cNvGrpSpPr/>
        <p:nvPr/>
      </p:nvGrpSpPr>
      <p:grpSpPr>
        <a:xfrm>
          <a:off x="0" y="0"/>
          <a:ext cx="0" cy="0"/>
          <a:chOff x="0" y="0"/>
          <a:chExt cx="0" cy="0"/>
        </a:xfrm>
      </p:grpSpPr>
      <p:sp>
        <p:nvSpPr>
          <p:cNvPr id="7"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chemeClr val="bg2"/>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Title 1">
            <a:extLst>
              <a:ext uri="{FF2B5EF4-FFF2-40B4-BE49-F238E27FC236}">
                <a16:creationId xmlns:a16="http://schemas.microsoft.com/office/drawing/2014/main" id="{B6A021AE-6C78-5A46-CCCC-866DA0C76D67}"/>
              </a:ext>
            </a:extLst>
          </p:cNvPr>
          <p:cNvSpPr>
            <a:spLocks noGrp="1"/>
          </p:cNvSpPr>
          <p:nvPr>
            <p:ph type="ctrTitle"/>
          </p:nvPr>
        </p:nvSpPr>
        <p:spPr>
          <a:xfrm>
            <a:off x="510012" y="3971454"/>
            <a:ext cx="9144000" cy="1701097"/>
          </a:xfrm>
          <a:effectLst>
            <a:outerShdw blurRad="88900" dist="50800" dir="2700000" algn="tl" rotWithShape="0">
              <a:prstClr val="black">
                <a:alpha val="20000"/>
              </a:prstClr>
            </a:outerShdw>
          </a:effectLst>
        </p:spPr>
        <p:txBody>
          <a:bodyPr anchor="b">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2FDAA70D-9338-334E-9C49-7EE7CE4BA6D8}" type="datetime1">
              <a:rPr lang="fi-FI" noProof="0" smtClean="0"/>
              <a:t>9.12.2025</a:t>
            </a:fld>
            <a:endParaRPr lang="fi-FI" noProof="0"/>
          </a:p>
        </p:txBody>
      </p:sp>
      <p:sp>
        <p:nvSpPr>
          <p:cNvPr id="3" name="Kuvan paikkamerkki 5">
            <a:extLst>
              <a:ext uri="{FF2B5EF4-FFF2-40B4-BE49-F238E27FC236}">
                <a16:creationId xmlns:a16="http://schemas.microsoft.com/office/drawing/2014/main" id="{2992D068-0CB3-DB3A-192B-E7EADD732026}"/>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63768542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Section_6">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nchor="ctr"/>
          <a:lstStyle>
            <a:lvl1pPr marL="0" indent="0">
              <a:buNone/>
              <a:defRPr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377227" y="636709"/>
            <a:ext cx="9144000" cy="988892"/>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6D0368DD-7A6D-9A41-954F-FCE837EA0895}"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24191497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Section_7">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lIns="90000"/>
          <a:lstStyle>
            <a:lvl1pPr marL="0" indent="0">
              <a:buNone/>
              <a:defRPr sz="2133"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510013" y="1436484"/>
            <a:ext cx="5537703" cy="1701097"/>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 uri="{C183D7F6-B498-43B3-948B-1728B52AA6E4}">
                <adec:decorative xmlns:adec="http://schemas.microsoft.com/office/drawing/2017/decorative" val="0"/>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117768"/>
            <a:ext cx="5033433" cy="759033"/>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endParaRPr lang="fi-FI" noProof="0" dirty="0"/>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F1DF39C7-6243-DF40-B7B2-0B8049C8A824}"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dirty="0"/>
              <a:t> </a:t>
            </a:r>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3" name="Text Placeholder 4">
            <a:extLst>
              <a:ext uri="{FF2B5EF4-FFF2-40B4-BE49-F238E27FC236}">
                <a16:creationId xmlns:a16="http://schemas.microsoft.com/office/drawing/2014/main" id="{59AECD13-77C4-AFD0-3C5B-E0734C4D4711}"/>
              </a:ext>
              <a:ext uri="{C183D7F6-B498-43B3-948B-1728B52AA6E4}">
                <adec:decorative xmlns:adec="http://schemas.microsoft.com/office/drawing/2017/decorative" val="1"/>
              </a:ext>
            </a:extLst>
          </p:cNvPr>
          <p:cNvSpPr>
            <a:spLocks noGrp="1"/>
          </p:cNvSpPr>
          <p:nvPr>
            <p:ph type="body" sz="quarter" idx="25"/>
          </p:nvPr>
        </p:nvSpPr>
        <p:spPr>
          <a:xfrm flipV="1">
            <a:off x="6679612" y="4895070"/>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15830952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Lopetus">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F831BA-3199-1731-CBB6-DA427BE2E630}"/>
              </a:ext>
            </a:extLst>
          </p:cNvPr>
          <p:cNvSpPr txBox="1"/>
          <p:nvPr userDrawn="1"/>
        </p:nvSpPr>
        <p:spPr>
          <a:xfrm>
            <a:off x="334963" y="5267964"/>
            <a:ext cx="1152207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500" noProof="1">
                <a:ea typeface="Verdana"/>
                <a:cs typeface="Arial"/>
              </a:rPr>
              <a:t>lab.fi  |  Sosiaalinen media: LABfinland</a:t>
            </a:r>
          </a:p>
          <a:p>
            <a:endParaRPr lang="en-FI" dirty="0"/>
          </a:p>
        </p:txBody>
      </p:sp>
      <p:pic>
        <p:nvPicPr>
          <p:cNvPr id="5" name="Kuva 4">
            <a:extLst>
              <a:ext uri="{FF2B5EF4-FFF2-40B4-BE49-F238E27FC236}">
                <a16:creationId xmlns:a16="http://schemas.microsoft.com/office/drawing/2014/main" id="{21F34E96-2235-A69C-ED55-2D0D1B2F3B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5036022" y="5868128"/>
            <a:ext cx="1831031" cy="369160"/>
          </a:xfrm>
          <a:prstGeom prst="rect">
            <a:avLst/>
          </a:prstGeom>
        </p:spPr>
      </p:pic>
    </p:spTree>
    <p:extLst>
      <p:ext uri="{BB962C8B-B14F-4D97-AF65-F5344CB8AC3E}">
        <p14:creationId xmlns:p14="http://schemas.microsoft.com/office/powerpoint/2010/main" val="98270599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Section_8">
    <p:spTree>
      <p:nvGrpSpPr>
        <p:cNvPr id="1" name=""/>
        <p:cNvGrpSpPr/>
        <p:nvPr/>
      </p:nvGrpSpPr>
      <p:grpSpPr>
        <a:xfrm>
          <a:off x="0" y="0"/>
          <a:ext cx="0" cy="0"/>
          <a:chOff x="0" y="0"/>
          <a:chExt cx="0" cy="0"/>
        </a:xfrm>
      </p:grpSpPr>
      <p:sp>
        <p:nvSpPr>
          <p:cNvPr id="2" name="Title 1"/>
          <p:cNvSpPr>
            <a:spLocks noGrp="1"/>
          </p:cNvSpPr>
          <p:nvPr>
            <p:ph type="ctrTitle"/>
          </p:nvPr>
        </p:nvSpPr>
        <p:spPr>
          <a:xfrm>
            <a:off x="510013" y="1436484"/>
            <a:ext cx="5537703" cy="1701097"/>
          </a:xfrm>
          <a:effectLst/>
        </p:spPr>
        <p:txBody>
          <a:bodyPr anchor="t">
            <a:noAutofit/>
          </a:bodyPr>
          <a:lstStyle>
            <a:lvl1pPr algn="l">
              <a:defRPr sz="5333" spc="-133" baseline="0">
                <a:solidFill>
                  <a:schemeClr val="tx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09454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tx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tx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tx1"/>
                </a:solidFill>
              </a:defRPr>
            </a:lvl1pPr>
          </a:lstStyle>
          <a:p>
            <a:fld id="{AFA3BEBC-5AA8-414F-BC02-FC6645470014}" type="datetime1">
              <a:rPr lang="fi-FI" noProof="0" smtClean="0"/>
              <a:t>9.12.2025</a:t>
            </a:fld>
            <a:endParaRPr lang="fi-FI" noProof="0"/>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8" name="Text Placeholder 4">
            <a:extLst>
              <a:ext uri="{FF2B5EF4-FFF2-40B4-BE49-F238E27FC236}">
                <a16:creationId xmlns:a16="http://schemas.microsoft.com/office/drawing/2014/main" id="{94A65919-FD50-B358-8439-3A7958A5D616}"/>
              </a:ext>
              <a:ext uri="{C183D7F6-B498-43B3-948B-1728B52AA6E4}">
                <adec:decorative xmlns:adec="http://schemas.microsoft.com/office/drawing/2017/decorative" val="1"/>
              </a:ext>
            </a:extLst>
          </p:cNvPr>
          <p:cNvSpPr>
            <a:spLocks noGrp="1"/>
          </p:cNvSpPr>
          <p:nvPr>
            <p:ph type="body" sz="quarter" idx="25"/>
          </p:nvPr>
        </p:nvSpPr>
        <p:spPr>
          <a:xfrm flipV="1">
            <a:off x="6679612" y="486916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311009107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p>
            <a:fld id="{98924B59-7DAC-C448-90E8-77AB7B5CC573}" type="datetime1">
              <a:rPr lang="fi-FI" noProof="0" smtClean="0"/>
              <a:t>9.12.2025</a:t>
            </a:fld>
            <a:endParaRPr lang="fi-FI" noProof="0"/>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05A6B9F1-C18D-124F-F87A-845B4E12A44B}"/>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title"/>
          </p:nvPr>
        </p:nvSpPr>
        <p:spPr>
          <a:xfrm>
            <a:off x="522410" y="495610"/>
            <a:ext cx="6013857" cy="1077093"/>
          </a:xfrm>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6015359"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D79C7045-2D9D-2041-BDA4-445A932FAE1C}" type="datetime1">
              <a:rPr lang="fi-FI" noProof="0" smtClean="0"/>
              <a:t>9.12.2025</a:t>
            </a:fld>
            <a:endParaRPr lang="fi-FI" noProof="0"/>
          </a:p>
        </p:txBody>
      </p:sp>
      <p:sp>
        <p:nvSpPr>
          <p:cNvPr id="6" name="Kuvan paikkamerkki 5">
            <a:extLst>
              <a:ext uri="{FF2B5EF4-FFF2-40B4-BE49-F238E27FC236}">
                <a16:creationId xmlns:a16="http://schemas.microsoft.com/office/drawing/2014/main" id="{439A3A17-2E02-3222-EEDE-0AF6482FB0C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2735511111"/>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Section_9_event+speaker">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Kuvan paikkamerkki 5">
            <a:extLst>
              <a:ext uri="{FF2B5EF4-FFF2-40B4-BE49-F238E27FC236}">
                <a16:creationId xmlns:a16="http://schemas.microsoft.com/office/drawing/2014/main" id="{45538CD7-8DFA-8F45-E738-DA24DB3F2767}"/>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7" name="Text Placeholder 12">
            <a:extLst>
              <a:ext uri="{FF2B5EF4-FFF2-40B4-BE49-F238E27FC236}">
                <a16:creationId xmlns:a16="http://schemas.microsoft.com/office/drawing/2014/main" id="{829A0B41-C010-F44A-7CDA-11C36853C658}"/>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8" name="Text Placeholder 15">
            <a:extLst>
              <a:ext uri="{FF2B5EF4-FFF2-40B4-BE49-F238E27FC236}">
                <a16:creationId xmlns:a16="http://schemas.microsoft.com/office/drawing/2014/main" id="{014611E6-2957-536B-88B5-0A59C5524ED5}"/>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9" name="Text Placeholder 15">
            <a:extLst>
              <a:ext uri="{FF2B5EF4-FFF2-40B4-BE49-F238E27FC236}">
                <a16:creationId xmlns:a16="http://schemas.microsoft.com/office/drawing/2014/main" id="{D9D7C853-AD5F-1270-A3FB-ABEE18C011E7}"/>
              </a:ext>
            </a:extLst>
          </p:cNvPr>
          <p:cNvSpPr>
            <a:spLocks noGrp="1"/>
          </p:cNvSpPr>
          <p:nvPr>
            <p:ph type="body" sz="quarter" idx="23" hasCustomPrompt="1"/>
          </p:nvPr>
        </p:nvSpPr>
        <p:spPr>
          <a:xfrm>
            <a:off x="530181" y="3891037"/>
            <a:ext cx="6208076"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0" name="Text Placeholder 15">
            <a:extLst>
              <a:ext uri="{FF2B5EF4-FFF2-40B4-BE49-F238E27FC236}">
                <a16:creationId xmlns:a16="http://schemas.microsoft.com/office/drawing/2014/main" id="{DD92767A-A71A-81B3-4CFB-189DFE1F3746}"/>
              </a:ext>
            </a:extLst>
          </p:cNvPr>
          <p:cNvSpPr>
            <a:spLocks noGrp="1"/>
          </p:cNvSpPr>
          <p:nvPr>
            <p:ph type="body" sz="quarter" idx="24" hasCustomPrompt="1"/>
          </p:nvPr>
        </p:nvSpPr>
        <p:spPr>
          <a:xfrm>
            <a:off x="530181" y="4422776"/>
            <a:ext cx="6208076"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6" name="Footer Placeholder 7">
            <a:extLst>
              <a:ext uri="{FF2B5EF4-FFF2-40B4-BE49-F238E27FC236}">
                <a16:creationId xmlns:a16="http://schemas.microsoft.com/office/drawing/2014/main" id="{77FC8346-652F-9AFF-96A4-3615C55B2F5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2" name="Date Placeholder 6">
            <a:extLst>
              <a:ext uri="{FF2B5EF4-FFF2-40B4-BE49-F238E27FC236}">
                <a16:creationId xmlns:a16="http://schemas.microsoft.com/office/drawing/2014/main" id="{3396C2D3-CBC2-5E94-C44D-A3BABADD5B7B}"/>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1CD2C65F-F658-404E-B728-50A4758A0B34}" type="datetime1">
              <a:rPr lang="fi-FI" noProof="0" smtClean="0"/>
              <a:t>9.12.2025</a:t>
            </a:fld>
            <a:endParaRPr lang="fi-FI" noProof="0"/>
          </a:p>
        </p:txBody>
      </p:sp>
    </p:spTree>
    <p:extLst>
      <p:ext uri="{BB962C8B-B14F-4D97-AF65-F5344CB8AC3E}">
        <p14:creationId xmlns:p14="http://schemas.microsoft.com/office/powerpoint/2010/main" val="108751456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Section_10_event+2_speakers">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314103"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3" name="Kuvan paikkamerkki 17">
            <a:extLst>
              <a:ext uri="{FF2B5EF4-FFF2-40B4-BE49-F238E27FC236}">
                <a16:creationId xmlns:a16="http://schemas.microsoft.com/office/drawing/2014/main" id="{96921717-E1ED-7DD8-9A88-4B9DA43517DA}"/>
              </a:ext>
              <a:ext uri="{C183D7F6-B498-43B3-948B-1728B52AA6E4}">
                <adec:decorative xmlns:adec="http://schemas.microsoft.com/office/drawing/2017/decorative" val="1"/>
              </a:ext>
            </a:extLst>
          </p:cNvPr>
          <p:cNvSpPr>
            <a:spLocks noGrp="1"/>
          </p:cNvSpPr>
          <p:nvPr>
            <p:ph type="pic" sz="quarter" idx="19" hasCustomPrompt="1"/>
          </p:nvPr>
        </p:nvSpPr>
        <p:spPr>
          <a:xfrm>
            <a:off x="10747684" y="6315017"/>
            <a:ext cx="1291200" cy="364800"/>
          </a:xfrm>
          <a:blipFill dpi="0" rotWithShape="0">
            <a:blip r:embed="rId2" cstate="print">
              <a:extLst>
                <a:ext uri="{28A0092B-C50C-407E-A947-70E740481C1C}">
                  <a14:useLocalDpi xmlns:a14="http://schemas.microsoft.com/office/drawing/2010/main"/>
                </a:ext>
              </a:extLst>
            </a:blip>
            <a:srcRect/>
            <a:stretch>
              <a:fillRect r="258"/>
            </a:stretch>
          </a:blipFill>
        </p:spPr>
        <p:txBody>
          <a:bodyPr anchor="ctr" anchorCtr="0">
            <a:normAutofit/>
          </a:bodyPr>
          <a:lstStyle>
            <a:lvl1pPr>
              <a:buNone/>
              <a:defRPr>
                <a:noFill/>
              </a:defRPr>
            </a:lvl1pPr>
          </a:lstStyle>
          <a:p>
            <a:r>
              <a:rPr lang="fi-FI" noProof="0"/>
              <a:t> </a:t>
            </a:r>
          </a:p>
        </p:txBody>
      </p:sp>
      <p:sp>
        <p:nvSpPr>
          <p:cNvPr id="2" name="Kuvan paikkamerkki 3">
            <a:extLst>
              <a:ext uri="{FF2B5EF4-FFF2-40B4-BE49-F238E27FC236}">
                <a16:creationId xmlns:a16="http://schemas.microsoft.com/office/drawing/2014/main" id="{4172E194-6FF0-5F0B-7569-4191538EAC78}"/>
              </a:ext>
              <a:ext uri="{C183D7F6-B498-43B3-948B-1728B52AA6E4}">
                <adec:decorative xmlns:adec="http://schemas.microsoft.com/office/drawing/2017/decorative" val="1"/>
              </a:ext>
            </a:extLst>
          </p:cNvPr>
          <p:cNvSpPr>
            <a:spLocks noGrp="1"/>
          </p:cNvSpPr>
          <p:nvPr>
            <p:ph type="pic" sz="quarter" idx="20" hasCustomPrompt="1"/>
          </p:nvPr>
        </p:nvSpPr>
        <p:spPr>
          <a:xfrm>
            <a:off x="9792000"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6" name="Kuvan paikkamerkki 5">
            <a:extLst>
              <a:ext uri="{FF2B5EF4-FFF2-40B4-BE49-F238E27FC236}">
                <a16:creationId xmlns:a16="http://schemas.microsoft.com/office/drawing/2014/main" id="{3AF110CB-64A7-5A32-6903-845D0EE6CCE8}"/>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3">
              <a:extLst>
                <a:ext uri="{96DAC541-7B7A-43D3-8B79-37D633B846F1}">
                  <asvg:svgBlip xmlns:asvg="http://schemas.microsoft.com/office/drawing/2016/SVG/main" r:embed="rId4"/>
                </a:ext>
              </a:extLst>
            </a:blip>
            <a:srcRect/>
            <a:stretch>
              <a:fillRect l="24666" r="24666"/>
            </a:stretch>
          </a:blipFill>
        </p:spPr>
        <p:txBody>
          <a:bodyPr>
            <a:normAutofit/>
          </a:bodyPr>
          <a:lstStyle>
            <a:lvl1pPr marL="0" indent="0">
              <a:buNone/>
              <a:defRPr sz="667"/>
            </a:lvl1pPr>
          </a:lstStyle>
          <a:p>
            <a:r>
              <a:rPr lang="fi-FI" noProof="0"/>
              <a:t> </a:t>
            </a:r>
          </a:p>
        </p:txBody>
      </p:sp>
      <p:sp>
        <p:nvSpPr>
          <p:cNvPr id="14" name="Text Placeholder 12">
            <a:extLst>
              <a:ext uri="{FF2B5EF4-FFF2-40B4-BE49-F238E27FC236}">
                <a16:creationId xmlns:a16="http://schemas.microsoft.com/office/drawing/2014/main" id="{BC5735FE-0651-3596-4D0D-C4924FCB004C}"/>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16" name="Text Placeholder 15">
            <a:extLst>
              <a:ext uri="{FF2B5EF4-FFF2-40B4-BE49-F238E27FC236}">
                <a16:creationId xmlns:a16="http://schemas.microsoft.com/office/drawing/2014/main" id="{C6D6DECE-9EDB-E046-E32E-9AFFD54EF749}"/>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17" name="Text Placeholder 15">
            <a:extLst>
              <a:ext uri="{FF2B5EF4-FFF2-40B4-BE49-F238E27FC236}">
                <a16:creationId xmlns:a16="http://schemas.microsoft.com/office/drawing/2014/main" id="{2CFF877C-AE19-FA3E-8EED-1D4D32AB2A1C}"/>
              </a:ext>
            </a:extLst>
          </p:cNvPr>
          <p:cNvSpPr>
            <a:spLocks noGrp="1"/>
          </p:cNvSpPr>
          <p:nvPr>
            <p:ph type="body" sz="quarter" idx="23" hasCustomPrompt="1"/>
          </p:nvPr>
        </p:nvSpPr>
        <p:spPr>
          <a:xfrm>
            <a:off x="530181"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8" name="Text Placeholder 15">
            <a:extLst>
              <a:ext uri="{FF2B5EF4-FFF2-40B4-BE49-F238E27FC236}">
                <a16:creationId xmlns:a16="http://schemas.microsoft.com/office/drawing/2014/main" id="{4D0F6346-C2C7-65A6-6699-BCB2923997D2}"/>
              </a:ext>
            </a:extLst>
          </p:cNvPr>
          <p:cNvSpPr>
            <a:spLocks noGrp="1"/>
          </p:cNvSpPr>
          <p:nvPr>
            <p:ph type="body" sz="quarter" idx="24" hasCustomPrompt="1"/>
          </p:nvPr>
        </p:nvSpPr>
        <p:spPr>
          <a:xfrm>
            <a:off x="530181"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19" name="Text Placeholder 15">
            <a:extLst>
              <a:ext uri="{FF2B5EF4-FFF2-40B4-BE49-F238E27FC236}">
                <a16:creationId xmlns:a16="http://schemas.microsoft.com/office/drawing/2014/main" id="{761F6D7F-5526-C974-A7C0-989A7C1A2274}"/>
              </a:ext>
            </a:extLst>
          </p:cNvPr>
          <p:cNvSpPr>
            <a:spLocks noGrp="1"/>
          </p:cNvSpPr>
          <p:nvPr>
            <p:ph type="body" sz="quarter" idx="25" hasCustomPrompt="1"/>
          </p:nvPr>
        </p:nvSpPr>
        <p:spPr>
          <a:xfrm>
            <a:off x="3906397"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20" name="Text Placeholder 15">
            <a:extLst>
              <a:ext uri="{FF2B5EF4-FFF2-40B4-BE49-F238E27FC236}">
                <a16:creationId xmlns:a16="http://schemas.microsoft.com/office/drawing/2014/main" id="{C4921752-2044-5954-2DC5-121C333B7552}"/>
              </a:ext>
            </a:extLst>
          </p:cNvPr>
          <p:cNvSpPr>
            <a:spLocks noGrp="1"/>
          </p:cNvSpPr>
          <p:nvPr>
            <p:ph type="body" sz="quarter" idx="26" hasCustomPrompt="1"/>
          </p:nvPr>
        </p:nvSpPr>
        <p:spPr>
          <a:xfrm>
            <a:off x="3906397"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7" name="Footer Placeholder 7">
            <a:extLst>
              <a:ext uri="{FF2B5EF4-FFF2-40B4-BE49-F238E27FC236}">
                <a16:creationId xmlns:a16="http://schemas.microsoft.com/office/drawing/2014/main" id="{A519A033-CC89-9451-CD21-B030D6C67A51}"/>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5" name="Date Placeholder 6">
            <a:extLst>
              <a:ext uri="{FF2B5EF4-FFF2-40B4-BE49-F238E27FC236}">
                <a16:creationId xmlns:a16="http://schemas.microsoft.com/office/drawing/2014/main" id="{85141E35-7308-04E0-41E6-E7E28C8A165F}"/>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6870C44F-7BFC-1E47-8CF1-248E824FC326}" type="datetime1">
              <a:rPr lang="fi-FI" noProof="0" smtClean="0"/>
              <a:t>9.12.2025</a:t>
            </a:fld>
            <a:endParaRPr lang="fi-FI" noProof="0"/>
          </a:p>
        </p:txBody>
      </p:sp>
    </p:spTree>
    <p:extLst>
      <p:ext uri="{BB962C8B-B14F-4D97-AF65-F5344CB8AC3E}">
        <p14:creationId xmlns:p14="http://schemas.microsoft.com/office/powerpoint/2010/main" val="238038275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Content_1_blanco">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a:xfrm>
            <a:off x="10386484" y="6356352"/>
            <a:ext cx="990600" cy="314177"/>
          </a:xfrm>
          <a:prstGeom prst="rect">
            <a:avLst/>
          </a:prstGeom>
        </p:spPr>
        <p:txBody>
          <a:bodyPr/>
          <a:lstStyle/>
          <a:p>
            <a:fld id="{4A80B973-2F1F-A44E-A849-B459E9B19FA8}" type="datetime1">
              <a:rPr lang="fi-FI" noProof="0" smtClean="0"/>
              <a:t>9.12.2025</a:t>
            </a:fld>
            <a:endParaRPr lang="fi-FI" noProof="0"/>
          </a:p>
        </p:txBody>
      </p:sp>
    </p:spTree>
    <p:extLst>
      <p:ext uri="{BB962C8B-B14F-4D97-AF65-F5344CB8AC3E}">
        <p14:creationId xmlns:p14="http://schemas.microsoft.com/office/powerpoint/2010/main" val="202116026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Content_2_Titl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a:xfrm>
            <a:off x="10386484" y="6356352"/>
            <a:ext cx="990600" cy="314177"/>
          </a:xfrm>
          <a:prstGeom prst="rect">
            <a:avLst/>
          </a:prstGeom>
        </p:spPr>
        <p:txBody>
          <a:bodyPr/>
          <a:lstStyle/>
          <a:p>
            <a:fld id="{5C50143A-9665-194E-AB02-CADEFA824FEA}" type="datetime1">
              <a:rPr lang="fi-FI" noProof="0" smtClean="0"/>
              <a:t>9.12.2025</a:t>
            </a:fld>
            <a:endParaRPr lang="fi-FI" noProof="0"/>
          </a:p>
        </p:txBody>
      </p:sp>
      <p:sp>
        <p:nvSpPr>
          <p:cNvPr id="5" name="Title 1">
            <a:extLst>
              <a:ext uri="{FF2B5EF4-FFF2-40B4-BE49-F238E27FC236}">
                <a16:creationId xmlns:a16="http://schemas.microsoft.com/office/drawing/2014/main" id="{CE7133F9-14A4-62B6-EA62-EE57D89F547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3736551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p>
            <a:fld id="{632D287D-6CB6-BC4A-B871-4292FF9EE15D}" type="datetime1">
              <a:rPr lang="fi-FI" noProof="0" smtClean="0"/>
              <a:t>9.12.2025</a:t>
            </a:fld>
            <a:endParaRPr lang="fi-FI" noProof="0"/>
          </a:p>
        </p:txBody>
      </p:sp>
    </p:spTree>
    <p:extLst>
      <p:ext uri="{BB962C8B-B14F-4D97-AF65-F5344CB8AC3E}">
        <p14:creationId xmlns:p14="http://schemas.microsoft.com/office/powerpoint/2010/main" val="119204528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5330328"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a:xfrm>
            <a:off x="10386484" y="6356352"/>
            <a:ext cx="990600" cy="314177"/>
          </a:xfrm>
          <a:prstGeom prst="rect">
            <a:avLst/>
          </a:prstGeom>
        </p:spPr>
        <p:txBody>
          <a:bodyPr/>
          <a:lstStyle/>
          <a:p>
            <a:fld id="{457328D0-04A9-8243-AF05-BF5CFCFDDF25}" type="datetime1">
              <a:rPr lang="fi-FI" noProof="0" smtClean="0"/>
              <a:t>9.12.2025</a:t>
            </a:fld>
            <a:endParaRPr lang="fi-FI" noProof="0" dirty="0"/>
          </a:p>
        </p:txBody>
      </p:sp>
    </p:spTree>
    <p:extLst>
      <p:ext uri="{BB962C8B-B14F-4D97-AF65-F5344CB8AC3E}">
        <p14:creationId xmlns:p14="http://schemas.microsoft.com/office/powerpoint/2010/main" val="169055802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821937"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6253"/>
            <a:ext cx="5821711" cy="5792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0FA3AC1-CFE8-7A47-A488-BEC8C2DBEF3A}"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16240FEB-2496-ADE8-79ED-5AB78A1F6B65}"/>
              </a:ext>
            </a:extLst>
          </p:cNvPr>
          <p:cNvSpPr>
            <a:spLocks noGrp="1"/>
          </p:cNvSpPr>
          <p:nvPr>
            <p:ph type="body" sz="quarter" idx="16"/>
          </p:nvPr>
        </p:nvSpPr>
        <p:spPr>
          <a:xfrm>
            <a:off x="514351" y="3190673"/>
            <a:ext cx="7025216" cy="3006928"/>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6268860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0"/>
            <a:ext cx="12191999" cy="6857997"/>
          </a:xfrm>
          <a:prstGeom prst="rect">
            <a:avLst/>
          </a:prstGeom>
        </p:spPr>
      </p:pic>
      <p:sp>
        <p:nvSpPr>
          <p:cNvPr id="17" name="bg object 17"/>
          <p:cNvSpPr/>
          <p:nvPr/>
        </p:nvSpPr>
        <p:spPr>
          <a:xfrm>
            <a:off x="335364" y="290712"/>
            <a:ext cx="11856720" cy="6567593"/>
          </a:xfrm>
          <a:custGeom>
            <a:avLst/>
            <a:gdLst/>
            <a:ahLst/>
            <a:cxnLst/>
            <a:rect l="l" t="t" r="r" b="b"/>
            <a:pathLst>
              <a:path w="8892540" h="4925695">
                <a:moveTo>
                  <a:pt x="4104513" y="0"/>
                </a:moveTo>
                <a:lnTo>
                  <a:pt x="0" y="0"/>
                </a:lnTo>
                <a:lnTo>
                  <a:pt x="0" y="4369943"/>
                </a:lnTo>
                <a:lnTo>
                  <a:pt x="4104513" y="4369943"/>
                </a:lnTo>
                <a:lnTo>
                  <a:pt x="4104513" y="0"/>
                </a:lnTo>
                <a:close/>
              </a:path>
              <a:path w="8892540" h="4925695">
                <a:moveTo>
                  <a:pt x="8892464" y="2580170"/>
                </a:moveTo>
                <a:lnTo>
                  <a:pt x="7117639" y="4074757"/>
                </a:lnTo>
                <a:lnTo>
                  <a:pt x="7084365" y="4104817"/>
                </a:lnTo>
                <a:lnTo>
                  <a:pt x="7021804" y="4190809"/>
                </a:lnTo>
                <a:lnTo>
                  <a:pt x="6985825" y="4326420"/>
                </a:lnTo>
                <a:lnTo>
                  <a:pt x="7032282" y="4505350"/>
                </a:lnTo>
                <a:lnTo>
                  <a:pt x="7256767" y="4925466"/>
                </a:lnTo>
                <a:lnTo>
                  <a:pt x="8892464" y="4925466"/>
                </a:lnTo>
                <a:lnTo>
                  <a:pt x="8892464" y="2580170"/>
                </a:lnTo>
                <a:close/>
              </a:path>
            </a:pathLst>
          </a:custGeom>
          <a:solidFill>
            <a:srgbClr val="FFFFFF"/>
          </a:solidFill>
        </p:spPr>
        <p:txBody>
          <a:bodyPr wrap="square" lIns="0" tIns="0" rIns="0" bIns="0" rtlCol="0"/>
          <a:lstStyle/>
          <a:p>
            <a:endParaRPr/>
          </a:p>
        </p:txBody>
      </p:sp>
      <p:sp>
        <p:nvSpPr>
          <p:cNvPr id="18" name="bg object 18"/>
          <p:cNvSpPr/>
          <p:nvPr/>
        </p:nvSpPr>
        <p:spPr>
          <a:xfrm>
            <a:off x="640682" y="618863"/>
            <a:ext cx="601133" cy="601133"/>
          </a:xfrm>
          <a:custGeom>
            <a:avLst/>
            <a:gdLst/>
            <a:ahLst/>
            <a:cxnLst/>
            <a:rect l="l" t="t" r="r" b="b"/>
            <a:pathLst>
              <a:path w="450850" h="450850">
                <a:moveTo>
                  <a:pt x="450552" y="0"/>
                </a:moveTo>
                <a:lnTo>
                  <a:pt x="0" y="0"/>
                </a:lnTo>
                <a:lnTo>
                  <a:pt x="0" y="450571"/>
                </a:lnTo>
                <a:lnTo>
                  <a:pt x="450552" y="450571"/>
                </a:lnTo>
                <a:lnTo>
                  <a:pt x="450552" y="0"/>
                </a:lnTo>
                <a:close/>
              </a:path>
            </a:pathLst>
          </a:custGeom>
          <a:solidFill>
            <a:srgbClr val="1A20F9"/>
          </a:solidFill>
        </p:spPr>
        <p:txBody>
          <a:bodyPr wrap="square" lIns="0" tIns="0" rIns="0" bIns="0" rtlCol="0"/>
          <a:lstStyle/>
          <a:p>
            <a:endParaRPr/>
          </a:p>
        </p:txBody>
      </p:sp>
      <p:sp>
        <p:nvSpPr>
          <p:cNvPr id="19" name="bg object 19"/>
          <p:cNvSpPr/>
          <p:nvPr/>
        </p:nvSpPr>
        <p:spPr>
          <a:xfrm>
            <a:off x="804081" y="694557"/>
            <a:ext cx="273472" cy="449580"/>
          </a:xfrm>
          <a:custGeom>
            <a:avLst/>
            <a:gdLst/>
            <a:ahLst/>
            <a:cxnLst/>
            <a:rect l="l" t="t" r="r" b="b"/>
            <a:pathLst>
              <a:path w="205104" h="337184">
                <a:moveTo>
                  <a:pt x="167965" y="136613"/>
                </a:moveTo>
                <a:lnTo>
                  <a:pt x="18923" y="261873"/>
                </a:lnTo>
                <a:lnTo>
                  <a:pt x="11894" y="266919"/>
                </a:lnTo>
                <a:lnTo>
                  <a:pt x="16219" y="275210"/>
                </a:lnTo>
                <a:lnTo>
                  <a:pt x="49200" y="336848"/>
                </a:lnTo>
                <a:lnTo>
                  <a:pt x="204730" y="206181"/>
                </a:lnTo>
                <a:lnTo>
                  <a:pt x="201306" y="199332"/>
                </a:lnTo>
                <a:lnTo>
                  <a:pt x="167965" y="136613"/>
                </a:lnTo>
                <a:close/>
              </a:path>
              <a:path w="205104" h="337184">
                <a:moveTo>
                  <a:pt x="156071" y="0"/>
                </a:moveTo>
                <a:lnTo>
                  <a:pt x="7028" y="125258"/>
                </a:lnTo>
                <a:lnTo>
                  <a:pt x="0" y="130305"/>
                </a:lnTo>
                <a:lnTo>
                  <a:pt x="4325" y="138595"/>
                </a:lnTo>
                <a:lnTo>
                  <a:pt x="37305" y="200233"/>
                </a:lnTo>
                <a:lnTo>
                  <a:pt x="193016" y="69387"/>
                </a:lnTo>
                <a:lnTo>
                  <a:pt x="189412" y="62719"/>
                </a:lnTo>
                <a:lnTo>
                  <a:pt x="156071" y="0"/>
                </a:lnTo>
                <a:close/>
              </a:path>
            </a:pathLst>
          </a:custGeom>
          <a:solidFill>
            <a:srgbClr val="FFFFFF"/>
          </a:solidFill>
        </p:spPr>
        <p:txBody>
          <a:bodyPr wrap="square" lIns="0" tIns="0" rIns="0" bIns="0" rtlCol="0"/>
          <a:lstStyle/>
          <a:p>
            <a:endParaRPr/>
          </a:p>
        </p:txBody>
      </p:sp>
      <p:sp>
        <p:nvSpPr>
          <p:cNvPr id="20" name="bg object 20"/>
          <p:cNvSpPr/>
          <p:nvPr/>
        </p:nvSpPr>
        <p:spPr>
          <a:xfrm>
            <a:off x="10581737" y="5851812"/>
            <a:ext cx="39793" cy="204893"/>
          </a:xfrm>
          <a:custGeom>
            <a:avLst/>
            <a:gdLst/>
            <a:ahLst/>
            <a:cxnLst/>
            <a:rect l="l" t="t" r="r" b="b"/>
            <a:pathLst>
              <a:path w="29845" h="153670">
                <a:moveTo>
                  <a:pt x="27570" y="0"/>
                </a:moveTo>
                <a:lnTo>
                  <a:pt x="2307" y="0"/>
                </a:lnTo>
                <a:lnTo>
                  <a:pt x="0" y="2242"/>
                </a:lnTo>
                <a:lnTo>
                  <a:pt x="0" y="150952"/>
                </a:lnTo>
                <a:lnTo>
                  <a:pt x="4676" y="153255"/>
                </a:lnTo>
                <a:lnTo>
                  <a:pt x="5101" y="153255"/>
                </a:lnTo>
                <a:lnTo>
                  <a:pt x="27510" y="153255"/>
                </a:lnTo>
                <a:lnTo>
                  <a:pt x="29817" y="151013"/>
                </a:lnTo>
                <a:lnTo>
                  <a:pt x="29817" y="2302"/>
                </a:lnTo>
                <a:lnTo>
                  <a:pt x="27570" y="0"/>
                </a:lnTo>
                <a:close/>
              </a:path>
            </a:pathLst>
          </a:custGeom>
          <a:solidFill>
            <a:srgbClr val="1A20F8"/>
          </a:solidFill>
        </p:spPr>
        <p:txBody>
          <a:bodyPr wrap="square" lIns="0" tIns="0" rIns="0" bIns="0" rtlCol="0"/>
          <a:lstStyle/>
          <a:p>
            <a:endParaRPr/>
          </a:p>
        </p:txBody>
      </p:sp>
      <p:pic>
        <p:nvPicPr>
          <p:cNvPr id="21" name="bg object 21"/>
          <p:cNvPicPr/>
          <p:nvPr/>
        </p:nvPicPr>
        <p:blipFill>
          <a:blip r:embed="rId3" cstate="print"/>
          <a:stretch>
            <a:fillRect/>
          </a:stretch>
        </p:blipFill>
        <p:spPr>
          <a:xfrm>
            <a:off x="10415514" y="5851554"/>
            <a:ext cx="132861" cy="204519"/>
          </a:xfrm>
          <a:prstGeom prst="rect">
            <a:avLst/>
          </a:prstGeom>
        </p:spPr>
      </p:pic>
      <p:sp>
        <p:nvSpPr>
          <p:cNvPr id="22" name="bg object 22"/>
          <p:cNvSpPr/>
          <p:nvPr/>
        </p:nvSpPr>
        <p:spPr>
          <a:xfrm>
            <a:off x="11223458" y="5851649"/>
            <a:ext cx="124460" cy="206587"/>
          </a:xfrm>
          <a:custGeom>
            <a:avLst/>
            <a:gdLst/>
            <a:ahLst/>
            <a:cxnLst/>
            <a:rect l="l" t="t" r="r" b="b"/>
            <a:pathLst>
              <a:path w="93345" h="154939">
                <a:moveTo>
                  <a:pt x="40889" y="0"/>
                </a:moveTo>
                <a:lnTo>
                  <a:pt x="23676" y="2945"/>
                </a:lnTo>
                <a:lnTo>
                  <a:pt x="10823" y="11340"/>
                </a:lnTo>
                <a:lnTo>
                  <a:pt x="2780" y="24518"/>
                </a:lnTo>
                <a:lnTo>
                  <a:pt x="0" y="41815"/>
                </a:lnTo>
                <a:lnTo>
                  <a:pt x="0" y="104412"/>
                </a:lnTo>
                <a:lnTo>
                  <a:pt x="2311" y="123242"/>
                </a:lnTo>
                <a:lnTo>
                  <a:pt x="9685" y="139378"/>
                </a:lnTo>
                <a:lnTo>
                  <a:pt x="22780" y="150651"/>
                </a:lnTo>
                <a:lnTo>
                  <a:pt x="42256" y="154891"/>
                </a:lnTo>
                <a:lnTo>
                  <a:pt x="57712" y="154626"/>
                </a:lnTo>
                <a:lnTo>
                  <a:pt x="69913" y="154043"/>
                </a:lnTo>
                <a:lnTo>
                  <a:pt x="79646" y="153460"/>
                </a:lnTo>
                <a:lnTo>
                  <a:pt x="87701" y="153194"/>
                </a:lnTo>
                <a:lnTo>
                  <a:pt x="90484" y="153194"/>
                </a:lnTo>
                <a:lnTo>
                  <a:pt x="92812" y="150892"/>
                </a:lnTo>
                <a:lnTo>
                  <a:pt x="92812" y="128653"/>
                </a:lnTo>
                <a:lnTo>
                  <a:pt x="91428" y="127320"/>
                </a:lnTo>
                <a:lnTo>
                  <a:pt x="57387" y="127320"/>
                </a:lnTo>
                <a:lnTo>
                  <a:pt x="50049" y="127138"/>
                </a:lnTo>
                <a:lnTo>
                  <a:pt x="29908" y="127138"/>
                </a:lnTo>
                <a:lnTo>
                  <a:pt x="29908" y="93261"/>
                </a:lnTo>
                <a:lnTo>
                  <a:pt x="89927" y="93261"/>
                </a:lnTo>
                <a:lnTo>
                  <a:pt x="92204" y="91564"/>
                </a:lnTo>
                <a:lnTo>
                  <a:pt x="92204" y="67202"/>
                </a:lnTo>
                <a:lnTo>
                  <a:pt x="89877" y="64899"/>
                </a:lnTo>
                <a:lnTo>
                  <a:pt x="29908" y="64899"/>
                </a:lnTo>
                <a:lnTo>
                  <a:pt x="29908" y="30543"/>
                </a:lnTo>
                <a:lnTo>
                  <a:pt x="37701" y="27998"/>
                </a:lnTo>
                <a:lnTo>
                  <a:pt x="92252" y="27998"/>
                </a:lnTo>
                <a:lnTo>
                  <a:pt x="92204" y="3211"/>
                </a:lnTo>
                <a:lnTo>
                  <a:pt x="89876" y="969"/>
                </a:lnTo>
                <a:lnTo>
                  <a:pt x="87093" y="969"/>
                </a:lnTo>
                <a:lnTo>
                  <a:pt x="78906" y="818"/>
                </a:lnTo>
                <a:lnTo>
                  <a:pt x="56478" y="151"/>
                </a:lnTo>
                <a:lnTo>
                  <a:pt x="40889" y="0"/>
                </a:lnTo>
                <a:close/>
              </a:path>
              <a:path w="93345" h="154939">
                <a:moveTo>
                  <a:pt x="90484" y="126411"/>
                </a:moveTo>
                <a:lnTo>
                  <a:pt x="82235" y="126411"/>
                </a:lnTo>
                <a:lnTo>
                  <a:pt x="70545" y="126774"/>
                </a:lnTo>
                <a:lnTo>
                  <a:pt x="57387" y="127320"/>
                </a:lnTo>
                <a:lnTo>
                  <a:pt x="91428" y="127320"/>
                </a:lnTo>
                <a:lnTo>
                  <a:pt x="90484" y="126411"/>
                </a:lnTo>
                <a:close/>
              </a:path>
              <a:path w="93345" h="154939">
                <a:moveTo>
                  <a:pt x="84360" y="28422"/>
                </a:moveTo>
                <a:lnTo>
                  <a:pt x="64320" y="28422"/>
                </a:lnTo>
                <a:lnTo>
                  <a:pt x="80109" y="28664"/>
                </a:lnTo>
                <a:lnTo>
                  <a:pt x="84360" y="28422"/>
                </a:lnTo>
                <a:close/>
              </a:path>
              <a:path w="93345" h="154939">
                <a:moveTo>
                  <a:pt x="92252" y="27998"/>
                </a:moveTo>
                <a:lnTo>
                  <a:pt x="54945" y="27998"/>
                </a:lnTo>
                <a:lnTo>
                  <a:pt x="61277" y="28422"/>
                </a:lnTo>
                <a:lnTo>
                  <a:pt x="92255" y="28422"/>
                </a:lnTo>
                <a:lnTo>
                  <a:pt x="92252" y="27998"/>
                </a:lnTo>
                <a:close/>
              </a:path>
            </a:pathLst>
          </a:custGeom>
          <a:solidFill>
            <a:srgbClr val="1A20F8"/>
          </a:solidFill>
        </p:spPr>
        <p:txBody>
          <a:bodyPr wrap="square" lIns="0" tIns="0" rIns="0" bIns="0" rtlCol="0"/>
          <a:lstStyle/>
          <a:p>
            <a:endParaRPr/>
          </a:p>
        </p:txBody>
      </p:sp>
      <p:pic>
        <p:nvPicPr>
          <p:cNvPr id="23" name="bg object 23"/>
          <p:cNvPicPr/>
          <p:nvPr/>
        </p:nvPicPr>
        <p:blipFill>
          <a:blip r:embed="rId4" cstate="print"/>
          <a:stretch>
            <a:fillRect/>
          </a:stretch>
        </p:blipFill>
        <p:spPr>
          <a:xfrm>
            <a:off x="10667963" y="5851813"/>
            <a:ext cx="155051" cy="204340"/>
          </a:xfrm>
          <a:prstGeom prst="rect">
            <a:avLst/>
          </a:prstGeom>
        </p:spPr>
      </p:pic>
      <p:pic>
        <p:nvPicPr>
          <p:cNvPr id="24" name="bg object 24"/>
          <p:cNvPicPr/>
          <p:nvPr/>
        </p:nvPicPr>
        <p:blipFill>
          <a:blip r:embed="rId5" cstate="print"/>
          <a:stretch>
            <a:fillRect/>
          </a:stretch>
        </p:blipFill>
        <p:spPr>
          <a:xfrm>
            <a:off x="10866819" y="5851813"/>
            <a:ext cx="155044" cy="204340"/>
          </a:xfrm>
          <a:prstGeom prst="rect">
            <a:avLst/>
          </a:prstGeom>
        </p:spPr>
      </p:pic>
      <p:sp>
        <p:nvSpPr>
          <p:cNvPr id="25" name="bg object 25"/>
          <p:cNvSpPr/>
          <p:nvPr/>
        </p:nvSpPr>
        <p:spPr>
          <a:xfrm>
            <a:off x="11047372" y="5851731"/>
            <a:ext cx="162560" cy="204893"/>
          </a:xfrm>
          <a:custGeom>
            <a:avLst/>
            <a:gdLst/>
            <a:ahLst/>
            <a:cxnLst/>
            <a:rect l="l" t="t" r="r" b="b"/>
            <a:pathLst>
              <a:path w="121920" h="153670">
                <a:moveTo>
                  <a:pt x="26094" y="0"/>
                </a:moveTo>
                <a:lnTo>
                  <a:pt x="1601" y="0"/>
                </a:lnTo>
                <a:lnTo>
                  <a:pt x="0" y="2242"/>
                </a:lnTo>
                <a:lnTo>
                  <a:pt x="791" y="4908"/>
                </a:lnTo>
                <a:lnTo>
                  <a:pt x="41969" y="140713"/>
                </a:lnTo>
                <a:lnTo>
                  <a:pt x="45528" y="153316"/>
                </a:lnTo>
                <a:lnTo>
                  <a:pt x="76448" y="153316"/>
                </a:lnTo>
                <a:lnTo>
                  <a:pt x="78978" y="140713"/>
                </a:lnTo>
                <a:lnTo>
                  <a:pt x="89808" y="105564"/>
                </a:lnTo>
                <a:lnTo>
                  <a:pt x="59495" y="105564"/>
                </a:lnTo>
                <a:lnTo>
                  <a:pt x="58280" y="102352"/>
                </a:lnTo>
                <a:lnTo>
                  <a:pt x="32370" y="8181"/>
                </a:lnTo>
                <a:lnTo>
                  <a:pt x="31003" y="3696"/>
                </a:lnTo>
                <a:lnTo>
                  <a:pt x="26094" y="0"/>
                </a:lnTo>
                <a:close/>
              </a:path>
              <a:path w="121920" h="153670">
                <a:moveTo>
                  <a:pt x="119919" y="0"/>
                </a:moveTo>
                <a:lnTo>
                  <a:pt x="95577" y="0"/>
                </a:lnTo>
                <a:lnTo>
                  <a:pt x="92581" y="2242"/>
                </a:lnTo>
                <a:lnTo>
                  <a:pt x="90700" y="3696"/>
                </a:lnTo>
                <a:lnTo>
                  <a:pt x="89302" y="8181"/>
                </a:lnTo>
                <a:lnTo>
                  <a:pt x="63189" y="102352"/>
                </a:lnTo>
                <a:lnTo>
                  <a:pt x="62158" y="105564"/>
                </a:lnTo>
                <a:lnTo>
                  <a:pt x="89808" y="105564"/>
                </a:lnTo>
                <a:lnTo>
                  <a:pt x="117237" y="16544"/>
                </a:lnTo>
                <a:lnTo>
                  <a:pt x="120728" y="4908"/>
                </a:lnTo>
                <a:lnTo>
                  <a:pt x="121487" y="2242"/>
                </a:lnTo>
                <a:lnTo>
                  <a:pt x="119919" y="0"/>
                </a:lnTo>
                <a:close/>
              </a:path>
            </a:pathLst>
          </a:custGeom>
          <a:solidFill>
            <a:srgbClr val="1A20F8"/>
          </a:solidFill>
        </p:spPr>
        <p:txBody>
          <a:bodyPr wrap="square" lIns="0" tIns="0" rIns="0" bIns="0" rtlCol="0"/>
          <a:lstStyle/>
          <a:p>
            <a:endParaRPr/>
          </a:p>
        </p:txBody>
      </p:sp>
      <p:pic>
        <p:nvPicPr>
          <p:cNvPr id="26" name="bg object 26"/>
          <p:cNvPicPr/>
          <p:nvPr/>
        </p:nvPicPr>
        <p:blipFill>
          <a:blip r:embed="rId6" cstate="print"/>
          <a:stretch>
            <a:fillRect/>
          </a:stretch>
        </p:blipFill>
        <p:spPr>
          <a:xfrm>
            <a:off x="11384185" y="5851731"/>
            <a:ext cx="341761" cy="204421"/>
          </a:xfrm>
          <a:prstGeom prst="rect">
            <a:avLst/>
          </a:prstGeom>
        </p:spPr>
      </p:pic>
      <p:sp>
        <p:nvSpPr>
          <p:cNvPr id="2" name="Holder 2"/>
          <p:cNvSpPr>
            <a:spLocks noGrp="1"/>
          </p:cNvSpPr>
          <p:nvPr>
            <p:ph type="ctrTitle"/>
          </p:nvPr>
        </p:nvSpPr>
        <p:spPr>
          <a:xfrm>
            <a:off x="606484" y="2135801"/>
            <a:ext cx="4592320" cy="2309705"/>
          </a:xfrm>
          <a:prstGeom prst="rect">
            <a:avLst/>
          </a:prstGeom>
        </p:spPr>
        <p:txBody>
          <a:bodyPr wrap="square" lIns="0" tIns="0" rIns="0" bIns="0">
            <a:spAutoFit/>
          </a:bodyPr>
          <a:lstStyle>
            <a:lvl1pPr>
              <a:defRPr sz="4267" b="0" i="0">
                <a:solidFill>
                  <a:srgbClr val="003375"/>
                </a:solidFill>
                <a:latin typeface="Gill Sans MT"/>
                <a:cs typeface="Gill Sans MT"/>
              </a:defRPr>
            </a:lvl1pPr>
          </a:lstStyle>
          <a:p>
            <a:endParaRPr/>
          </a:p>
        </p:txBody>
      </p:sp>
      <p:sp>
        <p:nvSpPr>
          <p:cNvPr id="3" name="Holder 3"/>
          <p:cNvSpPr>
            <a:spLocks noGrp="1"/>
          </p:cNvSpPr>
          <p:nvPr>
            <p:ph type="subTitle" idx="4"/>
          </p:nvPr>
        </p:nvSpPr>
        <p:spPr>
          <a:xfrm>
            <a:off x="510573" y="5022020"/>
            <a:ext cx="5088467" cy="1009227"/>
          </a:xfrm>
          <a:prstGeom prst="rect">
            <a:avLst/>
          </a:prstGeom>
        </p:spPr>
        <p:txBody>
          <a:bodyPr wrap="square" lIns="0" tIns="0" rIns="0" bIns="0">
            <a:spAutoFit/>
          </a:bodyPr>
          <a:lstStyle>
            <a:lvl1pPr>
              <a:defRPr sz="1800" b="0" i="0">
                <a:solidFill>
                  <a:schemeClr val="tx1"/>
                </a:solidFill>
                <a:latin typeface="Gill Sans MT"/>
                <a:cs typeface="Gill Sans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495610"/>
            <a:ext cx="5822165" cy="579212"/>
          </a:xfrm>
        </p:spPr>
        <p:txBody>
          <a:bodyPr anchor="t"/>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A961DE90-BB77-384C-A426-B1721FCCCBE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300528B8-D324-9AEA-685F-7FC7D31773CF}"/>
              </a:ext>
            </a:extLst>
          </p:cNvPr>
          <p:cNvSpPr>
            <a:spLocks noGrp="1"/>
          </p:cNvSpPr>
          <p:nvPr>
            <p:ph type="body" sz="quarter" idx="15"/>
          </p:nvPr>
        </p:nvSpPr>
        <p:spPr>
          <a:xfrm>
            <a:off x="514351" y="2849033"/>
            <a:ext cx="7031567" cy="322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998338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4693357" y="1046389"/>
            <a:ext cx="5640648"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4693584" y="1656253"/>
            <a:ext cx="5643400" cy="404545"/>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4658628"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F69FEC7-EE6A-7343-BEC0-F1D219B54229}" type="datetime1">
              <a:rPr lang="fi-FI" noProof="0" smtClean="0"/>
              <a:t>9.12.2025</a:t>
            </a:fld>
            <a:endParaRPr lang="fi-FI" noProof="0"/>
          </a:p>
        </p:txBody>
      </p:sp>
      <p:sp>
        <p:nvSpPr>
          <p:cNvPr id="6" name="Text Placeholder 4">
            <a:extLst>
              <a:ext uri="{FF2B5EF4-FFF2-40B4-BE49-F238E27FC236}">
                <a16:creationId xmlns:a16="http://schemas.microsoft.com/office/drawing/2014/main" id="{7D40A370-E63B-D417-ABCA-2114399AED1C}"/>
              </a:ext>
            </a:extLst>
          </p:cNvPr>
          <p:cNvSpPr>
            <a:spLocks noGrp="1"/>
          </p:cNvSpPr>
          <p:nvPr>
            <p:ph type="body" sz="quarter" idx="16"/>
          </p:nvPr>
        </p:nvSpPr>
        <p:spPr>
          <a:xfrm>
            <a:off x="4658784" y="3562352"/>
            <a:ext cx="7052733"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9008319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Content_8">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12118"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a:t>
            </a: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516D422D-5223-6C41-B26E-39DFC7676906}"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7EC97C2F-5403-C619-D894-DBB3E6B1B8B8}"/>
              </a:ext>
            </a:extLst>
          </p:cNvPr>
          <p:cNvSpPr>
            <a:spLocks noGrp="1"/>
          </p:cNvSpPr>
          <p:nvPr>
            <p:ph type="body" sz="quarter" idx="16"/>
          </p:nvPr>
        </p:nvSpPr>
        <p:spPr>
          <a:xfrm>
            <a:off x="514351" y="3562352"/>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9496353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Content_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235454"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235681"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EF280BD-1C14-DC4F-ACCD-0B25DFF24447}" type="datetime1">
              <a:rPr lang="fi-FI" noProof="0" smtClean="0"/>
              <a:t>9.12.2025</a:t>
            </a:fld>
            <a:endParaRPr lang="fi-FI" noProof="0"/>
          </a:p>
        </p:txBody>
      </p:sp>
      <p:sp>
        <p:nvSpPr>
          <p:cNvPr id="5" name="Text Placeholder 4">
            <a:extLst>
              <a:ext uri="{FF2B5EF4-FFF2-40B4-BE49-F238E27FC236}">
                <a16:creationId xmlns:a16="http://schemas.microsoft.com/office/drawing/2014/main" id="{98B10C12-BDDB-CAB2-0C27-CA0C912216B6}"/>
              </a:ext>
            </a:extLst>
          </p:cNvPr>
          <p:cNvSpPr>
            <a:spLocks noGrp="1"/>
          </p:cNvSpPr>
          <p:nvPr>
            <p:ph type="body" sz="quarter" idx="16"/>
          </p:nvPr>
        </p:nvSpPr>
        <p:spPr>
          <a:xfrm>
            <a:off x="8218185" y="3561349"/>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91865498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Content_10">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856735"/>
            <a:ext cx="6167824"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8B4ECF94-6193-1740-A760-23116E9B107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4" name="Text Placeholder 4">
            <a:extLst>
              <a:ext uri="{FF2B5EF4-FFF2-40B4-BE49-F238E27FC236}">
                <a16:creationId xmlns:a16="http://schemas.microsoft.com/office/drawing/2014/main" id="{C6A39878-4592-DD44-55F7-229F9384399D}"/>
              </a:ext>
            </a:extLst>
          </p:cNvPr>
          <p:cNvSpPr>
            <a:spLocks noGrp="1"/>
          </p:cNvSpPr>
          <p:nvPr>
            <p:ph type="body" sz="quarter" idx="16"/>
          </p:nvPr>
        </p:nvSpPr>
        <p:spPr>
          <a:xfrm>
            <a:off x="514760" y="1435948"/>
            <a:ext cx="11152307" cy="1322981"/>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78397055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Content_11">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917388"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93398" y="0"/>
            <a:ext cx="3864651" cy="3457433"/>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9803"/>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2443"/>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BA96A2D-D1F0-6441-9AAE-23642E4CF84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Picture Placeholder 43">
            <a:extLst>
              <a:ext uri="{FF2B5EF4-FFF2-40B4-BE49-F238E27FC236}">
                <a16:creationId xmlns:a16="http://schemas.microsoft.com/office/drawing/2014/main" id="{F6AF374F-7A6B-1598-AF38-2421902DC01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93398" y="3508755"/>
            <a:ext cx="3864651" cy="3349245"/>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595DF4-CB00-876A-935A-8F0B55D1D4D7}"/>
              </a:ext>
            </a:extLst>
          </p:cNvPr>
          <p:cNvSpPr>
            <a:spLocks noGrp="1"/>
          </p:cNvSpPr>
          <p:nvPr>
            <p:ph type="body" sz="quarter" idx="18"/>
          </p:nvPr>
        </p:nvSpPr>
        <p:spPr>
          <a:xfrm>
            <a:off x="512336" y="3556646"/>
            <a:ext cx="3412349" cy="2636559"/>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09581281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Content_12">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887755"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7755"/>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395"/>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1319AD54-9A4C-9544-9EF0-E9CEB63DD27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Chart Placeholder 4">
            <a:extLst>
              <a:ext uri="{FF2B5EF4-FFF2-40B4-BE49-F238E27FC236}">
                <a16:creationId xmlns:a16="http://schemas.microsoft.com/office/drawing/2014/main" id="{85649BD2-D3A5-C7BB-0511-90C2D99F76E2}"/>
              </a:ext>
              <a:ext uri="{C183D7F6-B498-43B3-948B-1728B52AA6E4}">
                <adec:decorative xmlns:adec="http://schemas.microsoft.com/office/drawing/2017/decorative" val="1"/>
              </a:ext>
            </a:extLst>
          </p:cNvPr>
          <p:cNvSpPr>
            <a:spLocks noGrp="1"/>
          </p:cNvSpPr>
          <p:nvPr>
            <p:ph type="chart" sz="quarter" idx="18"/>
          </p:nvPr>
        </p:nvSpPr>
        <p:spPr>
          <a:xfrm>
            <a:off x="4389967" y="477078"/>
            <a:ext cx="3415564" cy="5738191"/>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AD79FAEB-72CA-7384-4659-9B88C5C49F91}"/>
              </a:ext>
            </a:extLst>
          </p:cNvPr>
          <p:cNvSpPr>
            <a:spLocks noGrp="1"/>
          </p:cNvSpPr>
          <p:nvPr>
            <p:ph type="body" sz="quarter" idx="19"/>
          </p:nvPr>
        </p:nvSpPr>
        <p:spPr>
          <a:xfrm>
            <a:off x="512336" y="3122811"/>
            <a:ext cx="3412349" cy="307039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344181219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26054"/>
            <a:ext cx="5675816"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35918"/>
            <a:ext cx="5675816" cy="404545"/>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EBD0C6C-AF5B-D645-81D8-C5B81844D2C3}"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E9AFCD4E-AA8F-4EAD-9923-A56C1BE63108}"/>
              </a:ext>
            </a:extLst>
          </p:cNvPr>
          <p:cNvSpPr>
            <a:spLocks noGrp="1"/>
          </p:cNvSpPr>
          <p:nvPr>
            <p:ph type="body" sz="quarter" idx="19"/>
          </p:nvPr>
        </p:nvSpPr>
        <p:spPr>
          <a:xfrm>
            <a:off x="512335" y="3234088"/>
            <a:ext cx="7027452" cy="268309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1237541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Content_14">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186993" cy="2445845"/>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F84829B-12B2-D84D-B2F3-C1E16789E46B}"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511827"/>
            <a:ext cx="3186993" cy="2420984"/>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686CE0B3-335F-A6D3-AD8F-8C33B6EF8BF1}"/>
              </a:ext>
            </a:extLst>
          </p:cNvPr>
          <p:cNvSpPr>
            <a:spLocks noGrp="1"/>
          </p:cNvSpPr>
          <p:nvPr>
            <p:ph type="body" sz="quarter" idx="21"/>
          </p:nvPr>
        </p:nvSpPr>
        <p:spPr>
          <a:xfrm>
            <a:off x="512336" y="3061253"/>
            <a:ext cx="3378803" cy="2855932"/>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68738146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Content_15">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5"/>
            <a:ext cx="3200245" cy="5255308"/>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25659B6-B5A6-E048-9D73-60E6B9B5F9BE}" type="datetime1">
              <a:rPr lang="fi-FI" noProof="0" smtClean="0"/>
              <a:t>9.12.2025</a:t>
            </a:fld>
            <a:endParaRPr lang="fi-FI" noProof="0"/>
          </a:p>
        </p:txBody>
      </p:sp>
      <p:sp>
        <p:nvSpPr>
          <p:cNvPr id="6" name="Picture Placeholder 43">
            <a:extLst>
              <a:ext uri="{FF2B5EF4-FFF2-40B4-BE49-F238E27FC236}">
                <a16:creationId xmlns:a16="http://schemas.microsoft.com/office/drawing/2014/main" id="{BA1631E1-D01F-AEBB-064E-37E7FDEE7D39}"/>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Picture Placeholder 43">
            <a:extLst>
              <a:ext uri="{FF2B5EF4-FFF2-40B4-BE49-F238E27FC236}">
                <a16:creationId xmlns:a16="http://schemas.microsoft.com/office/drawing/2014/main" id="{4D7E719C-07B8-473C-6C94-DD7E08A58CFB}"/>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4191FB-E06A-5F3F-607C-1FBA0EF95729}"/>
              </a:ext>
            </a:extLst>
          </p:cNvPr>
          <p:cNvSpPr>
            <a:spLocks noGrp="1"/>
          </p:cNvSpPr>
          <p:nvPr>
            <p:ph type="body" sz="quarter" idx="21"/>
          </p:nvPr>
        </p:nvSpPr>
        <p:spPr>
          <a:xfrm>
            <a:off x="512336" y="2858460"/>
            <a:ext cx="3378803" cy="305872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24266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67" b="0" i="0">
                <a:solidFill>
                  <a:srgbClr val="003375"/>
                </a:solidFill>
                <a:latin typeface="Gill Sans MT"/>
                <a:cs typeface="Gill Sans MT"/>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Gill Sans MT"/>
                <a:cs typeface="Gill Sans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Content_16">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BB3F41DD-1110-684B-8DED-106C0DD13F97}" type="datetime1">
              <a:rPr lang="fi-FI" noProof="0" smtClean="0"/>
              <a:t>9.12.2025</a:t>
            </a:fld>
            <a:endParaRPr lang="fi-FI" noProof="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4" name="Chart Placeholder 4">
            <a:extLst>
              <a:ext uri="{FF2B5EF4-FFF2-40B4-BE49-F238E27FC236}">
                <a16:creationId xmlns:a16="http://schemas.microsoft.com/office/drawing/2014/main" id="{D290564D-B36D-065D-9623-012DB73222B7}"/>
              </a:ext>
              <a:ext uri="{C183D7F6-B498-43B3-948B-1728B52AA6E4}">
                <adec:decorative xmlns:adec="http://schemas.microsoft.com/office/drawing/2017/decorative" val="1"/>
              </a:ext>
            </a:extLst>
          </p:cNvPr>
          <p:cNvSpPr>
            <a:spLocks noGrp="1"/>
          </p:cNvSpPr>
          <p:nvPr>
            <p:ph type="chart" sz="quarter" idx="21"/>
          </p:nvPr>
        </p:nvSpPr>
        <p:spPr>
          <a:xfrm>
            <a:off x="8112225"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10" name="Chart Placeholder 4">
            <a:extLst>
              <a:ext uri="{FF2B5EF4-FFF2-40B4-BE49-F238E27FC236}">
                <a16:creationId xmlns:a16="http://schemas.microsoft.com/office/drawing/2014/main" id="{D62C765F-9B9E-E390-9D8F-2FB1ECE978D1}"/>
              </a:ext>
              <a:ext uri="{C183D7F6-B498-43B3-948B-1728B52AA6E4}">
                <adec:decorative xmlns:adec="http://schemas.microsoft.com/office/drawing/2017/decorative" val="1"/>
              </a:ext>
            </a:extLst>
          </p:cNvPr>
          <p:cNvSpPr>
            <a:spLocks noGrp="1"/>
          </p:cNvSpPr>
          <p:nvPr>
            <p:ph type="chart" sz="quarter" idx="22"/>
          </p:nvPr>
        </p:nvSpPr>
        <p:spPr>
          <a:xfrm>
            <a:off x="8112225"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D23A0174-A945-8979-754F-E96ADDDC8266}"/>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86858980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Content_17">
    <p:spTree>
      <p:nvGrpSpPr>
        <p:cNvPr id="1" name=""/>
        <p:cNvGrpSpPr/>
        <p:nvPr/>
      </p:nvGrpSpPr>
      <p:grpSpPr>
        <a:xfrm>
          <a:off x="0" y="0"/>
          <a:ext cx="0" cy="0"/>
          <a:chOff x="0" y="0"/>
          <a:chExt cx="0" cy="0"/>
        </a:xfrm>
      </p:grpSpPr>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F50BDE90-9A30-6C4C-8A79-1F0A68C140E7}"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67809"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0" name="Text Placeholder 4">
            <a:extLst>
              <a:ext uri="{FF2B5EF4-FFF2-40B4-BE49-F238E27FC236}">
                <a16:creationId xmlns:a16="http://schemas.microsoft.com/office/drawing/2014/main" id="{8D8A5817-EBDC-30C1-AD87-34B93F7F48BC}"/>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27141635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Content_18">
    <p:spTree>
      <p:nvGrpSpPr>
        <p:cNvPr id="1" name=""/>
        <p:cNvGrpSpPr/>
        <p:nvPr/>
      </p:nvGrpSpPr>
      <p:grpSpPr>
        <a:xfrm>
          <a:off x="0" y="0"/>
          <a:ext cx="0" cy="0"/>
          <a:chOff x="0" y="0"/>
          <a:chExt cx="0" cy="0"/>
        </a:xfrm>
      </p:grpSpPr>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138405"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501204"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069839"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07006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7"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ACC931C-C18D-C84B-89C9-7437D3868FC3}" type="datetime1">
              <a:rPr lang="fi-FI" noProof="0" smtClean="0"/>
              <a:t>9.12.2025</a:t>
            </a:fld>
            <a:endParaRPr lang="fi-FI" noProof="0"/>
          </a:p>
        </p:txBody>
      </p:sp>
      <p:sp>
        <p:nvSpPr>
          <p:cNvPr id="10" name="Text Placeholder 4">
            <a:extLst>
              <a:ext uri="{FF2B5EF4-FFF2-40B4-BE49-F238E27FC236}">
                <a16:creationId xmlns:a16="http://schemas.microsoft.com/office/drawing/2014/main" id="{C250A45A-B42E-79DD-8D49-5D94B01938E6}"/>
              </a:ext>
            </a:extLst>
          </p:cNvPr>
          <p:cNvSpPr>
            <a:spLocks noGrp="1"/>
          </p:cNvSpPr>
          <p:nvPr>
            <p:ph type="body" sz="quarter" idx="23"/>
          </p:nvPr>
        </p:nvSpPr>
        <p:spPr>
          <a:xfrm>
            <a:off x="8070067"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014570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Content_1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214451"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768025"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C58D028-C3BB-D448-A1BB-9CC82F165E6E}"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7917544" y="2544863"/>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4" name="Picture Placeholder 43">
            <a:extLst>
              <a:ext uri="{FF2B5EF4-FFF2-40B4-BE49-F238E27FC236}">
                <a16:creationId xmlns:a16="http://schemas.microsoft.com/office/drawing/2014/main" id="{34B44915-EADB-096E-9C23-E70596F01692}"/>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514129"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Text Placeholder 4">
            <a:extLst>
              <a:ext uri="{FF2B5EF4-FFF2-40B4-BE49-F238E27FC236}">
                <a16:creationId xmlns:a16="http://schemas.microsoft.com/office/drawing/2014/main" id="{CD0CB978-2BAA-3C88-5F47-68989C3D49A3}"/>
              </a:ext>
            </a:extLst>
          </p:cNvPr>
          <p:cNvSpPr>
            <a:spLocks noGrp="1"/>
          </p:cNvSpPr>
          <p:nvPr>
            <p:ph type="body" sz="quarter" idx="23"/>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215636338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Content_20">
    <p:spTree>
      <p:nvGrpSpPr>
        <p:cNvPr id="1" name=""/>
        <p:cNvGrpSpPr/>
        <p:nvPr/>
      </p:nvGrpSpPr>
      <p:grpSpPr>
        <a:xfrm>
          <a:off x="0" y="0"/>
          <a:ext cx="0" cy="0"/>
          <a:chOff x="0" y="0"/>
          <a:chExt cx="0" cy="0"/>
        </a:xfrm>
      </p:grpSpPr>
      <p:sp>
        <p:nvSpPr>
          <p:cNvPr id="2" name="Title 1"/>
          <p:cNvSpPr>
            <a:spLocks noGrp="1"/>
          </p:cNvSpPr>
          <p:nvPr>
            <p:ph type="title"/>
          </p:nvPr>
        </p:nvSpPr>
        <p:spPr>
          <a:xfrm>
            <a:off x="522410" y="1049158"/>
            <a:ext cx="6256612"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CA4CD7F-FF71-034A-A15C-B6605C6621C5}"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273562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4943872"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715211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1" name="Text Placeholder 21">
            <a:extLst>
              <a:ext uri="{FF2B5EF4-FFF2-40B4-BE49-F238E27FC236}">
                <a16:creationId xmlns:a16="http://schemas.microsoft.com/office/drawing/2014/main" id="{C55FD976-E1FC-55D2-F690-0E4D1702240F}"/>
              </a:ext>
            </a:extLst>
          </p:cNvPr>
          <p:cNvSpPr>
            <a:spLocks noGrp="1"/>
          </p:cNvSpPr>
          <p:nvPr>
            <p:ph type="body" sz="quarter" idx="25" hasCustomPrompt="1"/>
          </p:nvPr>
        </p:nvSpPr>
        <p:spPr>
          <a:xfrm>
            <a:off x="9364760"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 name="Text Placeholder 4">
            <a:extLst>
              <a:ext uri="{FF2B5EF4-FFF2-40B4-BE49-F238E27FC236}">
                <a16:creationId xmlns:a16="http://schemas.microsoft.com/office/drawing/2014/main" id="{A59D9924-F708-6081-B40C-C09127AAF14C}"/>
              </a:ext>
            </a:extLst>
          </p:cNvPr>
          <p:cNvSpPr>
            <a:spLocks noGrp="1"/>
          </p:cNvSpPr>
          <p:nvPr>
            <p:ph type="body" sz="quarter" idx="26"/>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
        <p:nvSpPr>
          <p:cNvPr id="10" name="Text Placeholder 5">
            <a:extLst>
              <a:ext uri="{FF2B5EF4-FFF2-40B4-BE49-F238E27FC236}">
                <a16:creationId xmlns:a16="http://schemas.microsoft.com/office/drawing/2014/main" id="{1AE6072E-53A5-649D-94A4-91AC073B875C}"/>
              </a:ext>
            </a:extLst>
          </p:cNvPr>
          <p:cNvSpPr>
            <a:spLocks noGrp="1"/>
          </p:cNvSpPr>
          <p:nvPr>
            <p:ph type="body" sz="quarter" idx="27"/>
          </p:nvPr>
        </p:nvSpPr>
        <p:spPr>
          <a:xfrm>
            <a:off x="527321"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2" name="Text Placeholder 5">
            <a:extLst>
              <a:ext uri="{FF2B5EF4-FFF2-40B4-BE49-F238E27FC236}">
                <a16:creationId xmlns:a16="http://schemas.microsoft.com/office/drawing/2014/main" id="{EED3FD24-FA6D-D5A3-F584-9D415A51506E}"/>
              </a:ext>
            </a:extLst>
          </p:cNvPr>
          <p:cNvSpPr>
            <a:spLocks noGrp="1"/>
          </p:cNvSpPr>
          <p:nvPr>
            <p:ph type="body" sz="quarter" idx="28"/>
          </p:nvPr>
        </p:nvSpPr>
        <p:spPr>
          <a:xfrm>
            <a:off x="273573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3" name="Text Placeholder 5">
            <a:extLst>
              <a:ext uri="{FF2B5EF4-FFF2-40B4-BE49-F238E27FC236}">
                <a16:creationId xmlns:a16="http://schemas.microsoft.com/office/drawing/2014/main" id="{47634718-1E7C-CEF8-696A-00872A8DA197}"/>
              </a:ext>
            </a:extLst>
          </p:cNvPr>
          <p:cNvSpPr>
            <a:spLocks noGrp="1"/>
          </p:cNvSpPr>
          <p:nvPr>
            <p:ph type="body" sz="quarter" idx="29"/>
          </p:nvPr>
        </p:nvSpPr>
        <p:spPr>
          <a:xfrm>
            <a:off x="4950164"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5EDDDF8B-F64D-47E8-5B55-60E990C0D472}"/>
              </a:ext>
            </a:extLst>
          </p:cNvPr>
          <p:cNvSpPr>
            <a:spLocks noGrp="1"/>
          </p:cNvSpPr>
          <p:nvPr>
            <p:ph type="body" sz="quarter" idx="30"/>
          </p:nvPr>
        </p:nvSpPr>
        <p:spPr>
          <a:xfrm>
            <a:off x="7158576"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5" name="Text Placeholder 5">
            <a:extLst>
              <a:ext uri="{FF2B5EF4-FFF2-40B4-BE49-F238E27FC236}">
                <a16:creationId xmlns:a16="http://schemas.microsoft.com/office/drawing/2014/main" id="{889CF884-5399-2B34-C70B-175A87102CD6}"/>
              </a:ext>
            </a:extLst>
          </p:cNvPr>
          <p:cNvSpPr>
            <a:spLocks noGrp="1"/>
          </p:cNvSpPr>
          <p:nvPr>
            <p:ph type="body" sz="quarter" idx="31"/>
          </p:nvPr>
        </p:nvSpPr>
        <p:spPr>
          <a:xfrm>
            <a:off x="937648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187192990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Content_21">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1E34F910-81CE-DC4F-5974-EE3B458ADEDF}"/>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38638"/>
            <a:ext cx="7988115"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7697"/>
            <a:ext cx="11100403" cy="1089152"/>
          </a:xfrm>
          <a:effectLst/>
        </p:spPr>
        <p:txBody>
          <a:bodyPr>
            <a:noAutofit/>
          </a:bodyPr>
          <a:lstStyle>
            <a:lvl1pPr marL="0" indent="0" algn="l">
              <a:buNone/>
              <a:defRPr sz="2133" spc="-27"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5D3D2CE-0EAD-4149-805D-2ABB4B49B146}"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6" y="3638400"/>
            <a:ext cx="2413913" cy="710400"/>
          </a:xfrm>
        </p:spPr>
        <p:txBody>
          <a:bodyPr anchor="b"/>
          <a:lstStyle>
            <a:lvl1pPr marL="0" indent="0">
              <a:buNone/>
              <a:defRPr sz="4000">
                <a:solidFill>
                  <a:schemeClr val="bg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3321227" y="3638400"/>
            <a:ext cx="2419573" cy="710400"/>
          </a:xfrm>
        </p:spPr>
        <p:txBody>
          <a:bodyPr anchor="b"/>
          <a:lstStyle>
            <a:lvl1pPr marL="0" indent="0">
              <a:buNone/>
              <a:defRPr sz="4000">
                <a:solidFill>
                  <a:schemeClr val="bg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6115072" y="3638400"/>
            <a:ext cx="2409728" cy="710400"/>
          </a:xfrm>
        </p:spPr>
        <p:txBody>
          <a:bodyPr anchor="b"/>
          <a:lstStyle>
            <a:lvl1pPr marL="0" indent="0">
              <a:buNone/>
              <a:defRPr sz="4000">
                <a:solidFill>
                  <a:schemeClr val="bg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8889717" y="3638400"/>
            <a:ext cx="2419083" cy="710400"/>
          </a:xfrm>
        </p:spPr>
        <p:txBody>
          <a:bodyPr anchor="b"/>
          <a:lstStyle>
            <a:lvl1pPr marL="0" indent="0">
              <a:buNone/>
              <a:defRPr sz="4000">
                <a:solidFill>
                  <a:schemeClr val="bg1"/>
                </a:solidFill>
              </a:defRPr>
            </a:lvl1pPr>
          </a:lstStyle>
          <a:p>
            <a:pPr lvl="0"/>
            <a:r>
              <a:rPr lang="fi-FI" noProof="0"/>
              <a:t>X.</a:t>
            </a:r>
          </a:p>
        </p:txBody>
      </p:sp>
      <p:sp>
        <p:nvSpPr>
          <p:cNvPr id="4" name="Kuvan paikkamerkki 5">
            <a:extLst>
              <a:ext uri="{FF2B5EF4-FFF2-40B4-BE49-F238E27FC236}">
                <a16:creationId xmlns:a16="http://schemas.microsoft.com/office/drawing/2014/main" id="{5EABC868-5AB8-4293-F17C-50FF8C39D95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Text Placeholder 4">
            <a:extLst>
              <a:ext uri="{FF2B5EF4-FFF2-40B4-BE49-F238E27FC236}">
                <a16:creationId xmlns:a16="http://schemas.microsoft.com/office/drawing/2014/main" id="{F191EAF8-5F54-7070-3A66-2E551DCA7A65}"/>
              </a:ext>
            </a:extLst>
          </p:cNvPr>
          <p:cNvSpPr>
            <a:spLocks noGrp="1"/>
          </p:cNvSpPr>
          <p:nvPr>
            <p:ph type="body" sz="quarter" idx="31"/>
          </p:nvPr>
        </p:nvSpPr>
        <p:spPr>
          <a:xfrm>
            <a:off x="527050"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58289316-D809-D219-34BE-A3FCE0EFF3ED}"/>
              </a:ext>
            </a:extLst>
          </p:cNvPr>
          <p:cNvSpPr>
            <a:spLocks noGrp="1"/>
          </p:cNvSpPr>
          <p:nvPr>
            <p:ph type="body" sz="quarter" idx="32"/>
          </p:nvPr>
        </p:nvSpPr>
        <p:spPr>
          <a:xfrm>
            <a:off x="3324038"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F02CB69B-9DBA-A2BE-74F0-D42B81C6555E}"/>
              </a:ext>
            </a:extLst>
          </p:cNvPr>
          <p:cNvSpPr>
            <a:spLocks noGrp="1"/>
          </p:cNvSpPr>
          <p:nvPr>
            <p:ph type="body" sz="quarter" idx="33"/>
          </p:nvPr>
        </p:nvSpPr>
        <p:spPr>
          <a:xfrm>
            <a:off x="6103097"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A77DE138-6655-E9D1-026B-87582C63F503}"/>
              </a:ext>
            </a:extLst>
          </p:cNvPr>
          <p:cNvSpPr>
            <a:spLocks noGrp="1"/>
          </p:cNvSpPr>
          <p:nvPr>
            <p:ph type="body" sz="quarter" idx="34"/>
          </p:nvPr>
        </p:nvSpPr>
        <p:spPr>
          <a:xfrm>
            <a:off x="8882156"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Tree>
    <p:extLst>
      <p:ext uri="{BB962C8B-B14F-4D97-AF65-F5344CB8AC3E}">
        <p14:creationId xmlns:p14="http://schemas.microsoft.com/office/powerpoint/2010/main" val="43023844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Content_22">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4" name="Text Placeholder 4">
            <a:extLst>
              <a:ext uri="{FF2B5EF4-FFF2-40B4-BE49-F238E27FC236}">
                <a16:creationId xmlns:a16="http://schemas.microsoft.com/office/drawing/2014/main" id="{5AC4C26D-F637-7A19-3FEA-E862DCDDA7B9}"/>
              </a:ext>
              <a:ext uri="{C183D7F6-B498-43B3-948B-1728B52AA6E4}">
                <adec:decorative xmlns:adec="http://schemas.microsoft.com/office/drawing/2017/decorative" val="1"/>
              </a:ext>
            </a:extLst>
          </p:cNvPr>
          <p:cNvSpPr>
            <a:spLocks noGrp="1"/>
          </p:cNvSpPr>
          <p:nvPr>
            <p:ph type="body" sz="quarter" idx="25"/>
          </p:nvPr>
        </p:nvSpPr>
        <p:spPr>
          <a:xfrm flipV="1">
            <a:off x="596865" y="542084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E0FF5BED-2FEB-CC4A-9BFC-BFF78509E036}" type="datetime1">
              <a:rPr lang="fi-FI" noProof="0" smtClean="0"/>
              <a:t>9.12.2025</a:t>
            </a:fld>
            <a:endParaRPr lang="fi-FI" noProof="0"/>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4">
              <a:extLst>
                <a:ext uri="{96DAC541-7B7A-43D3-8B79-37D633B846F1}">
                  <asvg:svgBlip xmlns:asvg="http://schemas.microsoft.com/office/drawing/2016/SVG/main" r:embed="rId5"/>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30380198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Content_23">
    <p:spTree>
      <p:nvGrpSpPr>
        <p:cNvPr id="1" name=""/>
        <p:cNvGrpSpPr/>
        <p:nvPr/>
      </p:nvGrpSpPr>
      <p:grpSpPr>
        <a:xfrm>
          <a:off x="0" y="0"/>
          <a:ext cx="0" cy="0"/>
          <a:chOff x="0" y="0"/>
          <a:chExt cx="0" cy="0"/>
        </a:xfrm>
      </p:grpSpPr>
      <p:sp>
        <p:nvSpPr>
          <p:cNvPr id="2" name="Title 1"/>
          <p:cNvSpPr>
            <a:spLocks noGrp="1"/>
          </p:cNvSpPr>
          <p:nvPr>
            <p:ph type="title"/>
          </p:nvPr>
        </p:nvSpPr>
        <p:spPr>
          <a:xfrm>
            <a:off x="522409" y="1037422"/>
            <a:ext cx="5107888" cy="579212"/>
          </a:xfrm>
        </p:spPr>
        <p:txBody>
          <a:bodyPr anchor="b"/>
          <a:lstStyle>
            <a:lvl1pPr>
              <a:defRPr spc="-67" baseline="0">
                <a:solidFill>
                  <a:schemeClr val="tx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3" name="Text Placeholder 4">
            <a:extLst>
              <a:ext uri="{FF2B5EF4-FFF2-40B4-BE49-F238E27FC236}">
                <a16:creationId xmlns:a16="http://schemas.microsoft.com/office/drawing/2014/main" id="{8B9CAE91-979C-31FB-5E99-6C4EE17681A7}"/>
              </a:ext>
              <a:ext uri="{C183D7F6-B498-43B3-948B-1728B52AA6E4}">
                <adec:decorative xmlns:adec="http://schemas.microsoft.com/office/drawing/2017/decorative" val="1"/>
              </a:ext>
            </a:extLst>
          </p:cNvPr>
          <p:cNvSpPr>
            <a:spLocks noGrp="1"/>
          </p:cNvSpPr>
          <p:nvPr>
            <p:ph type="body" sz="quarter" idx="25"/>
          </p:nvPr>
        </p:nvSpPr>
        <p:spPr>
          <a:xfrm flipV="1">
            <a:off x="596865" y="544522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5656405-D83B-F046-AF29-9A4B3E80E92E}" type="datetime1">
              <a:rPr lang="fi-FI" noProof="0" smtClean="0"/>
              <a:t>9.12.2025</a:t>
            </a:fld>
            <a:endParaRPr lang="fi-FI" noProof="0"/>
          </a:p>
        </p:txBody>
      </p:sp>
    </p:spTree>
    <p:extLst>
      <p:ext uri="{BB962C8B-B14F-4D97-AF65-F5344CB8AC3E}">
        <p14:creationId xmlns:p14="http://schemas.microsoft.com/office/powerpoint/2010/main" val="154468460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Content_24">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dirty="0"/>
              <a:t>2023</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98138"/>
            <a:ext cx="10858536" cy="60959"/>
          </a:xfrm>
          <a:blipFill dpi="0" rotWithShape="1">
            <a:blip r:embed="rId2">
              <a:extLst>
                <a:ext uri="{96DAC541-7B7A-43D3-8B79-37D633B846F1}">
                  <asvg:svgBlip xmlns:asvg="http://schemas.microsoft.com/office/drawing/2016/SVG/main" r:embed="rId3"/>
                </a:ext>
              </a:extLst>
            </a:blip>
            <a:srcRect/>
            <a:stretch>
              <a:fillRect t="15312" r="-798" b="28755"/>
            </a:stretch>
          </a:blipFill>
          <a:ln>
            <a:noFill/>
          </a:ln>
        </p:spPr>
        <p:txBody>
          <a:bodyPr anchor="b"/>
          <a:lstStyle>
            <a:lvl1pPr marL="0" indent="0">
              <a:buNone/>
              <a:defRPr sz="1067">
                <a:noFill/>
              </a:defRPr>
            </a:lvl1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rot="5400000" flipV="1">
            <a:off x="-794582"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6">
              <a:extLst>
                <a:ext uri="{96DAC541-7B7A-43D3-8B79-37D633B846F1}">
                  <asvg:svgBlip xmlns:asvg="http://schemas.microsoft.com/office/drawing/2016/SVG/main" r:embed="rId7"/>
                </a:ext>
              </a:extLst>
            </a:blip>
            <a:srcRect/>
            <a:stretch>
              <a:fillRect l="24666" r="24666"/>
            </a:stretch>
          </a:blipFill>
        </p:spPr>
        <p:txBody>
          <a:bodyPr>
            <a:normAutofit/>
          </a:bodyPr>
          <a:lstStyle>
            <a:lvl1pPr marL="0" indent="0">
              <a:buNone/>
              <a:defRPr sz="667"/>
            </a:lvl1pPr>
          </a:lstStyle>
          <a:p>
            <a:r>
              <a:rPr lang="fi-FI" noProof="0"/>
              <a:t> </a:t>
            </a:r>
          </a:p>
        </p:txBody>
      </p:sp>
      <p:sp>
        <p:nvSpPr>
          <p:cNvPr id="29" name="Text Placeholder 4">
            <a:extLst>
              <a:ext uri="{FF2B5EF4-FFF2-40B4-BE49-F238E27FC236}">
                <a16:creationId xmlns:a16="http://schemas.microsoft.com/office/drawing/2014/main" id="{0DB611E4-4777-EE68-CD8A-394CB7AE2B54}"/>
              </a:ext>
              <a:ext uri="{C183D7F6-B498-43B3-948B-1728B52AA6E4}">
                <adec:decorative xmlns:adec="http://schemas.microsoft.com/office/drawing/2017/decorative" val="1"/>
              </a:ext>
            </a:extLst>
          </p:cNvPr>
          <p:cNvSpPr>
            <a:spLocks noGrp="1"/>
          </p:cNvSpPr>
          <p:nvPr>
            <p:ph type="body" sz="quarter" idx="32"/>
          </p:nvPr>
        </p:nvSpPr>
        <p:spPr>
          <a:xfrm rot="5400000" flipV="1">
            <a:off x="1942787"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0" name="Text Placeholder 4">
            <a:extLst>
              <a:ext uri="{FF2B5EF4-FFF2-40B4-BE49-F238E27FC236}">
                <a16:creationId xmlns:a16="http://schemas.microsoft.com/office/drawing/2014/main" id="{433E90D6-4E2D-03E5-2D20-D0ADCFC9D114}"/>
              </a:ext>
              <a:ext uri="{C183D7F6-B498-43B3-948B-1728B52AA6E4}">
                <adec:decorative xmlns:adec="http://schemas.microsoft.com/office/drawing/2017/decorative" val="1"/>
              </a:ext>
            </a:extLst>
          </p:cNvPr>
          <p:cNvSpPr>
            <a:spLocks noGrp="1"/>
          </p:cNvSpPr>
          <p:nvPr>
            <p:ph type="body" sz="quarter" idx="33"/>
          </p:nvPr>
        </p:nvSpPr>
        <p:spPr>
          <a:xfrm rot="5400000" flipV="1">
            <a:off x="4793371"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1" name="Text Placeholder 4">
            <a:extLst>
              <a:ext uri="{FF2B5EF4-FFF2-40B4-BE49-F238E27FC236}">
                <a16:creationId xmlns:a16="http://schemas.microsoft.com/office/drawing/2014/main" id="{B0837EC7-1363-9D1C-ADE9-80FE584EFE6D}"/>
              </a:ext>
              <a:ext uri="{C183D7F6-B498-43B3-948B-1728B52AA6E4}">
                <adec:decorative xmlns:adec="http://schemas.microsoft.com/office/drawing/2017/decorative" val="1"/>
              </a:ext>
            </a:extLst>
          </p:cNvPr>
          <p:cNvSpPr>
            <a:spLocks noGrp="1"/>
          </p:cNvSpPr>
          <p:nvPr>
            <p:ph type="body" sz="quarter" idx="34"/>
          </p:nvPr>
        </p:nvSpPr>
        <p:spPr>
          <a:xfrm rot="5400000" flipV="1">
            <a:off x="7587593"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44CFE64-F2DE-4241-80D0-E89D2BAC3CE3}" type="datetime1">
              <a:rPr lang="fi-FI" noProof="0" smtClean="0"/>
              <a:t>9.12.2025</a:t>
            </a:fld>
            <a:endParaRPr lang="fi-FI" noProof="0"/>
          </a:p>
        </p:txBody>
      </p:sp>
      <p:sp>
        <p:nvSpPr>
          <p:cNvPr id="4" name="Title 1">
            <a:extLst>
              <a:ext uri="{FF2B5EF4-FFF2-40B4-BE49-F238E27FC236}">
                <a16:creationId xmlns:a16="http://schemas.microsoft.com/office/drawing/2014/main" id="{44E4297C-275F-F5D6-4A88-36B71B4250D8}"/>
              </a:ext>
            </a:extLst>
          </p:cNvPr>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6" name="Text Placeholder 5">
            <a:extLst>
              <a:ext uri="{FF2B5EF4-FFF2-40B4-BE49-F238E27FC236}">
                <a16:creationId xmlns:a16="http://schemas.microsoft.com/office/drawing/2014/main" id="{BDADD783-4C45-00DA-AF8E-B8E76F5DB339}"/>
              </a:ext>
            </a:extLst>
          </p:cNvPr>
          <p:cNvSpPr>
            <a:spLocks noGrp="1"/>
          </p:cNvSpPr>
          <p:nvPr>
            <p:ph type="body" sz="quarter" idx="35"/>
          </p:nvPr>
        </p:nvSpPr>
        <p:spPr>
          <a:xfrm>
            <a:off x="753534" y="3103033"/>
            <a:ext cx="2338917"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5">
            <a:extLst>
              <a:ext uri="{FF2B5EF4-FFF2-40B4-BE49-F238E27FC236}">
                <a16:creationId xmlns:a16="http://schemas.microsoft.com/office/drawing/2014/main" id="{CDC926C2-F0D4-F088-0A70-C77946166895}"/>
              </a:ext>
            </a:extLst>
          </p:cNvPr>
          <p:cNvSpPr>
            <a:spLocks noGrp="1"/>
          </p:cNvSpPr>
          <p:nvPr>
            <p:ph type="body" sz="quarter" idx="36"/>
          </p:nvPr>
        </p:nvSpPr>
        <p:spPr>
          <a:xfrm>
            <a:off x="3492316"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5">
            <a:extLst>
              <a:ext uri="{FF2B5EF4-FFF2-40B4-BE49-F238E27FC236}">
                <a16:creationId xmlns:a16="http://schemas.microsoft.com/office/drawing/2014/main" id="{104A8B0F-2343-D7F3-C14C-004A0C5A6DA1}"/>
              </a:ext>
            </a:extLst>
          </p:cNvPr>
          <p:cNvSpPr>
            <a:spLocks noGrp="1"/>
          </p:cNvSpPr>
          <p:nvPr>
            <p:ph type="body" sz="quarter" idx="37"/>
          </p:nvPr>
        </p:nvSpPr>
        <p:spPr>
          <a:xfrm>
            <a:off x="631061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55B4939-8B4C-A450-53CF-4778CED75EF6}"/>
              </a:ext>
            </a:extLst>
          </p:cNvPr>
          <p:cNvSpPr>
            <a:spLocks noGrp="1"/>
          </p:cNvSpPr>
          <p:nvPr>
            <p:ph type="body" sz="quarter" idx="38"/>
          </p:nvPr>
        </p:nvSpPr>
        <p:spPr>
          <a:xfrm>
            <a:off x="910240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7769527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Content_25">
    <p:spTree>
      <p:nvGrpSpPr>
        <p:cNvPr id="1" name=""/>
        <p:cNvGrpSpPr/>
        <p:nvPr/>
      </p:nvGrpSpPr>
      <p:grpSpPr>
        <a:xfrm>
          <a:off x="0" y="0"/>
          <a:ext cx="0" cy="0"/>
          <a:chOff x="0" y="0"/>
          <a:chExt cx="0" cy="0"/>
        </a:xfrm>
      </p:grpSpPr>
      <p:sp>
        <p:nvSpPr>
          <p:cNvPr id="2" name="Title 1"/>
          <p:cNvSpPr>
            <a:spLocks noGrp="1"/>
          </p:cNvSpPr>
          <p:nvPr>
            <p:ph type="title"/>
          </p:nvPr>
        </p:nvSpPr>
        <p:spPr>
          <a:xfrm>
            <a:off x="522409" y="962533"/>
            <a:ext cx="8148864" cy="668064"/>
          </a:xfrm>
        </p:spPr>
        <p:txBody>
          <a:bodyPr anchor="t"/>
          <a:lstStyle>
            <a:lvl1pPr>
              <a:defRPr spc="-67" baseline="0">
                <a:solidFill>
                  <a:schemeClr val="tx1"/>
                </a:solidFill>
              </a:defRPr>
            </a:lvl1pPr>
          </a:lstStyle>
          <a:p>
            <a:r>
              <a:rPr lang="en-US" noProof="0"/>
              <a:t>Click to edit Master title style</a:t>
            </a:r>
            <a:endParaRPr lang="fi-FI" noProof="0" dirty="0"/>
          </a:p>
        </p:txBody>
      </p:sp>
      <p:cxnSp>
        <p:nvCxnSpPr>
          <p:cNvPr id="28" name="Straight Connector 27">
            <a:extLst>
              <a:ext uri="{FF2B5EF4-FFF2-40B4-BE49-F238E27FC236}">
                <a16:creationId xmlns:a16="http://schemas.microsoft.com/office/drawing/2014/main" id="{7C729C3F-8599-17B9-5EF0-3965CFF96E73}"/>
              </a:ext>
              <a:ext uri="{C183D7F6-B498-43B3-948B-1728B52AA6E4}">
                <adec:decorative xmlns:adec="http://schemas.microsoft.com/office/drawing/2017/decorative" val="1"/>
              </a:ext>
            </a:extLst>
          </p:cNvPr>
          <p:cNvCxnSpPr>
            <a:cxnSpLocks/>
          </p:cNvCxnSpPr>
          <p:nvPr userDrawn="1"/>
        </p:nvCxnSpPr>
        <p:spPr>
          <a:xfrm>
            <a:off x="624468" y="2943921"/>
            <a:ext cx="10834029" cy="0"/>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D7C32C9-C8E8-CC83-844B-825F3385FC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2985" y="4262166"/>
            <a:ext cx="2768272" cy="70981"/>
          </a:xfrm>
          <a:prstGeom prst="rect">
            <a:avLst/>
          </a:prstGeom>
        </p:spPr>
      </p:pic>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dirty="0"/>
              <a:t>2023</a:t>
            </a:r>
          </a:p>
        </p:txBody>
      </p:sp>
      <p:pic>
        <p:nvPicPr>
          <p:cNvPr id="11" name="Graphic 10">
            <a:extLst>
              <a:ext uri="{FF2B5EF4-FFF2-40B4-BE49-F238E27FC236}">
                <a16:creationId xmlns:a16="http://schemas.microsoft.com/office/drawing/2014/main" id="{97299A94-7D41-1CE8-B381-33D36BE8C0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990545" y="4262166"/>
            <a:ext cx="2768272" cy="70981"/>
          </a:xfrm>
          <a:prstGeom prst="rect">
            <a:avLst/>
          </a:prstGeom>
        </p:spPr>
      </p:pic>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3" name="Graphic 12">
            <a:extLst>
              <a:ext uri="{FF2B5EF4-FFF2-40B4-BE49-F238E27FC236}">
                <a16:creationId xmlns:a16="http://schemas.microsoft.com/office/drawing/2014/main" id="{073241B7-3114-8BAD-D81A-366522E80D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825032" y="4262166"/>
            <a:ext cx="2768272" cy="70981"/>
          </a:xfrm>
          <a:prstGeom prst="rect">
            <a:avLst/>
          </a:prstGeom>
        </p:spPr>
      </p:pic>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4" name="Graphic 13">
            <a:extLst>
              <a:ext uri="{FF2B5EF4-FFF2-40B4-BE49-F238E27FC236}">
                <a16:creationId xmlns:a16="http://schemas.microsoft.com/office/drawing/2014/main" id="{E7B78BAF-E482-14A4-F868-CA6B928A01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09341" y="4262166"/>
            <a:ext cx="2768272" cy="70981"/>
          </a:xfrm>
          <a:prstGeom prst="rect">
            <a:avLst/>
          </a:prstGeom>
        </p:spPr>
      </p:pic>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0FEDE82-73FA-2D45-933A-85555DD2FC61}" type="datetime1">
              <a:rPr lang="fi-FI" noProof="0" smtClean="0"/>
              <a:t>9.12.2025</a:t>
            </a:fld>
            <a:endParaRPr lang="fi-FI" noProof="0"/>
          </a:p>
        </p:txBody>
      </p:sp>
      <p:sp>
        <p:nvSpPr>
          <p:cNvPr id="3" name="Text Placeholder 3">
            <a:extLst>
              <a:ext uri="{FF2B5EF4-FFF2-40B4-BE49-F238E27FC236}">
                <a16:creationId xmlns:a16="http://schemas.microsoft.com/office/drawing/2014/main" id="{E9A64B4C-8E72-359F-3BDC-0B9F05AFE3DA}"/>
              </a:ext>
            </a:extLst>
          </p:cNvPr>
          <p:cNvSpPr>
            <a:spLocks noGrp="1"/>
          </p:cNvSpPr>
          <p:nvPr>
            <p:ph type="body" sz="quarter" idx="32"/>
          </p:nvPr>
        </p:nvSpPr>
        <p:spPr>
          <a:xfrm>
            <a:off x="753534" y="3103033"/>
            <a:ext cx="2338917" cy="2626784"/>
          </a:xfrm>
        </p:spPr>
        <p:txBody>
          <a:bodyPr/>
          <a:lstStyle>
            <a:lvl1pPr>
              <a:defRPr sz="2133"/>
            </a:lvl1pPr>
            <a:lvl4pPr marL="731382" indent="0">
              <a:buNone/>
              <a:defRPr/>
            </a:lvl4pPr>
          </a:lstStyle>
          <a:p>
            <a:pPr lvl="0"/>
            <a:r>
              <a:rPr lang="en-US"/>
              <a:t>Click to edit Master text styles</a:t>
            </a:r>
          </a:p>
        </p:txBody>
      </p:sp>
      <p:sp>
        <p:nvSpPr>
          <p:cNvPr id="4" name="Text Placeholder 3">
            <a:extLst>
              <a:ext uri="{FF2B5EF4-FFF2-40B4-BE49-F238E27FC236}">
                <a16:creationId xmlns:a16="http://schemas.microsoft.com/office/drawing/2014/main" id="{3379217F-8F87-CCB2-7951-EEF4184B9E6F}"/>
              </a:ext>
            </a:extLst>
          </p:cNvPr>
          <p:cNvSpPr>
            <a:spLocks noGrp="1"/>
          </p:cNvSpPr>
          <p:nvPr>
            <p:ph type="body" sz="quarter" idx="33"/>
          </p:nvPr>
        </p:nvSpPr>
        <p:spPr>
          <a:xfrm>
            <a:off x="3501151" y="3103033"/>
            <a:ext cx="2338917" cy="2626784"/>
          </a:xfrm>
        </p:spPr>
        <p:txBody>
          <a:bodyPr/>
          <a:lstStyle>
            <a:lvl1pPr>
              <a:defRPr sz="2133"/>
            </a:lvl1pPr>
          </a:lstStyle>
          <a:p>
            <a:pPr lvl="0"/>
            <a:r>
              <a:rPr lang="en-US"/>
              <a:t>Click to edit Master text styles</a:t>
            </a:r>
          </a:p>
        </p:txBody>
      </p:sp>
      <p:sp>
        <p:nvSpPr>
          <p:cNvPr id="10" name="Text Placeholder 3">
            <a:extLst>
              <a:ext uri="{FF2B5EF4-FFF2-40B4-BE49-F238E27FC236}">
                <a16:creationId xmlns:a16="http://schemas.microsoft.com/office/drawing/2014/main" id="{B646DBE0-9EB8-A50F-BB0E-F78B71A9876A}"/>
              </a:ext>
            </a:extLst>
          </p:cNvPr>
          <p:cNvSpPr>
            <a:spLocks noGrp="1"/>
          </p:cNvSpPr>
          <p:nvPr>
            <p:ph type="body" sz="quarter" idx="34"/>
          </p:nvPr>
        </p:nvSpPr>
        <p:spPr>
          <a:xfrm>
            <a:off x="6328280" y="3103033"/>
            <a:ext cx="2338917" cy="2626784"/>
          </a:xfrm>
        </p:spPr>
        <p:txBody>
          <a:bodyPr/>
          <a:lstStyle>
            <a:lvl1pPr>
              <a:defRPr sz="2133"/>
            </a:lvl1pPr>
            <a:lvl2pPr>
              <a:defRPr/>
            </a:lvl2pPr>
          </a:lstStyle>
          <a:p>
            <a:pPr lvl="0"/>
            <a:r>
              <a:rPr lang="en-US"/>
              <a:t>Click to edit Master text styles</a:t>
            </a:r>
          </a:p>
        </p:txBody>
      </p:sp>
      <p:sp>
        <p:nvSpPr>
          <p:cNvPr id="12" name="Text Placeholder 3">
            <a:extLst>
              <a:ext uri="{FF2B5EF4-FFF2-40B4-BE49-F238E27FC236}">
                <a16:creationId xmlns:a16="http://schemas.microsoft.com/office/drawing/2014/main" id="{6139A9B1-CF69-645F-593F-78EDF57D7D43}"/>
              </a:ext>
            </a:extLst>
          </p:cNvPr>
          <p:cNvSpPr>
            <a:spLocks noGrp="1"/>
          </p:cNvSpPr>
          <p:nvPr>
            <p:ph type="body" sz="quarter" idx="35"/>
          </p:nvPr>
        </p:nvSpPr>
        <p:spPr>
          <a:xfrm>
            <a:off x="9111238" y="3103033"/>
            <a:ext cx="2338917" cy="2626784"/>
          </a:xfrm>
        </p:spPr>
        <p:txBody>
          <a:bodyPr/>
          <a:lstStyle>
            <a:lvl1pPr>
              <a:defRPr sz="2133"/>
            </a:lvl1pPr>
          </a:lstStyle>
          <a:p>
            <a:pPr lvl="0"/>
            <a:r>
              <a:rPr lang="en-US"/>
              <a:t>Click to edit Master text styles</a:t>
            </a:r>
          </a:p>
        </p:txBody>
      </p:sp>
    </p:spTree>
    <p:extLst>
      <p:ext uri="{BB962C8B-B14F-4D97-AF65-F5344CB8AC3E}">
        <p14:creationId xmlns:p14="http://schemas.microsoft.com/office/powerpoint/2010/main" val="2070212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67" b="0" i="0">
                <a:solidFill>
                  <a:srgbClr val="003375"/>
                </a:solidFill>
                <a:latin typeface="Gill Sans MT"/>
                <a:cs typeface="Gill Sans M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Content_26">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2409" y="1661029"/>
            <a:ext cx="5266184" cy="4512000"/>
          </a:xfrm>
        </p:spPr>
        <p:txBody>
          <a:bodyPr>
            <a:noAutofit/>
          </a:bodyPr>
          <a:lstStyle/>
          <a:p>
            <a:pPr lvl="0"/>
            <a:r>
              <a:rPr lang="en-US" noProof="0"/>
              <a:t>Click to edit Master text styles</a:t>
            </a:r>
          </a:p>
        </p:txBody>
      </p:sp>
      <p:sp>
        <p:nvSpPr>
          <p:cNvPr id="4" name="Content Placeholder 3"/>
          <p:cNvSpPr>
            <a:spLocks noGrp="1"/>
          </p:cNvSpPr>
          <p:nvPr>
            <p:ph sz="half" idx="2"/>
          </p:nvPr>
        </p:nvSpPr>
        <p:spPr>
          <a:xfrm>
            <a:off x="5910888" y="1661029"/>
            <a:ext cx="5280000" cy="4512000"/>
          </a:xfrm>
        </p:spPr>
        <p:txBody>
          <a:bodyPr>
            <a:noAutofit/>
          </a:bodyPr>
          <a:lstStyle/>
          <a:p>
            <a:pPr lvl="0"/>
            <a:r>
              <a:rPr lang="en-US" noProof="0"/>
              <a:t>Click to edit Master text styles</a:t>
            </a:r>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a:lstStyle/>
          <a:p>
            <a:r>
              <a:rPr lang="fi-FI" noProof="0"/>
              <a:t>© OP Pohjola / OP-Konfidentiell</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a:xfrm>
            <a:off x="10386484" y="6356352"/>
            <a:ext cx="990600" cy="314177"/>
          </a:xfrm>
          <a:prstGeom prst="rect">
            <a:avLst/>
          </a:prstGeom>
        </p:spPr>
        <p:txBody>
          <a:bodyPr/>
          <a:lstStyle/>
          <a:p>
            <a:fld id="{F9E16626-9667-074C-8D44-FD4D4BE7FCBB}" type="datetime1">
              <a:rPr lang="fi-FI" noProof="0" smtClean="0"/>
              <a:t>9.12.2025</a:t>
            </a:fld>
            <a:endParaRPr lang="fi-FI" noProof="0"/>
          </a:p>
        </p:txBody>
      </p:sp>
      <p:sp>
        <p:nvSpPr>
          <p:cNvPr id="5" name="Title 1">
            <a:extLst>
              <a:ext uri="{FF2B5EF4-FFF2-40B4-BE49-F238E27FC236}">
                <a16:creationId xmlns:a16="http://schemas.microsoft.com/office/drawing/2014/main" id="{7993C273-1241-1DCD-A95E-708103B768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Content_27">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518346" y="1661029"/>
            <a:ext cx="5280001" cy="2208000"/>
          </a:xfrm>
        </p:spPr>
        <p:txBody>
          <a:bodyPr>
            <a:noAutofit/>
          </a:bodyPr>
          <a:lstStyle/>
          <a:p>
            <a:pPr lvl="0"/>
            <a:r>
              <a:rPr lang="en-US" noProof="0"/>
              <a:t>Click to edit Master text styles</a:t>
            </a:r>
          </a:p>
        </p:txBody>
      </p:sp>
      <p:sp>
        <p:nvSpPr>
          <p:cNvPr id="14" name="Content Placeholder 3"/>
          <p:cNvSpPr>
            <a:spLocks noGrp="1"/>
          </p:cNvSpPr>
          <p:nvPr>
            <p:ph sz="half" idx="2"/>
          </p:nvPr>
        </p:nvSpPr>
        <p:spPr>
          <a:xfrm>
            <a:off x="5910888" y="1661029"/>
            <a:ext cx="5280000" cy="2208000"/>
          </a:xfrm>
        </p:spPr>
        <p:txBody>
          <a:bodyPr>
            <a:noAutofit/>
          </a:bodyPr>
          <a:lstStyle/>
          <a:p>
            <a:pPr lvl="0"/>
            <a:r>
              <a:rPr lang="en-US" noProof="0"/>
              <a:t>Click to edit Master text styles</a:t>
            </a:r>
          </a:p>
        </p:txBody>
      </p:sp>
      <p:sp>
        <p:nvSpPr>
          <p:cNvPr id="15" name="Content Placeholder 2"/>
          <p:cNvSpPr>
            <a:spLocks noGrp="1"/>
          </p:cNvSpPr>
          <p:nvPr>
            <p:ph sz="half" idx="13"/>
          </p:nvPr>
        </p:nvSpPr>
        <p:spPr>
          <a:xfrm>
            <a:off x="518346" y="3949475"/>
            <a:ext cx="5280001" cy="2208000"/>
          </a:xfrm>
        </p:spPr>
        <p:txBody>
          <a:bodyPr>
            <a:noAutofit/>
          </a:bodyPr>
          <a:lstStyle/>
          <a:p>
            <a:pPr lvl="0"/>
            <a:r>
              <a:rPr lang="en-US" noProof="0"/>
              <a:t>Click to edit Master text styles</a:t>
            </a:r>
          </a:p>
        </p:txBody>
      </p:sp>
      <p:sp>
        <p:nvSpPr>
          <p:cNvPr id="16" name="Content Placeholder 3"/>
          <p:cNvSpPr>
            <a:spLocks noGrp="1"/>
          </p:cNvSpPr>
          <p:nvPr>
            <p:ph sz="half" idx="14"/>
          </p:nvPr>
        </p:nvSpPr>
        <p:spPr>
          <a:xfrm>
            <a:off x="5910888" y="3949475"/>
            <a:ext cx="5280000" cy="2208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a:xfrm>
            <a:off x="10386484" y="6356352"/>
            <a:ext cx="990600" cy="314177"/>
          </a:xfrm>
          <a:prstGeom prst="rect">
            <a:avLst/>
          </a:prstGeom>
        </p:spPr>
        <p:txBody>
          <a:bodyPr/>
          <a:lstStyle/>
          <a:p>
            <a:fld id="{73160B7B-D8FC-484C-9AE1-D83DBEFA6D3A}" type="datetime1">
              <a:rPr lang="fi-FI" noProof="0" smtClean="0"/>
              <a:t>9.12.2025</a:t>
            </a:fld>
            <a:endParaRPr lang="fi-FI" noProof="0"/>
          </a:p>
        </p:txBody>
      </p:sp>
      <p:sp>
        <p:nvSpPr>
          <p:cNvPr id="5" name="Title 1">
            <a:extLst>
              <a:ext uri="{FF2B5EF4-FFF2-40B4-BE49-F238E27FC236}">
                <a16:creationId xmlns:a16="http://schemas.microsoft.com/office/drawing/2014/main" id="{86C57694-0134-FB3B-BBAA-A093D8F618B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294610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Content_28">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20911"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2" name="Content Placeholder 3"/>
          <p:cNvSpPr>
            <a:spLocks noGrp="1"/>
          </p:cNvSpPr>
          <p:nvPr>
            <p:ph sz="half" idx="2"/>
          </p:nvPr>
        </p:nvSpPr>
        <p:spPr>
          <a:xfrm>
            <a:off x="520911" y="2499270"/>
            <a:ext cx="5280000" cy="3684588"/>
          </a:xfrm>
        </p:spPr>
        <p:txBody>
          <a:bodyPr>
            <a:noAutofit/>
          </a:bodyPr>
          <a:lstStyle/>
          <a:p>
            <a:pPr lvl="0"/>
            <a:r>
              <a:rPr lang="en-US" noProof="0"/>
              <a:t>Click to edit Master text styles</a:t>
            </a:r>
          </a:p>
        </p:txBody>
      </p:sp>
      <p:sp>
        <p:nvSpPr>
          <p:cNvPr id="13" name="Text Placeholder 4"/>
          <p:cNvSpPr>
            <a:spLocks noGrp="1"/>
          </p:cNvSpPr>
          <p:nvPr>
            <p:ph type="body" sz="quarter" idx="3"/>
          </p:nvPr>
        </p:nvSpPr>
        <p:spPr>
          <a:xfrm>
            <a:off x="5921503"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5"/>
          <p:cNvSpPr>
            <a:spLocks noGrp="1"/>
          </p:cNvSpPr>
          <p:nvPr>
            <p:ph sz="quarter" idx="4"/>
          </p:nvPr>
        </p:nvSpPr>
        <p:spPr>
          <a:xfrm>
            <a:off x="5921503" y="2499270"/>
            <a:ext cx="5280000" cy="3684588"/>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a:xfrm>
            <a:off x="10386484" y="6356352"/>
            <a:ext cx="990600" cy="314177"/>
          </a:xfrm>
          <a:prstGeom prst="rect">
            <a:avLst/>
          </a:prstGeom>
        </p:spPr>
        <p:txBody>
          <a:bodyPr/>
          <a:lstStyle/>
          <a:p>
            <a:fld id="{B066508B-79DD-D241-BF4B-1F98386A40E4}" type="datetime1">
              <a:rPr lang="fi-FI" noProof="0" smtClean="0"/>
              <a:t>9.12.2025</a:t>
            </a:fld>
            <a:endParaRPr lang="fi-FI" noProof="0"/>
          </a:p>
        </p:txBody>
      </p:sp>
      <p:sp>
        <p:nvSpPr>
          <p:cNvPr id="5" name="Title 1">
            <a:extLst>
              <a:ext uri="{FF2B5EF4-FFF2-40B4-BE49-F238E27FC236}">
                <a16:creationId xmlns:a16="http://schemas.microsoft.com/office/drawing/2014/main" id="{F9CA6EF4-B182-EEE8-390E-3ABC39B8986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64656018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Content_29">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20909"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3"/>
          <p:cNvSpPr>
            <a:spLocks noGrp="1"/>
          </p:cNvSpPr>
          <p:nvPr>
            <p:ph sz="half" idx="2"/>
          </p:nvPr>
        </p:nvSpPr>
        <p:spPr>
          <a:xfrm>
            <a:off x="520909" y="2501029"/>
            <a:ext cx="3408000" cy="3696000"/>
          </a:xfrm>
        </p:spPr>
        <p:txBody>
          <a:bodyPr>
            <a:noAutofit/>
          </a:bodyPr>
          <a:lstStyle/>
          <a:p>
            <a:pPr lvl="0"/>
            <a:r>
              <a:rPr lang="en-US" noProof="0"/>
              <a:t>Click to edit Master text styles</a:t>
            </a:r>
          </a:p>
        </p:txBody>
      </p:sp>
      <p:sp>
        <p:nvSpPr>
          <p:cNvPr id="15" name="Text Placeholder 4"/>
          <p:cNvSpPr>
            <a:spLocks noGrp="1"/>
          </p:cNvSpPr>
          <p:nvPr>
            <p:ph type="body" sz="quarter" idx="3" hasCustomPrompt="1"/>
          </p:nvPr>
        </p:nvSpPr>
        <p:spPr>
          <a:xfrm>
            <a:off x="4159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noProof="0" dirty="0"/>
              <a:t>Kirjoita väliotsikko</a:t>
            </a:r>
          </a:p>
        </p:txBody>
      </p:sp>
      <p:sp>
        <p:nvSpPr>
          <p:cNvPr id="16" name="Content Placeholder 5"/>
          <p:cNvSpPr>
            <a:spLocks noGrp="1"/>
          </p:cNvSpPr>
          <p:nvPr>
            <p:ph sz="quarter" idx="4"/>
          </p:nvPr>
        </p:nvSpPr>
        <p:spPr>
          <a:xfrm>
            <a:off x="4159903" y="2501029"/>
            <a:ext cx="3408000" cy="3696000"/>
          </a:xfrm>
        </p:spPr>
        <p:txBody>
          <a:bodyPr>
            <a:noAutofit/>
          </a:bodyPr>
          <a:lstStyle/>
          <a:p>
            <a:pPr lvl="0"/>
            <a:r>
              <a:rPr lang="en-US" noProof="0"/>
              <a:t>Click to edit Master text styles</a:t>
            </a:r>
          </a:p>
        </p:txBody>
      </p:sp>
      <p:sp>
        <p:nvSpPr>
          <p:cNvPr id="17" name="Text Placeholder 4"/>
          <p:cNvSpPr>
            <a:spLocks noGrp="1"/>
          </p:cNvSpPr>
          <p:nvPr>
            <p:ph type="body" sz="quarter" idx="13"/>
          </p:nvPr>
        </p:nvSpPr>
        <p:spPr>
          <a:xfrm>
            <a:off x="7783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8" name="Content Placeholder 5"/>
          <p:cNvSpPr>
            <a:spLocks noGrp="1"/>
          </p:cNvSpPr>
          <p:nvPr>
            <p:ph sz="quarter" idx="14"/>
          </p:nvPr>
        </p:nvSpPr>
        <p:spPr>
          <a:xfrm>
            <a:off x="7783903" y="2501029"/>
            <a:ext cx="3408000" cy="3696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a:xfrm>
            <a:off x="10386484" y="6356352"/>
            <a:ext cx="990600" cy="314177"/>
          </a:xfrm>
          <a:prstGeom prst="rect">
            <a:avLst/>
          </a:prstGeom>
        </p:spPr>
        <p:txBody>
          <a:bodyPr/>
          <a:lstStyle/>
          <a:p>
            <a:fld id="{05022105-9F4C-5747-95F7-2D9A0BC78434}" type="datetime1">
              <a:rPr lang="fi-FI" noProof="0" smtClean="0"/>
              <a:t>9.12.2025</a:t>
            </a:fld>
            <a:endParaRPr lang="fi-FI" noProof="0"/>
          </a:p>
        </p:txBody>
      </p:sp>
      <p:sp>
        <p:nvSpPr>
          <p:cNvPr id="5" name="Title 1">
            <a:extLst>
              <a:ext uri="{FF2B5EF4-FFF2-40B4-BE49-F238E27FC236}">
                <a16:creationId xmlns:a16="http://schemas.microsoft.com/office/drawing/2014/main" id="{CC376717-38BF-82C5-E832-560B155AC7D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6126483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Content_30">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521503"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1" name="Content Placeholder 3"/>
          <p:cNvSpPr>
            <a:spLocks noGrp="1"/>
          </p:cNvSpPr>
          <p:nvPr>
            <p:ph sz="half" idx="2"/>
          </p:nvPr>
        </p:nvSpPr>
        <p:spPr>
          <a:xfrm>
            <a:off x="4157877"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2" name="Content Placeholder 3"/>
          <p:cNvSpPr>
            <a:spLocks noGrp="1"/>
          </p:cNvSpPr>
          <p:nvPr>
            <p:ph sz="half" idx="13"/>
          </p:nvPr>
        </p:nvSpPr>
        <p:spPr>
          <a:xfrm>
            <a:off x="7781585"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a:xfrm>
            <a:off x="10386484" y="6356352"/>
            <a:ext cx="990600" cy="314177"/>
          </a:xfrm>
          <a:prstGeom prst="rect">
            <a:avLst/>
          </a:prstGeom>
        </p:spPr>
        <p:txBody>
          <a:bodyPr/>
          <a:lstStyle/>
          <a:p>
            <a:fld id="{FCA19004-EE4C-E141-9E22-ABAB2BB1BC8F}" type="datetime1">
              <a:rPr lang="fi-FI" noProof="0" smtClean="0"/>
              <a:t>9.12.2025</a:t>
            </a:fld>
            <a:endParaRPr lang="fi-FI" noProof="0"/>
          </a:p>
        </p:txBody>
      </p:sp>
      <p:sp>
        <p:nvSpPr>
          <p:cNvPr id="5" name="Title 1">
            <a:extLst>
              <a:ext uri="{FF2B5EF4-FFF2-40B4-BE49-F238E27FC236}">
                <a16:creationId xmlns:a16="http://schemas.microsoft.com/office/drawing/2014/main" id="{23DF7B82-D717-4FDB-2E51-34DA55E50F67}"/>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346454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Content_31">
    <p:spTree>
      <p:nvGrpSpPr>
        <p:cNvPr id="1" name=""/>
        <p:cNvGrpSpPr/>
        <p:nvPr/>
      </p:nvGrpSpPr>
      <p:grpSpPr>
        <a:xfrm>
          <a:off x="0" y="0"/>
          <a:ext cx="0" cy="0"/>
          <a:chOff x="0" y="0"/>
          <a:chExt cx="0" cy="0"/>
        </a:xfrm>
      </p:grpSpPr>
      <p:sp>
        <p:nvSpPr>
          <p:cNvPr id="10" name="Content Placeholder 2"/>
          <p:cNvSpPr>
            <a:spLocks noGrp="1"/>
          </p:cNvSpPr>
          <p:nvPr>
            <p:ph idx="1"/>
          </p:nvPr>
        </p:nvSpPr>
        <p:spPr>
          <a:xfrm>
            <a:off x="520908" y="1662121"/>
            <a:ext cx="10672795" cy="1440000"/>
          </a:xfrm>
        </p:spPr>
        <p:txBody>
          <a:bodyPr>
            <a:noAutofit/>
          </a:bodyPr>
          <a:lstStyle>
            <a:lvl1pPr>
              <a:buClr>
                <a:schemeClr val="accent1"/>
              </a:buClr>
              <a:defRPr spc="-27" baseline="0"/>
            </a:lvl1pPr>
            <a:lvl2pPr>
              <a:defRPr spc="-27" baseline="0"/>
            </a:lvl2pPr>
            <a:lvl3pPr>
              <a:defRPr spc="-27" baseline="0"/>
            </a:lvl3pPr>
            <a:lvl4pPr marL="1075240" indent="0">
              <a:buNone/>
              <a:defRPr/>
            </a:lvl4pPr>
          </a:lstStyle>
          <a:p>
            <a:pPr lvl="0"/>
            <a:r>
              <a:rPr lang="en-US" noProof="0"/>
              <a:t>Click to edit Master text styles</a:t>
            </a:r>
          </a:p>
        </p:txBody>
      </p:sp>
      <p:sp>
        <p:nvSpPr>
          <p:cNvPr id="11" name="Content Placeholder 2"/>
          <p:cNvSpPr>
            <a:spLocks noGrp="1"/>
          </p:cNvSpPr>
          <p:nvPr>
            <p:ph idx="13"/>
          </p:nvPr>
        </p:nvSpPr>
        <p:spPr>
          <a:xfrm>
            <a:off x="520908" y="3182148"/>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12" name="Content Placeholder 2"/>
          <p:cNvSpPr>
            <a:spLocks noGrp="1"/>
          </p:cNvSpPr>
          <p:nvPr>
            <p:ph idx="14"/>
          </p:nvPr>
        </p:nvSpPr>
        <p:spPr>
          <a:xfrm>
            <a:off x="520908" y="4702175"/>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a:xfrm>
            <a:off x="10386484" y="6356352"/>
            <a:ext cx="990600" cy="314177"/>
          </a:xfrm>
          <a:prstGeom prst="rect">
            <a:avLst/>
          </a:prstGeom>
        </p:spPr>
        <p:txBody>
          <a:bodyPr/>
          <a:lstStyle/>
          <a:p>
            <a:fld id="{330B8315-1175-5C48-A879-815F717B680B}" type="datetime1">
              <a:rPr lang="fi-FI" noProof="0" smtClean="0"/>
              <a:t>9.12.2025</a:t>
            </a:fld>
            <a:endParaRPr lang="fi-FI" noProof="0"/>
          </a:p>
        </p:txBody>
      </p:sp>
      <p:sp>
        <p:nvSpPr>
          <p:cNvPr id="4" name="Title 1">
            <a:extLst>
              <a:ext uri="{FF2B5EF4-FFF2-40B4-BE49-F238E27FC236}">
                <a16:creationId xmlns:a16="http://schemas.microsoft.com/office/drawing/2014/main" id="{8CD0EC4F-6CE3-7EEB-322B-7AF233EE9609}"/>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40900206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Content_32">
    <p:spTree>
      <p:nvGrpSpPr>
        <p:cNvPr id="1" name=""/>
        <p:cNvGrpSpPr/>
        <p:nvPr/>
      </p:nvGrpSpPr>
      <p:grpSpPr>
        <a:xfrm>
          <a:off x="0" y="0"/>
          <a:ext cx="0" cy="0"/>
          <a:chOff x="0" y="0"/>
          <a:chExt cx="0" cy="0"/>
        </a:xfrm>
      </p:grpSpPr>
      <p:sp>
        <p:nvSpPr>
          <p:cNvPr id="19" name="Tekstin paikkamerkki 9"/>
          <p:cNvSpPr>
            <a:spLocks noGrp="1"/>
          </p:cNvSpPr>
          <p:nvPr>
            <p:ph type="body" sz="quarter" idx="13"/>
          </p:nvPr>
        </p:nvSpPr>
        <p:spPr>
          <a:xfrm>
            <a:off x="522409" y="1663096"/>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0" name="Content Placeholder 2"/>
          <p:cNvSpPr>
            <a:spLocks noGrp="1"/>
          </p:cNvSpPr>
          <p:nvPr>
            <p:ph idx="1"/>
          </p:nvPr>
        </p:nvSpPr>
        <p:spPr>
          <a:xfrm>
            <a:off x="2613892" y="1662121"/>
            <a:ext cx="8555181" cy="1440000"/>
          </a:xfrm>
        </p:spPr>
        <p:txBody>
          <a:bodyPr anchor="t" anchorCtr="0">
            <a:noAutofit/>
          </a:bodyPr>
          <a:lstStyle>
            <a:lvl1pPr>
              <a:buClr>
                <a:schemeClr val="accent1"/>
              </a:buClr>
              <a:defRPr spc="-27" baseline="0">
                <a:solidFill>
                  <a:schemeClr val="tx1"/>
                </a:solidFill>
              </a:defRPr>
            </a:lvl1pPr>
            <a:lvl2pPr>
              <a:defRPr spc="-27" baseline="0"/>
            </a:lvl2pPr>
            <a:lvl3pPr>
              <a:defRPr spc="-27" baseline="0"/>
            </a:lvl3pPr>
          </a:lstStyle>
          <a:p>
            <a:pPr lvl="0"/>
            <a:r>
              <a:rPr lang="en-US" noProof="0"/>
              <a:t>Click to edit Master text styles</a:t>
            </a:r>
          </a:p>
        </p:txBody>
      </p:sp>
      <p:sp>
        <p:nvSpPr>
          <p:cNvPr id="21" name="Tekstin paikkamerkki 9"/>
          <p:cNvSpPr>
            <a:spLocks noGrp="1"/>
          </p:cNvSpPr>
          <p:nvPr>
            <p:ph type="body" sz="quarter" idx="14"/>
          </p:nvPr>
        </p:nvSpPr>
        <p:spPr>
          <a:xfrm>
            <a:off x="522409" y="3182970"/>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2" name="Content Placeholder 2"/>
          <p:cNvSpPr>
            <a:spLocks noGrp="1"/>
          </p:cNvSpPr>
          <p:nvPr>
            <p:ph idx="15"/>
          </p:nvPr>
        </p:nvSpPr>
        <p:spPr>
          <a:xfrm>
            <a:off x="2613892" y="3181995"/>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23" name="Tekstin paikkamerkki 9"/>
          <p:cNvSpPr>
            <a:spLocks noGrp="1"/>
          </p:cNvSpPr>
          <p:nvPr>
            <p:ph type="body" sz="quarter" idx="16"/>
          </p:nvPr>
        </p:nvSpPr>
        <p:spPr>
          <a:xfrm>
            <a:off x="522409" y="4702843"/>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4" name="Content Placeholder 2"/>
          <p:cNvSpPr>
            <a:spLocks noGrp="1"/>
          </p:cNvSpPr>
          <p:nvPr>
            <p:ph idx="17"/>
          </p:nvPr>
        </p:nvSpPr>
        <p:spPr>
          <a:xfrm>
            <a:off x="2613892" y="4701868"/>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a:xfrm>
            <a:off x="10386484" y="6356352"/>
            <a:ext cx="990600" cy="314177"/>
          </a:xfrm>
          <a:prstGeom prst="rect">
            <a:avLst/>
          </a:prstGeom>
        </p:spPr>
        <p:txBody>
          <a:bodyPr/>
          <a:lstStyle/>
          <a:p>
            <a:fld id="{367D8E74-E954-2547-B4F7-580107513588}" type="datetime1">
              <a:rPr lang="fi-FI" noProof="0" smtClean="0"/>
              <a:t>9.12.2025</a:t>
            </a:fld>
            <a:endParaRPr lang="fi-FI" noProof="0"/>
          </a:p>
        </p:txBody>
      </p:sp>
      <p:sp>
        <p:nvSpPr>
          <p:cNvPr id="4" name="Title 1">
            <a:extLst>
              <a:ext uri="{FF2B5EF4-FFF2-40B4-BE49-F238E27FC236}">
                <a16:creationId xmlns:a16="http://schemas.microsoft.com/office/drawing/2014/main" id="{D22359FA-783F-DFF1-3CA4-E81275019D3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73353749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Content_33">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a:xfrm>
            <a:off x="10386484" y="6356352"/>
            <a:ext cx="990600" cy="314177"/>
          </a:xfrm>
          <a:prstGeom prst="rect">
            <a:avLst/>
          </a:prstGeom>
        </p:spPr>
        <p:txBody>
          <a:bodyPr/>
          <a:lstStyle/>
          <a:p>
            <a:fld id="{65A077DC-6BC4-DA4A-AFEB-2CB3D13C2CD9}" type="datetime1">
              <a:rPr lang="fi-FI" noProof="0" smtClean="0"/>
              <a:t>9.12.2025</a:t>
            </a:fld>
            <a:endParaRPr lang="fi-FI" noProof="0"/>
          </a:p>
        </p:txBody>
      </p:sp>
      <p:sp>
        <p:nvSpPr>
          <p:cNvPr id="6" name="Text Placeholder 4">
            <a:extLst>
              <a:ext uri="{FF2B5EF4-FFF2-40B4-BE49-F238E27FC236}">
                <a16:creationId xmlns:a16="http://schemas.microsoft.com/office/drawing/2014/main" id="{57304C0D-E9DC-95D7-EA44-76DBAA7098D5}"/>
              </a:ext>
            </a:extLst>
          </p:cNvPr>
          <p:cNvSpPr>
            <a:spLocks noGrp="1"/>
          </p:cNvSpPr>
          <p:nvPr>
            <p:ph type="body" sz="quarter" idx="13"/>
          </p:nvPr>
        </p:nvSpPr>
        <p:spPr>
          <a:xfrm>
            <a:off x="514759" y="620185"/>
            <a:ext cx="10862325" cy="5547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Content_34">
    <p:spTree>
      <p:nvGrpSpPr>
        <p:cNvPr id="1" name=""/>
        <p:cNvGrpSpPr/>
        <p:nvPr/>
      </p:nvGrpSpPr>
      <p:grpSpPr>
        <a:xfrm>
          <a:off x="0" y="0"/>
          <a:ext cx="0" cy="0"/>
          <a:chOff x="0" y="0"/>
          <a:chExt cx="0" cy="0"/>
        </a:xfrm>
      </p:grpSpPr>
      <p:cxnSp>
        <p:nvCxnSpPr>
          <p:cNvPr id="7" name="Straight Connector 9">
            <a:extLst>
              <a:ext uri="{C183D7F6-B498-43B3-948B-1728B52AA6E4}">
                <adec:decorative xmlns:adec="http://schemas.microsoft.com/office/drawing/2017/decorative" val="1"/>
              </a:ext>
            </a:extLst>
          </p:cNvPr>
          <p:cNvCxnSpPr/>
          <p:nvPr userDrawn="1"/>
        </p:nvCxnSpPr>
        <p:spPr>
          <a:xfrm rot="5400000">
            <a:off x="4975600" y="3041724"/>
            <a:ext cx="2412208" cy="2181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a:extLst>
              <a:ext uri="{C183D7F6-B498-43B3-948B-1728B52AA6E4}">
                <adec:decorative xmlns:adec="http://schemas.microsoft.com/office/drawing/2017/decorative" val="1"/>
              </a:ext>
            </a:extLst>
          </p:cNvPr>
          <p:cNvCxnSpPr/>
          <p:nvPr userDrawn="1"/>
        </p:nvCxnSpPr>
        <p:spPr>
          <a:xfrm rot="10800000">
            <a:off x="1127271" y="3166536"/>
            <a:ext cx="1042051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kstiruutu 16"/>
          <p:cNvSpPr txBox="1"/>
          <p:nvPr userDrawn="1"/>
        </p:nvSpPr>
        <p:spPr>
          <a:xfrm>
            <a:off x="924131"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1</a:t>
            </a:r>
          </a:p>
        </p:txBody>
      </p:sp>
      <p:sp>
        <p:nvSpPr>
          <p:cNvPr id="14" name="Tekstiruutu 13"/>
          <p:cNvSpPr txBox="1"/>
          <p:nvPr userDrawn="1"/>
        </p:nvSpPr>
        <p:spPr>
          <a:xfrm>
            <a:off x="6627753"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2</a:t>
            </a:r>
          </a:p>
        </p:txBody>
      </p:sp>
      <p:sp>
        <p:nvSpPr>
          <p:cNvPr id="16" name="Tekstiruutu 15"/>
          <p:cNvSpPr txBox="1"/>
          <p:nvPr userDrawn="1"/>
        </p:nvSpPr>
        <p:spPr>
          <a:xfrm>
            <a:off x="924131" y="3068960"/>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3</a:t>
            </a:r>
          </a:p>
        </p:txBody>
      </p:sp>
      <p:sp>
        <p:nvSpPr>
          <p:cNvPr id="15" name="Tekstiruutu 14"/>
          <p:cNvSpPr txBox="1"/>
          <p:nvPr userDrawn="1"/>
        </p:nvSpPr>
        <p:spPr>
          <a:xfrm>
            <a:off x="6612338" y="3075513"/>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4</a:t>
            </a:r>
          </a:p>
        </p:txBody>
      </p:sp>
      <p:sp>
        <p:nvSpPr>
          <p:cNvPr id="29" name="Tekstin paikkamerkki 19"/>
          <p:cNvSpPr>
            <a:spLocks noGrp="1"/>
          </p:cNvSpPr>
          <p:nvPr>
            <p:ph type="body" sz="quarter" idx="17"/>
          </p:nvPr>
        </p:nvSpPr>
        <p:spPr>
          <a:xfrm>
            <a:off x="1033202" y="5084763"/>
            <a:ext cx="10396799" cy="1008063"/>
          </a:xfrm>
          <a:prstGeom prst="rect">
            <a:avLst/>
          </a:prstGeom>
        </p:spPr>
        <p:txBody>
          <a:bodyPr/>
          <a:lstStyle>
            <a:lvl1pPr marL="0" indent="0">
              <a:buNone/>
              <a:defRPr sz="1600"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a:xfrm>
            <a:off x="10386484" y="6356352"/>
            <a:ext cx="990600" cy="314177"/>
          </a:xfrm>
          <a:prstGeom prst="rect">
            <a:avLst/>
          </a:prstGeom>
        </p:spPr>
        <p:txBody>
          <a:bodyPr/>
          <a:lstStyle/>
          <a:p>
            <a:fld id="{9339651B-F110-C443-BD4F-E59E2F55105A}" type="datetime1">
              <a:rPr lang="fi-FI" noProof="0" smtClean="0"/>
              <a:t>9.12.2025</a:t>
            </a:fld>
            <a:endParaRPr lang="fi-FI" noProof="0"/>
          </a:p>
        </p:txBody>
      </p:sp>
      <p:sp>
        <p:nvSpPr>
          <p:cNvPr id="4" name="Title 1">
            <a:extLst>
              <a:ext uri="{FF2B5EF4-FFF2-40B4-BE49-F238E27FC236}">
                <a16:creationId xmlns:a16="http://schemas.microsoft.com/office/drawing/2014/main" id="{C0A7AE3E-222B-D4CF-E6FE-0555A576D44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10" name="Text Placeholder 8">
            <a:extLst>
              <a:ext uri="{FF2B5EF4-FFF2-40B4-BE49-F238E27FC236}">
                <a16:creationId xmlns:a16="http://schemas.microsoft.com/office/drawing/2014/main" id="{25B85A10-42EE-3C0F-484B-91B6F5D0F99D}"/>
              </a:ext>
            </a:extLst>
          </p:cNvPr>
          <p:cNvSpPr>
            <a:spLocks noGrp="1"/>
          </p:cNvSpPr>
          <p:nvPr>
            <p:ph type="body" sz="quarter" idx="21"/>
          </p:nvPr>
        </p:nvSpPr>
        <p:spPr>
          <a:xfrm>
            <a:off x="1839384" y="1881300"/>
            <a:ext cx="3920067" cy="900000"/>
          </a:xfrm>
        </p:spPr>
        <p:txBody>
          <a:bodyPr/>
          <a:lstStyle/>
          <a:p>
            <a:pPr lvl="0"/>
            <a:r>
              <a:rPr lang="en-US"/>
              <a:t>Click to edit Master text styles</a:t>
            </a:r>
          </a:p>
        </p:txBody>
      </p:sp>
      <p:sp>
        <p:nvSpPr>
          <p:cNvPr id="12" name="Text Placeholder 8">
            <a:extLst>
              <a:ext uri="{FF2B5EF4-FFF2-40B4-BE49-F238E27FC236}">
                <a16:creationId xmlns:a16="http://schemas.microsoft.com/office/drawing/2014/main" id="{17B1B1DC-5B1A-AEE9-9810-68A4316FCEA1}"/>
              </a:ext>
            </a:extLst>
          </p:cNvPr>
          <p:cNvSpPr>
            <a:spLocks noGrp="1"/>
          </p:cNvSpPr>
          <p:nvPr>
            <p:ph type="body" sz="quarter" idx="22"/>
          </p:nvPr>
        </p:nvSpPr>
        <p:spPr>
          <a:xfrm>
            <a:off x="7512051" y="1881300"/>
            <a:ext cx="3920067" cy="900000"/>
          </a:xfrm>
        </p:spPr>
        <p:txBody>
          <a:bodyPr/>
          <a:lstStyle/>
          <a:p>
            <a:pPr lvl="0"/>
            <a:r>
              <a:rPr lang="en-US"/>
              <a:t>Click to edit Master text styles</a:t>
            </a:r>
          </a:p>
        </p:txBody>
      </p:sp>
      <p:sp>
        <p:nvSpPr>
          <p:cNvPr id="19" name="Text Placeholder 8">
            <a:extLst>
              <a:ext uri="{FF2B5EF4-FFF2-40B4-BE49-F238E27FC236}">
                <a16:creationId xmlns:a16="http://schemas.microsoft.com/office/drawing/2014/main" id="{B19ECD3D-E5E1-4C59-1975-1984319FB3E5}"/>
              </a:ext>
            </a:extLst>
          </p:cNvPr>
          <p:cNvSpPr>
            <a:spLocks noGrp="1"/>
          </p:cNvSpPr>
          <p:nvPr>
            <p:ph type="body" sz="quarter" idx="23"/>
          </p:nvPr>
        </p:nvSpPr>
        <p:spPr>
          <a:xfrm>
            <a:off x="1839384" y="3413767"/>
            <a:ext cx="3920067" cy="900000"/>
          </a:xfrm>
        </p:spPr>
        <p:txBody>
          <a:bodyPr/>
          <a:lstStyle/>
          <a:p>
            <a:pPr lvl="0"/>
            <a:r>
              <a:rPr lang="en-US"/>
              <a:t>Click to edit Master text styles</a:t>
            </a:r>
          </a:p>
        </p:txBody>
      </p:sp>
      <p:sp>
        <p:nvSpPr>
          <p:cNvPr id="20" name="Text Placeholder 8">
            <a:extLst>
              <a:ext uri="{FF2B5EF4-FFF2-40B4-BE49-F238E27FC236}">
                <a16:creationId xmlns:a16="http://schemas.microsoft.com/office/drawing/2014/main" id="{12D9C0CC-F4B2-D60D-8FE4-9E7A31C07D57}"/>
              </a:ext>
            </a:extLst>
          </p:cNvPr>
          <p:cNvSpPr>
            <a:spLocks noGrp="1"/>
          </p:cNvSpPr>
          <p:nvPr>
            <p:ph type="body" sz="quarter" idx="24"/>
          </p:nvPr>
        </p:nvSpPr>
        <p:spPr>
          <a:xfrm>
            <a:off x="7512051" y="3413767"/>
            <a:ext cx="3920067" cy="900000"/>
          </a:xfrm>
        </p:spPr>
        <p:txBody>
          <a:bodyPr/>
          <a:lstStyle/>
          <a:p>
            <a:pPr lvl="0"/>
            <a:r>
              <a:rPr lang="en-US"/>
              <a:t>Click to edit Master text styles</a:t>
            </a:r>
          </a:p>
        </p:txBody>
      </p:sp>
    </p:spTree>
    <p:extLst>
      <p:ext uri="{BB962C8B-B14F-4D97-AF65-F5344CB8AC3E}">
        <p14:creationId xmlns:p14="http://schemas.microsoft.com/office/powerpoint/2010/main" val="329262053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Content_35">
    <p:spTree>
      <p:nvGrpSpPr>
        <p:cNvPr id="1" name=""/>
        <p:cNvGrpSpPr/>
        <p:nvPr/>
      </p:nvGrpSpPr>
      <p:grpSpPr>
        <a:xfrm>
          <a:off x="0" y="0"/>
          <a:ext cx="0" cy="0"/>
          <a:chOff x="0" y="0"/>
          <a:chExt cx="0" cy="0"/>
        </a:xfrm>
      </p:grpSpPr>
      <p:cxnSp>
        <p:nvCxnSpPr>
          <p:cNvPr id="18" name="Straight Connector 9">
            <a:extLst>
              <a:ext uri="{C183D7F6-B498-43B3-948B-1728B52AA6E4}">
                <adec:decorative xmlns:adec="http://schemas.microsoft.com/office/drawing/2017/decorative" val="1"/>
              </a:ext>
            </a:extLst>
          </p:cNvPr>
          <p:cNvCxnSpPr/>
          <p:nvPr userDrawn="1"/>
        </p:nvCxnSpPr>
        <p:spPr>
          <a:xfrm>
            <a:off x="5999989" y="1761416"/>
            <a:ext cx="0" cy="4163861"/>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a:extLst>
              <a:ext uri="{C183D7F6-B498-43B3-948B-1728B52AA6E4}">
                <adec:decorative xmlns:adec="http://schemas.microsoft.com/office/drawing/2017/decorative" val="1"/>
              </a:ext>
            </a:extLst>
          </p:cNvPr>
          <p:cNvCxnSpPr/>
          <p:nvPr userDrawn="1"/>
        </p:nvCxnSpPr>
        <p:spPr>
          <a:xfrm rot="10800000">
            <a:off x="755031" y="3683164"/>
            <a:ext cx="1095206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Tekstiruutu 32"/>
          <p:cNvSpPr txBox="1"/>
          <p:nvPr userDrawn="1"/>
        </p:nvSpPr>
        <p:spPr>
          <a:xfrm>
            <a:off x="457282"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1</a:t>
            </a:r>
          </a:p>
        </p:txBody>
      </p:sp>
      <p:sp>
        <p:nvSpPr>
          <p:cNvPr id="30" name="Tekstiruutu 29"/>
          <p:cNvSpPr txBox="1"/>
          <p:nvPr userDrawn="1"/>
        </p:nvSpPr>
        <p:spPr>
          <a:xfrm>
            <a:off x="6059734"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2</a:t>
            </a:r>
          </a:p>
        </p:txBody>
      </p:sp>
      <p:sp>
        <p:nvSpPr>
          <p:cNvPr id="32" name="Tekstiruutu 31"/>
          <p:cNvSpPr txBox="1"/>
          <p:nvPr userDrawn="1"/>
        </p:nvSpPr>
        <p:spPr>
          <a:xfrm>
            <a:off x="457282" y="3675937"/>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3</a:t>
            </a:r>
          </a:p>
        </p:txBody>
      </p:sp>
      <p:sp>
        <p:nvSpPr>
          <p:cNvPr id="31" name="Tekstiruutu 30"/>
          <p:cNvSpPr txBox="1"/>
          <p:nvPr userDrawn="1"/>
        </p:nvSpPr>
        <p:spPr>
          <a:xfrm>
            <a:off x="6044318" y="3610954"/>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4</a:t>
            </a:r>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a:xfrm>
            <a:off x="10386484" y="6356352"/>
            <a:ext cx="990600" cy="314177"/>
          </a:xfrm>
          <a:prstGeom prst="rect">
            <a:avLst/>
          </a:prstGeom>
        </p:spPr>
        <p:txBody>
          <a:bodyPr/>
          <a:lstStyle/>
          <a:p>
            <a:fld id="{8344E1AD-CD0B-2A43-AE0C-6C75453D022F}" type="datetime1">
              <a:rPr lang="fi-FI" noProof="0" smtClean="0"/>
              <a:t>9.12.2025</a:t>
            </a:fld>
            <a:endParaRPr lang="fi-FI" noProof="0"/>
          </a:p>
        </p:txBody>
      </p:sp>
      <p:sp>
        <p:nvSpPr>
          <p:cNvPr id="4" name="Title 1">
            <a:extLst>
              <a:ext uri="{FF2B5EF4-FFF2-40B4-BE49-F238E27FC236}">
                <a16:creationId xmlns:a16="http://schemas.microsoft.com/office/drawing/2014/main" id="{41BE2399-21E3-9594-E712-825098A7F2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8" name="Text Placeholder 6">
            <a:extLst>
              <a:ext uri="{FF2B5EF4-FFF2-40B4-BE49-F238E27FC236}">
                <a16:creationId xmlns:a16="http://schemas.microsoft.com/office/drawing/2014/main" id="{CFD2D87F-01B6-887E-07FA-E9C4D8C4540E}"/>
              </a:ext>
            </a:extLst>
          </p:cNvPr>
          <p:cNvSpPr>
            <a:spLocks noGrp="1"/>
          </p:cNvSpPr>
          <p:nvPr>
            <p:ph type="body" sz="quarter" idx="20"/>
          </p:nvPr>
        </p:nvSpPr>
        <p:spPr>
          <a:xfrm>
            <a:off x="1225551" y="1784351"/>
            <a:ext cx="4595283" cy="1595967"/>
          </a:xfrm>
        </p:spPr>
        <p:txBody>
          <a:body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A4E6A959-B387-7BF0-A889-E6BD2E14B761}"/>
              </a:ext>
            </a:extLst>
          </p:cNvPr>
          <p:cNvSpPr>
            <a:spLocks noGrp="1"/>
          </p:cNvSpPr>
          <p:nvPr>
            <p:ph type="body" sz="quarter" idx="21"/>
          </p:nvPr>
        </p:nvSpPr>
        <p:spPr>
          <a:xfrm>
            <a:off x="6889751" y="1784351"/>
            <a:ext cx="4595283" cy="1595967"/>
          </a:xfrm>
        </p:spPr>
        <p:txBody>
          <a:bodyPr/>
          <a:lstStyle/>
          <a:p>
            <a:pPr lvl="0"/>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B0561B2B-686C-C86B-43CD-CF655EF621F7}"/>
              </a:ext>
            </a:extLst>
          </p:cNvPr>
          <p:cNvSpPr>
            <a:spLocks noGrp="1"/>
          </p:cNvSpPr>
          <p:nvPr>
            <p:ph type="body" sz="quarter" idx="22"/>
          </p:nvPr>
        </p:nvSpPr>
        <p:spPr>
          <a:xfrm>
            <a:off x="6889751" y="3943351"/>
            <a:ext cx="4595283" cy="1595967"/>
          </a:xfrm>
        </p:spPr>
        <p:txBody>
          <a:body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89906099-D552-1244-C78B-DEB4DF4D6649}"/>
              </a:ext>
            </a:extLst>
          </p:cNvPr>
          <p:cNvSpPr>
            <a:spLocks noGrp="1"/>
          </p:cNvSpPr>
          <p:nvPr>
            <p:ph type="body" sz="quarter" idx="23"/>
          </p:nvPr>
        </p:nvSpPr>
        <p:spPr>
          <a:xfrm>
            <a:off x="1225551" y="3943351"/>
            <a:ext cx="4595283" cy="159596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47292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67" b="0" i="0">
                <a:solidFill>
                  <a:srgbClr val="003375"/>
                </a:solidFill>
                <a:latin typeface="Gill Sans MT"/>
                <a:cs typeface="Gill Sans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Content_36">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45539" y="1661029"/>
            <a:ext cx="6041528" cy="4357008"/>
          </a:xfrm>
          <a:prstGeom prst="rect">
            <a:avLst/>
          </a:prstGeo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852357" y="1661029"/>
            <a:ext cx="4510587" cy="4510587"/>
          </a:xfrm>
          <a:prstGeom prst="ellipse">
            <a:avLst/>
          </a:prstGeom>
          <a:solidFill>
            <a:schemeClr val="accent2"/>
          </a:solidFill>
          <a:effectLst/>
        </p:spPr>
        <p:txBody>
          <a:bodyPr/>
          <a:lstStyle>
            <a:lvl1pPr marL="0" indent="0" algn="ctr">
              <a:buFontTx/>
              <a:buNone/>
              <a:defRPr sz="1867" spc="-67"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a:xfrm>
            <a:off x="10386484" y="6356352"/>
            <a:ext cx="990600" cy="314177"/>
          </a:xfrm>
          <a:prstGeom prst="rect">
            <a:avLst/>
          </a:prstGeom>
        </p:spPr>
        <p:txBody>
          <a:bodyPr/>
          <a:lstStyle/>
          <a:p>
            <a:fld id="{0C48B7BB-B7ED-CB41-AFE1-917B8567CB97}" type="datetime1">
              <a:rPr lang="fi-FI" noProof="0" smtClean="0"/>
              <a:t>9.12.2025</a:t>
            </a:fld>
            <a:endParaRPr lang="fi-FI" noProof="0"/>
          </a:p>
        </p:txBody>
      </p:sp>
      <p:sp>
        <p:nvSpPr>
          <p:cNvPr id="4" name="Title 1">
            <a:extLst>
              <a:ext uri="{FF2B5EF4-FFF2-40B4-BE49-F238E27FC236}">
                <a16:creationId xmlns:a16="http://schemas.microsoft.com/office/drawing/2014/main" id="{45443350-0EDE-36C8-EAB0-675FC6D1872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7405268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Content_37">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1170644" y="1656204"/>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713536" y="4221075"/>
            <a:ext cx="3314216" cy="1745659"/>
          </a:xfrm>
          <a:prstGeom prst="rect">
            <a:avLst/>
          </a:prstGeom>
        </p:spPr>
        <p:txBody>
          <a:bodyPr lIns="0">
            <a:noAutofit/>
          </a:bodyPr>
          <a:lstStyle>
            <a:lvl1pPr marL="0" indent="0" algn="ctr">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889396" y="1633165"/>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432288"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608149" y="1598609"/>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151041"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a:xfrm>
            <a:off x="10386484" y="6356352"/>
            <a:ext cx="990600" cy="314177"/>
          </a:xfrm>
          <a:prstGeom prst="rect">
            <a:avLst/>
          </a:prstGeom>
        </p:spPr>
        <p:txBody>
          <a:bodyPr/>
          <a:lstStyle/>
          <a:p>
            <a:fld id="{97DC7485-E0D2-8D48-B336-55A9C192ABED}" type="datetime1">
              <a:rPr lang="fi-FI" noProof="0" smtClean="0"/>
              <a:t>9.12.2025</a:t>
            </a:fld>
            <a:endParaRPr lang="fi-FI" noProof="0"/>
          </a:p>
        </p:txBody>
      </p:sp>
      <p:sp>
        <p:nvSpPr>
          <p:cNvPr id="4" name="Title 1">
            <a:extLst>
              <a:ext uri="{FF2B5EF4-FFF2-40B4-BE49-F238E27FC236}">
                <a16:creationId xmlns:a16="http://schemas.microsoft.com/office/drawing/2014/main" id="{349A28DA-3DED-5937-922C-64487E02F5E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50744800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Content_38">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2063789"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dirty="0"/>
              <a:t>Lähin konttori / konttorit</a:t>
            </a:r>
            <a:br>
              <a:rPr lang="fi-FI" noProof="0" dirty="0"/>
            </a:br>
            <a:r>
              <a:rPr lang="fi-FI" noProof="0" dirty="0"/>
              <a:t>Yhteystiedot</a:t>
            </a:r>
            <a:br>
              <a:rPr lang="fi-FI" noProof="0" dirty="0"/>
            </a:br>
            <a:r>
              <a:rPr lang="fi-FI" noProof="0" dirty="0"/>
              <a:t>Aukioloajat</a:t>
            </a:r>
            <a:br>
              <a:rPr lang="fi-FI" noProof="0" dirty="0"/>
            </a:br>
            <a:r>
              <a:rPr lang="fi-FI" noProof="0" dirty="0"/>
              <a:t>Verkkosivu</a:t>
            </a:r>
            <a:br>
              <a:rPr lang="fi-FI" noProof="0" dirty="0"/>
            </a:br>
            <a:r>
              <a:rPr lang="fi-FI" noProof="0" dirty="0"/>
              <a:t>Muu tieto</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7335383" y="1884149"/>
            <a:ext cx="1746100" cy="17461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1" name="Text Placeholder 12"/>
          <p:cNvSpPr>
            <a:spLocks noGrp="1"/>
          </p:cNvSpPr>
          <p:nvPr>
            <p:ph type="body" sz="quarter" idx="15" hasCustomPrompt="1"/>
          </p:nvPr>
        </p:nvSpPr>
        <p:spPr>
          <a:xfrm>
            <a:off x="6288341"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a:xfrm>
            <a:off x="10386484" y="6356352"/>
            <a:ext cx="990600" cy="314177"/>
          </a:xfrm>
          <a:prstGeom prst="rect">
            <a:avLst/>
          </a:prstGeom>
        </p:spPr>
        <p:txBody>
          <a:bodyPr/>
          <a:lstStyle/>
          <a:p>
            <a:fld id="{CB1C7CB7-F8B2-6E4F-9799-8C3B0AC9DFAF}" type="datetime1">
              <a:rPr lang="fi-FI" noProof="0" smtClean="0"/>
              <a:t>9.12.2025</a:t>
            </a:fld>
            <a:endParaRPr lang="fi-FI" noProof="0"/>
          </a:p>
        </p:txBody>
      </p:sp>
      <p:pic>
        <p:nvPicPr>
          <p:cNvPr id="18" name="Kuva 17">
            <a:extLst>
              <a:ext uri="{FF2B5EF4-FFF2-40B4-BE49-F238E27FC236}">
                <a16:creationId xmlns:a16="http://schemas.microsoft.com/office/drawing/2014/main" id="{69A85528-7428-434C-B70E-40C08182C3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5633" y="2022006"/>
            <a:ext cx="2851851" cy="1450093"/>
          </a:xfrm>
          <a:prstGeom prst="rect">
            <a:avLst/>
          </a:prstGeom>
        </p:spPr>
      </p:pic>
      <p:sp>
        <p:nvSpPr>
          <p:cNvPr id="2" name="Title 1">
            <a:extLst>
              <a:ext uri="{FF2B5EF4-FFF2-40B4-BE49-F238E27FC236}">
                <a16:creationId xmlns:a16="http://schemas.microsoft.com/office/drawing/2014/main" id="{4AE36CD9-C447-38B1-44B5-B819ACE84784}"/>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57407651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Content_39">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404961" y="3926642"/>
            <a:ext cx="3168440" cy="1919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Lähin konttori / konttorit</a:t>
            </a:r>
            <a:br>
              <a:rPr lang="fi-FI" noProof="0"/>
            </a:br>
            <a:r>
              <a:rPr lang="fi-FI" noProof="0"/>
              <a:t>Yhteystiedot</a:t>
            </a:r>
            <a:br>
              <a:rPr lang="fi-FI" noProof="0"/>
            </a:br>
            <a:r>
              <a:rPr lang="fi-FI" noProof="0"/>
              <a:t>Aukioloajat</a:t>
            </a:r>
            <a:br>
              <a:rPr lang="fi-FI" noProof="0"/>
            </a:br>
            <a:r>
              <a:rPr lang="fi-FI" noProof="0"/>
              <a:t>Verkkosivu</a:t>
            </a:r>
            <a:br>
              <a:rPr lang="fi-FI" noProof="0"/>
            </a:br>
            <a:r>
              <a:rPr lang="fi-FI" noProof="0"/>
              <a:t>Muu tieto</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288214" y="150883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3" name="Text Placeholder 12"/>
          <p:cNvSpPr>
            <a:spLocks noGrp="1"/>
          </p:cNvSpPr>
          <p:nvPr>
            <p:ph type="body" sz="quarter" idx="15" hasCustomPrompt="1"/>
          </p:nvPr>
        </p:nvSpPr>
        <p:spPr>
          <a:xfrm>
            <a:off x="8016267" y="1509271"/>
            <a:ext cx="3264453" cy="1535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6288214" y="3236887"/>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5" name="Text Placeholder 12"/>
          <p:cNvSpPr>
            <a:spLocks noGrp="1"/>
          </p:cNvSpPr>
          <p:nvPr>
            <p:ph type="body" sz="quarter" idx="16" hasCustomPrompt="1"/>
          </p:nvPr>
        </p:nvSpPr>
        <p:spPr>
          <a:xfrm>
            <a:off x="8016267" y="3236887"/>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19" hasCustomPrompt="1"/>
          </p:nvPr>
        </p:nvSpPr>
        <p:spPr>
          <a:xfrm>
            <a:off x="6288214" y="496531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7" name="Text Placeholder 12"/>
          <p:cNvSpPr>
            <a:spLocks noGrp="1"/>
          </p:cNvSpPr>
          <p:nvPr>
            <p:ph type="body" sz="quarter" idx="17" hasCustomPrompt="1"/>
          </p:nvPr>
        </p:nvSpPr>
        <p:spPr>
          <a:xfrm>
            <a:off x="8016267" y="4965128"/>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a:xfrm>
            <a:off x="10386484" y="6356352"/>
            <a:ext cx="990600" cy="314177"/>
          </a:xfrm>
          <a:prstGeom prst="rect">
            <a:avLst/>
          </a:prstGeom>
        </p:spPr>
        <p:txBody>
          <a:bodyPr/>
          <a:lstStyle/>
          <a:p>
            <a:fld id="{E536FF8B-00A7-1949-8EDC-DCE78C064929}" type="datetime1">
              <a:rPr lang="fi-FI" noProof="0" smtClean="0"/>
              <a:t>9.12.2025</a:t>
            </a:fld>
            <a:endParaRPr lang="fi-FI" noProof="0"/>
          </a:p>
        </p:txBody>
      </p:sp>
      <p:pic>
        <p:nvPicPr>
          <p:cNvPr id="30" name="Kuva 29">
            <a:extLst>
              <a:ext uri="{FF2B5EF4-FFF2-40B4-BE49-F238E27FC236}">
                <a16:creationId xmlns:a16="http://schemas.microsoft.com/office/drawing/2014/main" id="{1D1C455C-3A11-094D-AA7B-04CAE66889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428" y="2144950"/>
            <a:ext cx="2851851" cy="1450093"/>
          </a:xfrm>
          <a:prstGeom prst="rect">
            <a:avLst/>
          </a:prstGeom>
        </p:spPr>
      </p:pic>
      <p:sp>
        <p:nvSpPr>
          <p:cNvPr id="2" name="Title 1">
            <a:extLst>
              <a:ext uri="{FF2B5EF4-FFF2-40B4-BE49-F238E27FC236}">
                <a16:creationId xmlns:a16="http://schemas.microsoft.com/office/drawing/2014/main" id="{A2226FDB-67F3-3944-5102-E2A9AE8E0EDA}"/>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1999973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Content_40">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608524"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586816" y="3779927"/>
            <a:ext cx="3314216" cy="2160000"/>
          </a:xfrm>
          <a:prstGeom prst="rect">
            <a:avLst/>
          </a:prstGeom>
        </p:spPr>
        <p:txBody>
          <a:bodyPr lIns="0">
            <a:noAutofit/>
          </a:bodyPr>
          <a:lstStyle>
            <a:lvl1pPr marL="0" indent="0">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317772"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317772"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048728"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048728"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a:xfrm>
            <a:off x="10386484" y="6356352"/>
            <a:ext cx="990600" cy="314177"/>
          </a:xfrm>
          <a:prstGeom prst="rect">
            <a:avLst/>
          </a:prstGeom>
        </p:spPr>
        <p:txBody>
          <a:bodyPr/>
          <a:lstStyle/>
          <a:p>
            <a:fld id="{DBA5D60E-04CD-5243-9309-2D00067EF053}" type="datetime1">
              <a:rPr lang="fi-FI" noProof="0" smtClean="0"/>
              <a:t>9.12.2025</a:t>
            </a:fld>
            <a:endParaRPr lang="fi-FI" noProof="0"/>
          </a:p>
        </p:txBody>
      </p:sp>
      <p:sp>
        <p:nvSpPr>
          <p:cNvPr id="4" name="Title 1">
            <a:extLst>
              <a:ext uri="{FF2B5EF4-FFF2-40B4-BE49-F238E27FC236}">
                <a16:creationId xmlns:a16="http://schemas.microsoft.com/office/drawing/2014/main" id="{784FB71E-4D5A-0ED2-E196-B4FB5355F33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23141532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Content_41">
    <p:spTree>
      <p:nvGrpSpPr>
        <p:cNvPr id="1" name=""/>
        <p:cNvGrpSpPr/>
        <p:nvPr/>
      </p:nvGrpSpPr>
      <p:grpSpPr>
        <a:xfrm>
          <a:off x="0" y="0"/>
          <a:ext cx="0" cy="0"/>
          <a:chOff x="0" y="0"/>
          <a:chExt cx="0" cy="0"/>
        </a:xfrm>
      </p:grpSpPr>
      <p:sp>
        <p:nvSpPr>
          <p:cNvPr id="20"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587976"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1" name="Tekstin paikkamerkki 3"/>
          <p:cNvSpPr>
            <a:spLocks noGrp="1"/>
          </p:cNvSpPr>
          <p:nvPr>
            <p:ph type="body" sz="quarter" idx="13"/>
          </p:nvPr>
        </p:nvSpPr>
        <p:spPr>
          <a:xfrm>
            <a:off x="1691977" y="1955251"/>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4443271"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5536694"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8283697"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395130"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25" hasCustomPrompt="1"/>
          </p:nvPr>
        </p:nvSpPr>
        <p:spPr>
          <a:xfrm>
            <a:off x="587976"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7" name="Tekstin paikkamerkki 3"/>
          <p:cNvSpPr>
            <a:spLocks noGrp="1"/>
          </p:cNvSpPr>
          <p:nvPr>
            <p:ph type="body" sz="quarter" idx="20"/>
          </p:nvPr>
        </p:nvSpPr>
        <p:spPr>
          <a:xfrm>
            <a:off x="1691977" y="4028709"/>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8"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4367059"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9" name="Tekstin paikkamerkki 15"/>
          <p:cNvSpPr>
            <a:spLocks noGrp="1"/>
          </p:cNvSpPr>
          <p:nvPr>
            <p:ph type="body" sz="quarter" idx="22"/>
          </p:nvPr>
        </p:nvSpPr>
        <p:spPr>
          <a:xfrm>
            <a:off x="5536694"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8207485"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395130"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a:xfrm>
            <a:off x="10386484" y="6356352"/>
            <a:ext cx="990600" cy="314177"/>
          </a:xfrm>
          <a:prstGeom prst="rect">
            <a:avLst/>
          </a:prstGeom>
        </p:spPr>
        <p:txBody>
          <a:bodyPr/>
          <a:lstStyle/>
          <a:p>
            <a:fld id="{BACE15F1-5C97-6B42-A424-BCAE7BFC922E}" type="datetime1">
              <a:rPr lang="fi-FI" noProof="0" smtClean="0"/>
              <a:t>9.12.2025</a:t>
            </a:fld>
            <a:endParaRPr lang="fi-FI" noProof="0"/>
          </a:p>
        </p:txBody>
      </p:sp>
      <p:sp>
        <p:nvSpPr>
          <p:cNvPr id="4" name="Title 1">
            <a:extLst>
              <a:ext uri="{FF2B5EF4-FFF2-40B4-BE49-F238E27FC236}">
                <a16:creationId xmlns:a16="http://schemas.microsoft.com/office/drawing/2014/main" id="{0D0979BD-B501-040B-9A9D-06FF6F7480C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81653285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Content_42">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400722" y="519486"/>
            <a:ext cx="11266345" cy="1046895"/>
          </a:xfrm>
        </p:spPr>
        <p:txBody>
          <a:bodyPr/>
          <a:lstStyle>
            <a:lvl1pPr algn="ctr">
              <a:defRPr/>
            </a:lvl1pPr>
          </a:lstStyle>
          <a:p>
            <a:r>
              <a:rPr lang="fi-FI" noProof="0"/>
              <a:t>Kirjoita otsikko tähän</a:t>
            </a:r>
          </a:p>
        </p:txBody>
      </p:sp>
      <p:sp>
        <p:nvSpPr>
          <p:cNvPr id="34" name="Picture Placeholder 5">
            <a:extLst>
              <a:ext uri="{C183D7F6-B498-43B3-948B-1728B52AA6E4}">
                <adec:decorative xmlns:adec="http://schemas.microsoft.com/office/drawing/2017/decorative" val="1"/>
              </a:ext>
            </a:extLst>
          </p:cNvPr>
          <p:cNvSpPr>
            <a:spLocks noGrp="1" noChangeAspect="1"/>
          </p:cNvSpPr>
          <p:nvPr>
            <p:ph type="pic" sz="quarter" idx="34" hasCustomPrompt="1"/>
          </p:nvPr>
        </p:nvSpPr>
        <p:spPr>
          <a:xfrm>
            <a:off x="1113440" y="204437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5" name="Tekstin paikkamerkki 13"/>
          <p:cNvSpPr>
            <a:spLocks noGrp="1"/>
          </p:cNvSpPr>
          <p:nvPr>
            <p:ph type="body" sz="quarter" idx="35"/>
          </p:nvPr>
        </p:nvSpPr>
        <p:spPr>
          <a:xfrm>
            <a:off x="400722" y="3164479"/>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18" name="Picture Placeholder 5">
            <a:extLst>
              <a:ext uri="{C183D7F6-B498-43B3-948B-1728B52AA6E4}">
                <adec:decorative xmlns:adec="http://schemas.microsoft.com/office/drawing/2017/decorative" val="1"/>
              </a:ext>
            </a:extLst>
          </p:cNvPr>
          <p:cNvSpPr>
            <a:spLocks noGrp="1" noChangeAspect="1"/>
          </p:cNvSpPr>
          <p:nvPr>
            <p:ph type="pic" sz="quarter" idx="30" hasCustomPrompt="1"/>
          </p:nvPr>
        </p:nvSpPr>
        <p:spPr>
          <a:xfrm>
            <a:off x="4074656" y="205711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1" name="Tekstin paikkamerkki 13"/>
          <p:cNvSpPr>
            <a:spLocks noGrp="1"/>
          </p:cNvSpPr>
          <p:nvPr>
            <p:ph type="body" sz="quarter" idx="31"/>
          </p:nvPr>
        </p:nvSpPr>
        <p:spPr>
          <a:xfrm>
            <a:off x="3361938" y="3177211"/>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8" name="Picture Placeholder 5">
            <a:extLst>
              <a:ext uri="{C183D7F6-B498-43B3-948B-1728B52AA6E4}">
                <adec:decorative xmlns:adec="http://schemas.microsoft.com/office/drawing/2017/decorative" val="1"/>
              </a:ext>
            </a:extLst>
          </p:cNvPr>
          <p:cNvSpPr>
            <a:spLocks noGrp="1" noChangeAspect="1"/>
          </p:cNvSpPr>
          <p:nvPr>
            <p:ph type="pic" sz="quarter" idx="38" hasCustomPrompt="1"/>
          </p:nvPr>
        </p:nvSpPr>
        <p:spPr>
          <a:xfrm>
            <a:off x="7035872" y="204437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9" name="Tekstin paikkamerkki 13"/>
          <p:cNvSpPr>
            <a:spLocks noGrp="1"/>
          </p:cNvSpPr>
          <p:nvPr>
            <p:ph type="body" sz="quarter" idx="39"/>
          </p:nvPr>
        </p:nvSpPr>
        <p:spPr>
          <a:xfrm>
            <a:off x="6323154" y="3164477"/>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9997089" y="2044375"/>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284371" y="3164474"/>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6" name="Picture Placeholder 5">
            <a:extLst>
              <a:ext uri="{C183D7F6-B498-43B3-948B-1728B52AA6E4}">
                <adec:decorative xmlns:adec="http://schemas.microsoft.com/office/drawing/2017/decorative" val="1"/>
              </a:ext>
            </a:extLst>
          </p:cNvPr>
          <p:cNvSpPr>
            <a:spLocks noGrp="1" noChangeAspect="1"/>
          </p:cNvSpPr>
          <p:nvPr>
            <p:ph type="pic" sz="quarter" idx="36" hasCustomPrompt="1"/>
          </p:nvPr>
        </p:nvSpPr>
        <p:spPr>
          <a:xfrm>
            <a:off x="1113440" y="411107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7" name="Tekstin paikkamerkki 13"/>
          <p:cNvSpPr>
            <a:spLocks noGrp="1"/>
          </p:cNvSpPr>
          <p:nvPr>
            <p:ph type="body" sz="quarter" idx="37"/>
          </p:nvPr>
        </p:nvSpPr>
        <p:spPr>
          <a:xfrm>
            <a:off x="400722"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2" name="Picture Placeholder 5">
            <a:extLst>
              <a:ext uri="{C183D7F6-B498-43B3-948B-1728B52AA6E4}">
                <adec:decorative xmlns:adec="http://schemas.microsoft.com/office/drawing/2017/decorative" val="1"/>
              </a:ext>
            </a:extLst>
          </p:cNvPr>
          <p:cNvSpPr>
            <a:spLocks noGrp="1" noChangeAspect="1"/>
          </p:cNvSpPr>
          <p:nvPr>
            <p:ph type="pic" sz="quarter" idx="32" hasCustomPrompt="1"/>
          </p:nvPr>
        </p:nvSpPr>
        <p:spPr>
          <a:xfrm>
            <a:off x="4074656" y="4123803"/>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3" name="Tekstin paikkamerkki 13"/>
          <p:cNvSpPr>
            <a:spLocks noGrp="1"/>
          </p:cNvSpPr>
          <p:nvPr>
            <p:ph type="body" sz="quarter" idx="33"/>
          </p:nvPr>
        </p:nvSpPr>
        <p:spPr>
          <a:xfrm>
            <a:off x="3361938"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40" name="Picture Placeholder 5">
            <a:extLst>
              <a:ext uri="{C183D7F6-B498-43B3-948B-1728B52AA6E4}">
                <adec:decorative xmlns:adec="http://schemas.microsoft.com/office/drawing/2017/decorative" val="1"/>
              </a:ext>
            </a:extLst>
          </p:cNvPr>
          <p:cNvSpPr>
            <a:spLocks noGrp="1" noChangeAspect="1"/>
          </p:cNvSpPr>
          <p:nvPr>
            <p:ph type="pic" sz="quarter" idx="40" hasCustomPrompt="1"/>
          </p:nvPr>
        </p:nvSpPr>
        <p:spPr>
          <a:xfrm>
            <a:off x="7035872" y="411106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1" name="Tekstin paikkamerkki 13"/>
          <p:cNvSpPr>
            <a:spLocks noGrp="1"/>
          </p:cNvSpPr>
          <p:nvPr>
            <p:ph type="body" sz="quarter" idx="41"/>
          </p:nvPr>
        </p:nvSpPr>
        <p:spPr>
          <a:xfrm>
            <a:off x="6323154"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9997089" y="411106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284371"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a:xfrm>
            <a:off x="10386484" y="6356352"/>
            <a:ext cx="990600" cy="314177"/>
          </a:xfrm>
          <a:prstGeom prst="rect">
            <a:avLst/>
          </a:prstGeom>
        </p:spPr>
        <p:txBody>
          <a:bodyPr/>
          <a:lstStyle/>
          <a:p>
            <a:fld id="{7DBB1454-0CE1-4046-890D-5187D6A0796C}" type="datetime1">
              <a:rPr lang="fi-FI" noProof="0" smtClean="0"/>
              <a:t>9.12.2025</a:t>
            </a:fld>
            <a:endParaRPr lang="fi-FI" noProof="0"/>
          </a:p>
        </p:txBody>
      </p:sp>
    </p:spTree>
    <p:extLst>
      <p:ext uri="{BB962C8B-B14F-4D97-AF65-F5344CB8AC3E}">
        <p14:creationId xmlns:p14="http://schemas.microsoft.com/office/powerpoint/2010/main" val="52967097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Closing_1_Thank-you">
    <p:bg>
      <p:bgPr>
        <a:solidFill>
          <a:schemeClr val="accent2"/>
        </a:solidFill>
        <a:effectLst/>
      </p:bgPr>
    </p:bg>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ctrTitle"/>
          </p:nvPr>
        </p:nvSpPr>
        <p:spPr>
          <a:xfrm>
            <a:off x="1524000" y="2235669"/>
            <a:ext cx="9144000" cy="1885015"/>
          </a:xfrm>
          <a:effectLst>
            <a:outerShdw blurRad="88900" dist="50800" dir="2700000" algn="tl" rotWithShape="0">
              <a:prstClr val="black">
                <a:alpha val="20000"/>
              </a:prstClr>
            </a:outerShdw>
          </a:effectLst>
        </p:spPr>
        <p:txBody>
          <a:bodyPr anchor="ctr">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16D09E9A-44F4-984F-8F3A-E4B77204A0B7}" type="datetime1">
              <a:rPr lang="fi-FI" noProof="0" smtClean="0"/>
              <a:t>9.12.2025</a:t>
            </a:fld>
            <a:endParaRPr lang="fi-FI" noProof="0"/>
          </a:p>
        </p:txBody>
      </p:sp>
      <p:sp>
        <p:nvSpPr>
          <p:cNvPr id="3" name="Kuvan paikkamerkki 5">
            <a:extLst>
              <a:ext uri="{FF2B5EF4-FFF2-40B4-BE49-F238E27FC236}">
                <a16:creationId xmlns:a16="http://schemas.microsoft.com/office/drawing/2014/main" id="{3DE92150-F248-4E1B-2520-7427003D0A0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Closing_2_Thank-yo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60523"/>
            <a:ext cx="9144000" cy="1891200"/>
          </a:xfrm>
          <a:effectLst/>
        </p:spPr>
        <p:txBody>
          <a:bodyPr anchor="ctr">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E1284B8-7C10-304B-B768-52DA8DF996C2}" type="datetime1">
              <a:rPr lang="fi-FI" noProof="0" smtClean="0"/>
              <a:t>9.12.2025</a:t>
            </a:fld>
            <a:endParaRPr lang="fi-FI" noProof="0"/>
          </a:p>
        </p:txBody>
      </p:sp>
    </p:spTree>
    <p:extLst>
      <p:ext uri="{BB962C8B-B14F-4D97-AF65-F5344CB8AC3E}">
        <p14:creationId xmlns:p14="http://schemas.microsoft.com/office/powerpoint/2010/main" val="53798656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12192000" cy="68580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hasCustomPrompt="1"/>
          </p:nvPr>
        </p:nvSpPr>
        <p:spPr>
          <a:xfrm>
            <a:off x="516209" y="1667197"/>
            <a:ext cx="5520000" cy="768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anchor="t">
            <a:noAutofit/>
          </a:bodyPr>
          <a:lstStyle>
            <a:lvl1pPr algn="l">
              <a:defRPr sz="4667">
                <a:solidFill>
                  <a:schemeClr val="bg1"/>
                </a:solidFill>
                <a:effectLst/>
              </a:defRPr>
            </a:lvl1pPr>
          </a:lstStyle>
          <a:p>
            <a:r>
              <a:rPr lang="fi-FI"/>
              <a:t>Välikansi</a:t>
            </a:r>
            <a:endParaRPr lang="en-US"/>
          </a:p>
        </p:txBody>
      </p:sp>
      <p:sp>
        <p:nvSpPr>
          <p:cNvPr id="5" name="Kuvan paikkamerkki 5"/>
          <p:cNvSpPr>
            <a:spLocks noGrp="1" noChangeAspect="1"/>
          </p:cNvSpPr>
          <p:nvPr>
            <p:ph type="pic" sz="quarter" idx="14" hasCustomPrompt="1"/>
          </p:nvPr>
        </p:nvSpPr>
        <p:spPr>
          <a:xfrm>
            <a:off x="11369535" y="6321426"/>
            <a:ext cx="666663" cy="361524"/>
          </a:xfrm>
          <a:blipFill>
            <a:blip r:embed="rId3"/>
            <a:stretch>
              <a:fillRect/>
            </a:stretch>
          </a:blipFill>
        </p:spPr>
        <p:txBody>
          <a:bodyPr>
            <a:normAutofit/>
          </a:bodyPr>
          <a:lstStyle>
            <a:lvl1pPr marL="0" indent="0">
              <a:buNone/>
              <a:defRPr sz="667">
                <a:solidFill>
                  <a:schemeClr val="bg1"/>
                </a:solidFill>
              </a:defRPr>
            </a:lvl1pPr>
          </a:lstStyle>
          <a:p>
            <a:r>
              <a:rPr lang="fi-FI"/>
              <a:t> </a:t>
            </a:r>
          </a:p>
        </p:txBody>
      </p:sp>
      <p:sp>
        <p:nvSpPr>
          <p:cNvPr id="6" name="Footer Placeholder 4">
            <a:extLst>
              <a:ext uri="{FF2B5EF4-FFF2-40B4-BE49-F238E27FC236}">
                <a16:creationId xmlns:a16="http://schemas.microsoft.com/office/drawing/2014/main" id="{5FD70E1D-5C90-4B84-A45C-8658CCAC73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bg1"/>
                </a:solidFill>
                <a:latin typeface="OP Chevin Pro Light" panose="020F0303030000060003" pitchFamily="34" charset="0"/>
              </a:defRPr>
            </a:lvl1pPr>
          </a:lstStyle>
          <a:p>
            <a:r>
              <a:rPr lang="fi-FI"/>
              <a:t>/  OP-Luottamuksellinen</a:t>
            </a:r>
          </a:p>
        </p:txBody>
      </p:sp>
      <p:sp>
        <p:nvSpPr>
          <p:cNvPr id="8" name="Confidentiality">
            <a:extLst>
              <a:ext uri="{FF2B5EF4-FFF2-40B4-BE49-F238E27FC236}">
                <a16:creationId xmlns:a16="http://schemas.microsoft.com/office/drawing/2014/main" id="{B856D2D8-B610-46D7-B663-490C4766A655}"/>
              </a:ext>
            </a:extLst>
          </p:cNvPr>
          <p:cNvSpPr/>
          <p:nvPr userDrawn="1"/>
        </p:nvSpPr>
        <p:spPr>
          <a:xfrm>
            <a:off x="81005" y="6403984"/>
            <a:ext cx="600001" cy="220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fi-FI" sz="1000" noProof="0">
                <a:solidFill>
                  <a:schemeClr val="bg1"/>
                </a:solidFill>
                <a:latin typeface="OP Chevin Pro Light" pitchFamily="34" charset="0"/>
              </a:rPr>
              <a:t>© OP</a:t>
            </a:r>
          </a:p>
        </p:txBody>
      </p:sp>
    </p:spTree>
    <p:extLst>
      <p:ext uri="{BB962C8B-B14F-4D97-AF65-F5344CB8AC3E}">
        <p14:creationId xmlns:p14="http://schemas.microsoft.com/office/powerpoint/2010/main" val="4452546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Vertailu 2">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A83D12-7AF6-4F2B-9C67-45B02D552B88}" type="datetime1">
              <a:rPr lang="fi-FI" smtClean="0"/>
              <a:t>9.12.2025</a:t>
            </a:fld>
            <a:endParaRPr lang="fi-FI"/>
          </a:p>
        </p:txBody>
      </p:sp>
      <p:sp>
        <p:nvSpPr>
          <p:cNvPr id="8" name="Footer Placeholder 7"/>
          <p:cNvSpPr>
            <a:spLocks noGrp="1"/>
          </p:cNvSpPr>
          <p:nvPr>
            <p:ph type="ftr" sz="quarter" idx="11"/>
          </p:nvPr>
        </p:nvSpPr>
        <p:spPr/>
        <p:txBody>
          <a:bodyPr/>
          <a:lstStyle/>
          <a:p>
            <a:r>
              <a:rPr lang="fi-FI"/>
              <a:t>/  OP-Luottamuksellinen</a:t>
            </a:r>
          </a:p>
        </p:txBody>
      </p:sp>
      <p:sp>
        <p:nvSpPr>
          <p:cNvPr id="9" name="Slide Number Placeholder 8"/>
          <p:cNvSpPr>
            <a:spLocks noGrp="1"/>
          </p:cNvSpPr>
          <p:nvPr>
            <p:ph type="sldNum" sz="quarter" idx="12"/>
          </p:nvPr>
        </p:nvSpPr>
        <p:spPr/>
        <p:txBody>
          <a:bodyPr/>
          <a:lstStyle/>
          <a:p>
            <a:fld id="{2CFBC310-412D-4841-958B-3949C676B8F0}" type="slidenum">
              <a:rPr lang="fi-FI" smtClean="0"/>
              <a:t>‹#›</a:t>
            </a:fld>
            <a:endParaRPr lang="fi-FI"/>
          </a:p>
        </p:txBody>
      </p:sp>
      <p:sp>
        <p:nvSpPr>
          <p:cNvPr id="11" name="Text Placeholder 2"/>
          <p:cNvSpPr>
            <a:spLocks noGrp="1"/>
          </p:cNvSpPr>
          <p:nvPr>
            <p:ph type="body" idx="1"/>
          </p:nvPr>
        </p:nvSpPr>
        <p:spPr>
          <a:xfrm>
            <a:off x="681007"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681007"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6081599"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4" name="Content Placeholder 5"/>
          <p:cNvSpPr>
            <a:spLocks noGrp="1"/>
          </p:cNvSpPr>
          <p:nvPr>
            <p:ph sz="quarter" idx="4"/>
          </p:nvPr>
        </p:nvSpPr>
        <p:spPr>
          <a:xfrm>
            <a:off x="6081599"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681005" y="277092"/>
            <a:ext cx="10681939" cy="1292907"/>
          </a:xfrm>
        </p:spPr>
        <p:txBody>
          <a:bodyPr/>
          <a:lstStyle/>
          <a:p>
            <a:r>
              <a:rPr lang="en-US"/>
              <a:t>Click to edit Master title style</a:t>
            </a:r>
          </a:p>
        </p:txBody>
      </p:sp>
    </p:spTree>
    <p:extLst>
      <p:ext uri="{BB962C8B-B14F-4D97-AF65-F5344CB8AC3E}">
        <p14:creationId xmlns:p14="http://schemas.microsoft.com/office/powerpoint/2010/main" val="28379912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a:t>Click to edit Master title style</a:t>
            </a:r>
          </a:p>
        </p:txBody>
      </p:sp>
      <p:sp>
        <p:nvSpPr>
          <p:cNvPr id="3" name="Content Placeholder 2"/>
          <p:cNvSpPr>
            <a:spLocks noGrp="1"/>
          </p:cNvSpPr>
          <p:nvPr>
            <p:ph idx="1"/>
          </p:nvPr>
        </p:nvSpPr>
        <p:spPr>
          <a:xfrm>
            <a:off x="681005" y="1662124"/>
            <a:ext cx="5330328" cy="4535785"/>
          </a:xfrm>
        </p:spPr>
        <p:txBody>
          <a:bodyPr>
            <a:noAutofit/>
          </a:bodyPr>
          <a:lstStyle>
            <a:lvl1pPr>
              <a:defRPr spc="-67" baseline="0"/>
            </a:lvl1pPr>
            <a:lvl2pPr>
              <a:defRPr spc="-67" baseline="0"/>
            </a:lvl2pPr>
            <a:lvl3pPr>
              <a:defRPr spc="-67" baseline="0"/>
            </a:lvl3pPr>
            <a:lvl4pPr>
              <a:defRPr spc="-67" baseline="0"/>
            </a:lvl4pPr>
            <a:lvl5pPr>
              <a:defRPr spc="-67"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pc="-67" baseline="0"/>
            </a:lvl1pPr>
          </a:lstStyle>
          <a:p>
            <a:fld id="{B238053C-C71E-4036-964D-C57183A3E99B}" type="datetime1">
              <a:rPr lang="fi-FI" smtClean="0"/>
              <a:t>9.12.2025</a:t>
            </a:fld>
            <a:endParaRPr lang="fi-FI"/>
          </a:p>
        </p:txBody>
      </p:sp>
      <p:sp>
        <p:nvSpPr>
          <p:cNvPr id="6" name="Slide Number Placeholder 5"/>
          <p:cNvSpPr>
            <a:spLocks noGrp="1"/>
          </p:cNvSpPr>
          <p:nvPr>
            <p:ph type="sldNum" sz="quarter" idx="12"/>
          </p:nvPr>
        </p:nvSpPr>
        <p:spPr/>
        <p:txBody>
          <a:bodyPr/>
          <a:lstStyle>
            <a:lvl1pPr>
              <a:defRPr spc="-67" baseline="0"/>
            </a:lvl1pPr>
          </a:lstStyle>
          <a:p>
            <a:fld id="{2CFBC310-412D-4841-958B-3949C676B8F0}" type="slidenum">
              <a:rPr lang="fi-FI" smtClean="0"/>
              <a:pPr/>
              <a:t>‹#›</a:t>
            </a:fld>
            <a:endParaRPr lang="fi-FI"/>
          </a:p>
        </p:txBody>
      </p:sp>
      <p:sp>
        <p:nvSpPr>
          <p:cNvPr id="8" name="Footer Placeholder 4">
            <a:extLst>
              <a:ext uri="{FF2B5EF4-FFF2-40B4-BE49-F238E27FC236}">
                <a16:creationId xmlns:a16="http://schemas.microsoft.com/office/drawing/2014/main" id="{3BE65326-D5D9-4020-B151-76B1C978AB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a:t>/  OP-Luottamuksellinen</a:t>
            </a:r>
          </a:p>
        </p:txBody>
      </p:sp>
    </p:spTree>
    <p:extLst>
      <p:ext uri="{BB962C8B-B14F-4D97-AF65-F5344CB8AC3E}">
        <p14:creationId xmlns:p14="http://schemas.microsoft.com/office/powerpoint/2010/main" val="47203717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Section_4_Välikansi_kuva_alhaalla">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br>
              <a:rPr lang="fi-FI" noProof="0"/>
            </a:br>
            <a:r>
              <a:rPr lang="fi-FI" noProof="0"/>
              <a:t>Lisää kuva napauttamalla kuvaketta TAI aktivoi kuvakehys ja klikkaa valikosta lisää/</a:t>
            </a:r>
            <a:r>
              <a:rPr lang="fi-FI" noProof="0" err="1"/>
              <a:t>insert</a:t>
            </a:r>
            <a:r>
              <a:rPr lang="fi-FI" noProof="0"/>
              <a:t> &gt; Kuva/</a:t>
            </a:r>
            <a:r>
              <a:rPr lang="fi-FI" noProof="0" err="1"/>
              <a:t>picture</a:t>
            </a:r>
            <a:r>
              <a:rPr lang="fi-FI" noProof="0"/>
              <a:t> &gt; Kuva tiedostosta/Picture </a:t>
            </a:r>
            <a:r>
              <a:rPr lang="fi-FI" noProof="0" err="1"/>
              <a:t>from</a:t>
            </a:r>
            <a:r>
              <a:rPr lang="fi-FI" noProof="0"/>
              <a:t> </a:t>
            </a:r>
            <a:r>
              <a:rPr lang="fi-FI" noProof="0" err="1"/>
              <a:t>file</a:t>
            </a:r>
            <a:endParaRPr lang="fi-FI" noProof="0"/>
          </a:p>
        </p:txBody>
      </p:sp>
      <p:sp>
        <p:nvSpPr>
          <p:cNvPr id="2" name="Title 1"/>
          <p:cNvSpPr>
            <a:spLocks noGrp="1"/>
          </p:cNvSpPr>
          <p:nvPr>
            <p:ph type="title" hasCustomPrompt="1"/>
          </p:nvPr>
        </p:nvSpPr>
        <p:spPr>
          <a:xfrm>
            <a:off x="522408" y="1215815"/>
            <a:ext cx="6167824" cy="579212"/>
          </a:xfrm>
        </p:spPr>
        <p:txBody>
          <a:bodyPr anchor="ctr"/>
          <a:lstStyle>
            <a:lvl1pPr>
              <a:defRPr spc="-67" baseline="0"/>
            </a:lvl1pPr>
          </a:lstStyle>
          <a:p>
            <a:r>
              <a:rPr lang="fi-FI" noProof="0"/>
              <a:t>Kirjoita välikannen otsikko</a:t>
            </a:r>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lvl1pPr>
              <a:defRPr>
                <a:solidFill>
                  <a:schemeClr val="bg1"/>
                </a:solidFill>
              </a:defRPr>
            </a:lvl1pPr>
          </a:lstStyle>
          <a:p>
            <a:fld id="{715A0576-9581-491A-8FA0-DB956551F861}" type="datetime1">
              <a:rPr lang="fi-FI" noProof="0" smtClean="0"/>
              <a:t>9.12.2025</a:t>
            </a:fld>
            <a:endParaRPr lang="fi-FI" noProof="0"/>
          </a:p>
        </p:txBody>
      </p:sp>
    </p:spTree>
    <p:extLst>
      <p:ext uri="{BB962C8B-B14F-4D97-AF65-F5344CB8AC3E}">
        <p14:creationId xmlns:p14="http://schemas.microsoft.com/office/powerpoint/2010/main" val="343752536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Content_3_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pc="-67" baseline="0"/>
            </a:lvl1pPr>
          </a:lstStyle>
          <a:p>
            <a:r>
              <a:rPr lang="fi-FI" noProof="0"/>
              <a:t>Kirjoita otsikko tähän</a:t>
            </a:r>
          </a:p>
        </p:txBody>
      </p:sp>
      <p:sp>
        <p:nvSpPr>
          <p:cNvPr id="3" name="Content Placeholder 2"/>
          <p:cNvSpPr>
            <a:spLocks noGrp="1"/>
          </p:cNvSpPr>
          <p:nvPr>
            <p:ph idx="1" hasCustomPrompt="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fi-FI" noProof="0"/>
              <a:t>Lisää teksti</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p>
            <a:fld id="{9619B1BF-8E1D-4667-9BEE-79C8D9B3AAEF}" type="datetime1">
              <a:rPr lang="fi-FI" noProof="0" smtClean="0"/>
              <a:t>9.12.2025</a:t>
            </a:fld>
            <a:endParaRPr lang="fi-FI" noProof="0"/>
          </a:p>
        </p:txBody>
      </p:sp>
    </p:spTree>
    <p:extLst>
      <p:ext uri="{BB962C8B-B14F-4D97-AF65-F5344CB8AC3E}">
        <p14:creationId xmlns:p14="http://schemas.microsoft.com/office/powerpoint/2010/main" val="169924582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1005" y="279796"/>
            <a:ext cx="10681939" cy="1292907"/>
          </a:xfrm>
        </p:spPr>
        <p:txBody>
          <a:bodyPr/>
          <a:lstStyle/>
          <a:p>
            <a:r>
              <a:rPr lang="fi-FI"/>
              <a:t>Muokkaa ots. perustyyl. napsautt.</a:t>
            </a:r>
            <a:endParaRPr lang="en-US" dirty="0"/>
          </a:p>
        </p:txBody>
      </p:sp>
      <p:sp>
        <p:nvSpPr>
          <p:cNvPr id="3" name="Content Placeholder 2"/>
          <p:cNvSpPr>
            <a:spLocks noGrp="1"/>
          </p:cNvSpPr>
          <p:nvPr>
            <p:ph sz="half" idx="1"/>
          </p:nvPr>
        </p:nvSpPr>
        <p:spPr>
          <a:xfrm>
            <a:off x="681005"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083300"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393DDBB-CCEF-4919-8610-957CB0341B87}" type="datetime1">
              <a:rPr lang="fi-FI" smtClean="0"/>
              <a:t>9.12.2025</a:t>
            </a:fld>
            <a:endParaRPr lang="fi-FI"/>
          </a:p>
        </p:txBody>
      </p:sp>
      <p:sp>
        <p:nvSpPr>
          <p:cNvPr id="6" name="Footer Placeholder 5"/>
          <p:cNvSpPr>
            <a:spLocks noGrp="1"/>
          </p:cNvSpPr>
          <p:nvPr>
            <p:ph type="ftr" sz="quarter" idx="11"/>
          </p:nvPr>
        </p:nvSpPr>
        <p:spPr/>
        <p:txBody>
          <a:bodyPr/>
          <a:lstStyle/>
          <a:p>
            <a:r>
              <a:rPr lang="fi-FI" dirty="0"/>
              <a:t>/  OP-Luottamuksellinen</a:t>
            </a:r>
          </a:p>
        </p:txBody>
      </p:sp>
      <p:sp>
        <p:nvSpPr>
          <p:cNvPr id="7" name="Slide Number Placeholder 6"/>
          <p:cNvSpPr>
            <a:spLocks noGrp="1"/>
          </p:cNvSpPr>
          <p:nvPr>
            <p:ph type="sldNum" sz="quarter" idx="12"/>
          </p:nvPr>
        </p:nvSpPr>
        <p:spPr/>
        <p:txBody>
          <a:bodyPr/>
          <a:lstStyle/>
          <a:p>
            <a:fld id="{2CFBC310-412D-4841-958B-3949C676B8F0}" type="slidenum">
              <a:rPr lang="fi-FI" smtClean="0"/>
              <a:t>‹#›</a:t>
            </a:fld>
            <a:endParaRPr lang="fi-FI"/>
          </a:p>
        </p:txBody>
      </p:sp>
    </p:spTree>
    <p:extLst>
      <p:ext uri="{BB962C8B-B14F-4D97-AF65-F5344CB8AC3E}">
        <p14:creationId xmlns:p14="http://schemas.microsoft.com/office/powerpoint/2010/main" val="1912044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reserve="1" userDrawn="1">
  <p:cSld name="Title_1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extLst>
                <a:ext uri="{96DAC541-7B7A-43D3-8B79-37D633B846F1}">
                  <asvg:svgBlip xmlns:asvg="http://schemas.microsoft.com/office/drawing/2016/SVG/main" r:embed="rId3"/>
                </a:ext>
              </a:extLst>
            </a:blip>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2955F9C9-6989-B541-ABA1-FB213DDEB30E}" type="datetime1">
              <a:rPr lang="fi-FI" smtClean="0"/>
              <a:t>9.12.2025</a:t>
            </a:fld>
            <a:endParaRPr lang="fi-FI" dirty="0"/>
          </a:p>
        </p:txBody>
      </p:sp>
    </p:spTree>
    <p:extLst>
      <p:ext uri="{BB962C8B-B14F-4D97-AF65-F5344CB8AC3E}">
        <p14:creationId xmlns:p14="http://schemas.microsoft.com/office/powerpoint/2010/main" val="223640315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preserve="1" userDrawn="1">
  <p:cSld name="Title_1b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B7AD2153-6147-2A45-B5B2-6688E6CCB05F}" type="datetime1">
              <a:rPr lang="fi-FI" smtClean="0"/>
              <a:t>9.12.2025</a:t>
            </a:fld>
            <a:endParaRPr lang="fi-FI" dirty="0"/>
          </a:p>
        </p:txBody>
      </p:sp>
    </p:spTree>
    <p:extLst>
      <p:ext uri="{BB962C8B-B14F-4D97-AF65-F5344CB8AC3E}">
        <p14:creationId xmlns:p14="http://schemas.microsoft.com/office/powerpoint/2010/main" val="37404184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preserve="1" userDrawn="1">
  <p:cSld name="Title_2_OP-Pohjol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8EE67C3-884D-148B-1ADB-F015D1244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287" y="495627"/>
            <a:ext cx="1036189" cy="1036189"/>
          </a:xfrm>
          <a:prstGeom prst="rect">
            <a:avLst/>
          </a:prstGeom>
        </p:spPr>
      </p:pic>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64B752E9-E2A3-E141-BE41-D9DEDCABCBA8}" type="datetime1">
              <a:rPr lang="fi-FI" smtClean="0"/>
              <a:t>9.12.2025</a:t>
            </a:fld>
            <a:endParaRPr lang="fi-FI" dirty="0"/>
          </a:p>
        </p:txBody>
      </p:sp>
    </p:spTree>
    <p:extLst>
      <p:ext uri="{BB962C8B-B14F-4D97-AF65-F5344CB8AC3E}">
        <p14:creationId xmlns:p14="http://schemas.microsoft.com/office/powerpoint/2010/main" val="419195529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Title_2b_OP-Pohjola">
    <p:spTree>
      <p:nvGrpSpPr>
        <p:cNvPr id="1" name=""/>
        <p:cNvGrpSpPr/>
        <p:nvPr/>
      </p:nvGrpSpPr>
      <p:grpSpPr>
        <a:xfrm>
          <a:off x="0" y="0"/>
          <a:ext cx="0" cy="0"/>
          <a:chOff x="0" y="0"/>
          <a:chExt cx="0" cy="0"/>
        </a:xfrm>
      </p:grpSpPr>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E341C7E2-9421-4548-B286-70B42377D2C3}" type="datetime1">
              <a:rPr lang="fi-FI" smtClean="0"/>
              <a:t>9.12.2025</a:t>
            </a:fld>
            <a:endParaRPr lang="fi-FI" dirty="0"/>
          </a:p>
        </p:txBody>
      </p:sp>
      <p:pic>
        <p:nvPicPr>
          <p:cNvPr id="5" name="Graphic 4">
            <a:extLst>
              <a:ext uri="{FF2B5EF4-FFF2-40B4-BE49-F238E27FC236}">
                <a16:creationId xmlns:a16="http://schemas.microsoft.com/office/drawing/2014/main" id="{D52D9107-E0DE-0248-59F0-682B8E558B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758" y="495627"/>
            <a:ext cx="3142841" cy="751677"/>
          </a:xfrm>
          <a:prstGeom prst="rect">
            <a:avLst/>
          </a:prstGeom>
        </p:spPr>
      </p:pic>
    </p:spTree>
    <p:extLst>
      <p:ext uri="{BB962C8B-B14F-4D97-AF65-F5344CB8AC3E}">
        <p14:creationId xmlns:p14="http://schemas.microsoft.com/office/powerpoint/2010/main" val="268870614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preserve="1" userDrawn="1">
  <p:cSld name="Title_3_OP-Pohjol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7BDBAA8-180A-C247-8384-B6C5446818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219" y="1724823"/>
            <a:ext cx="4715563" cy="1262400"/>
          </a:xfrm>
          <a:prstGeom prst="rect">
            <a:avLst/>
          </a:prstGeom>
        </p:spPr>
      </p:pic>
      <p:sp>
        <p:nvSpPr>
          <p:cNvPr id="2" name="Title 1"/>
          <p:cNvSpPr>
            <a:spLocks noGrp="1"/>
          </p:cNvSpPr>
          <p:nvPr>
            <p:ph type="ctrTitle"/>
          </p:nvPr>
        </p:nvSpPr>
        <p:spPr>
          <a:xfrm>
            <a:off x="1524000" y="3201726"/>
            <a:ext cx="9144000" cy="1706879"/>
          </a:xfrm>
          <a:effectLst/>
        </p:spPr>
        <p:txBody>
          <a:bodyPr anchor="b" anchorCtr="0">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4289"/>
            <a:ext cx="9144000" cy="598475"/>
          </a:xfrm>
          <a:effectLst/>
        </p:spPr>
        <p:txBody>
          <a:bodyPr>
            <a:normAutofit/>
          </a:bodyPr>
          <a:lstStyle>
            <a:lvl1pPr marL="0" indent="0" algn="ctr">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noProof="0"/>
              <a:t>© OP Pohjola / OP-Konfidentiell</a:t>
            </a:r>
            <a:endParaRPr lang="fi-FI" noProof="0"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lvl1pPr>
          </a:lstStyle>
          <a:p>
            <a:fld id="{6AEB714A-0618-5742-924B-547278803B50}" type="datetime1">
              <a:rPr lang="fi-FI" noProof="0" smtClean="0"/>
              <a:t>9.12.2025</a:t>
            </a:fld>
            <a:endParaRPr lang="fi-FI" noProof="0" dirty="0"/>
          </a:p>
        </p:txBody>
      </p:sp>
    </p:spTree>
    <p:extLst>
      <p:ext uri="{BB962C8B-B14F-4D97-AF65-F5344CB8AC3E}">
        <p14:creationId xmlns:p14="http://schemas.microsoft.com/office/powerpoint/2010/main" val="1770985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sityksen otsikko, beig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8C4EE6-F4E5-E367-D593-FF65B202BB51}"/>
              </a:ext>
            </a:extLst>
          </p:cNvPr>
          <p:cNvSpPr>
            <a:spLocks/>
          </p:cNvSpPr>
          <p:nvPr userDrawn="1"/>
        </p:nvSpPr>
        <p:spPr>
          <a:xfrm>
            <a:off x="9329655" y="0"/>
            <a:ext cx="2862343"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2" name="Kuva 7">
            <a:extLst>
              <a:ext uri="{FF2B5EF4-FFF2-40B4-BE49-F238E27FC236}">
                <a16:creationId xmlns:a16="http://schemas.microsoft.com/office/drawing/2014/main" id="{5D71A5F9-1576-F505-A4D7-B481D2F3BC0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
        <p:nvSpPr>
          <p:cNvPr id="2" name="Otsikon paikkamerkki 1">
            <a:extLst>
              <a:ext uri="{FF2B5EF4-FFF2-40B4-BE49-F238E27FC236}">
                <a16:creationId xmlns:a16="http://schemas.microsoft.com/office/drawing/2014/main" id="{08F1321B-9E0E-BC07-7A55-7BD6CBEA481B}"/>
              </a:ext>
            </a:extLst>
          </p:cNvPr>
          <p:cNvSpPr>
            <a:spLocks noGrp="1"/>
          </p:cNvSpPr>
          <p:nvPr>
            <p:ph type="title" hasCustomPrompt="1"/>
          </p:nvPr>
        </p:nvSpPr>
        <p:spPr>
          <a:xfrm>
            <a:off x="693736" y="2798372"/>
            <a:ext cx="5257801" cy="923330"/>
          </a:xfrm>
          <a:prstGeom prst="rect">
            <a:avLst/>
          </a:prstGeom>
        </p:spPr>
        <p:txBody>
          <a:bodyPr vert="horz" lIns="251999" tIns="45720" rIns="251999" bIns="45720" rtlCol="0" anchor="b" anchorCtr="0">
            <a:noAutofit/>
          </a:bodyPr>
          <a:lstStyle>
            <a:lvl1pPr algn="r">
              <a:defRPr b="1" i="0">
                <a:latin typeface="Montserrat Black" pitchFamily="2" charset="77"/>
              </a:defRPr>
            </a:lvl1pPr>
          </a:lstStyle>
          <a:p>
            <a:r>
              <a:rPr lang="fi-FI" noProof="0" dirty="0"/>
              <a:t>Lisää otsikko napsauttamalla</a:t>
            </a:r>
          </a:p>
        </p:txBody>
      </p:sp>
      <p:sp>
        <p:nvSpPr>
          <p:cNvPr id="4" name="Text Placeholder 25">
            <a:extLst>
              <a:ext uri="{FF2B5EF4-FFF2-40B4-BE49-F238E27FC236}">
                <a16:creationId xmlns:a16="http://schemas.microsoft.com/office/drawing/2014/main" id="{BA81BA47-14F3-9C88-4FBD-0E71742AC98B}"/>
              </a:ext>
            </a:extLst>
          </p:cNvPr>
          <p:cNvSpPr>
            <a:spLocks noGrp="1"/>
          </p:cNvSpPr>
          <p:nvPr>
            <p:ph type="body" sz="quarter" idx="13" hasCustomPrompt="1"/>
          </p:nvPr>
        </p:nvSpPr>
        <p:spPr>
          <a:xfrm>
            <a:off x="695325" y="3889394"/>
            <a:ext cx="5256213" cy="1365284"/>
          </a:xfrm>
        </p:spPr>
        <p:txBody>
          <a:bodyPr>
            <a:noAutofit/>
          </a:bodyPr>
          <a:lstStyle>
            <a:lvl1pPr marL="0" indent="0" algn="r">
              <a:buNone/>
              <a:defRPr/>
            </a:lvl1pPr>
            <a:lvl2pPr algn="r">
              <a:defRPr/>
            </a:lvl2pPr>
            <a:lvl3pPr algn="r">
              <a:defRPr/>
            </a:lvl3pPr>
            <a:lvl4pPr algn="r">
              <a:defRPr/>
            </a:lvl4pPr>
            <a:lvl5pPr algn="r">
              <a:defRPr/>
            </a:lvl5p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icture Placeholder 13">
            <a:extLst>
              <a:ext uri="{FF2B5EF4-FFF2-40B4-BE49-F238E27FC236}">
                <a16:creationId xmlns:a16="http://schemas.microsoft.com/office/drawing/2014/main" id="{C428DFB3-F45B-4A8A-12F0-39EC27D66EED}"/>
              </a:ext>
            </a:extLst>
          </p:cNvPr>
          <p:cNvSpPr>
            <a:spLocks noGrp="1"/>
          </p:cNvSpPr>
          <p:nvPr>
            <p:ph type="pic" sz="quarter" idx="11" hasCustomPrompt="1"/>
          </p:nvPr>
        </p:nvSpPr>
        <p:spPr>
          <a:xfrm>
            <a:off x="6240464" y="1117157"/>
            <a:ext cx="5616574" cy="5116732"/>
          </a:xfrm>
        </p:spPr>
        <p:txBody>
          <a:bodyPr lIns="251999" tIns="2052000">
            <a:noAutofit/>
          </a:bodyPr>
          <a:lstStyle>
            <a:lvl1pPr marL="0" indent="0" algn="ctr">
              <a:buNone/>
              <a:defRPr sz="1400">
                <a:solidFill>
                  <a:schemeClr val="bg1">
                    <a:lumMod val="50000"/>
                  </a:schemeClr>
                </a:solidFill>
              </a:defRPr>
            </a:lvl1pPr>
          </a:lstStyle>
          <a:p>
            <a:r>
              <a:rPr lang="en-FI" dirty="0"/>
              <a:t> Lisää kuva napsauttamalla ikonia</a:t>
            </a:r>
          </a:p>
        </p:txBody>
      </p:sp>
    </p:spTree>
    <p:extLst>
      <p:ext uri="{BB962C8B-B14F-4D97-AF65-F5344CB8AC3E}">
        <p14:creationId xmlns:p14="http://schemas.microsoft.com/office/powerpoint/2010/main" val="18881360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F Title with Full Size Imag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D62F09D-3260-4B4D-8A06-5599C28A745E}"/>
              </a:ext>
            </a:extLst>
          </p:cNvPr>
          <p:cNvSpPr>
            <a:spLocks noGrp="1"/>
          </p:cNvSpPr>
          <p:nvPr>
            <p:ph type="pic" idx="1"/>
          </p:nvPr>
        </p:nvSpPr>
        <p:spPr>
          <a:xfrm>
            <a:off x="0" y="0"/>
            <a:ext cx="12192000" cy="6857999"/>
          </a:xfrm>
          <a:blipFill>
            <a:blip r:embed="rId2"/>
            <a:stretch>
              <a:fillRect/>
            </a:stretch>
          </a:blipFill>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2" name="Title 1">
            <a:extLst>
              <a:ext uri="{FF2B5EF4-FFF2-40B4-BE49-F238E27FC236}">
                <a16:creationId xmlns:a16="http://schemas.microsoft.com/office/drawing/2014/main" id="{D9D94ED9-1814-44F1-BE84-BE1064723206}"/>
              </a:ext>
            </a:extLst>
          </p:cNvPr>
          <p:cNvSpPr>
            <a:spLocks noGrp="1"/>
          </p:cNvSpPr>
          <p:nvPr>
            <p:ph type="title" hasCustomPrompt="1"/>
          </p:nvPr>
        </p:nvSpPr>
        <p:spPr>
          <a:xfrm>
            <a:off x="626708" y="2100084"/>
            <a:ext cx="5279731" cy="1600200"/>
          </a:xfrm>
        </p:spPr>
        <p:txBody>
          <a:bodyPr anchor="ctr">
            <a:noAutofit/>
          </a:bodyPr>
          <a:lstStyle>
            <a:lvl1pPr>
              <a:defRPr sz="4400" b="1">
                <a:solidFill>
                  <a:schemeClr val="tx1"/>
                </a:solidFill>
                <a:latin typeface="+mj-lt"/>
              </a:defRPr>
            </a:lvl1pPr>
          </a:lstStyle>
          <a:p>
            <a:r>
              <a:rPr lang="en-US"/>
              <a:t>CLICK TO EDIT MASTER TITLE STYLE</a:t>
            </a:r>
            <a:endParaRPr lang="fi-FI"/>
          </a:p>
        </p:txBody>
      </p:sp>
      <p:sp>
        <p:nvSpPr>
          <p:cNvPr id="4" name="Text Placeholder 3">
            <a:extLst>
              <a:ext uri="{FF2B5EF4-FFF2-40B4-BE49-F238E27FC236}">
                <a16:creationId xmlns:a16="http://schemas.microsoft.com/office/drawing/2014/main" id="{1EEEEDD7-7AD1-46D3-A2B6-CDCDA98BF0CC}"/>
              </a:ext>
            </a:extLst>
          </p:cNvPr>
          <p:cNvSpPr>
            <a:spLocks noGrp="1"/>
          </p:cNvSpPr>
          <p:nvPr>
            <p:ph type="body" sz="half" idx="2" hasCustomPrompt="1"/>
          </p:nvPr>
        </p:nvSpPr>
        <p:spPr>
          <a:xfrm>
            <a:off x="626708" y="3957816"/>
            <a:ext cx="5310876" cy="2245255"/>
          </a:xfrm>
        </p:spPr>
        <p:txBody>
          <a:bodyPr>
            <a:normAutofit/>
          </a:bodyPr>
          <a:lstStyle>
            <a:lvl1pPr marL="0" indent="0">
              <a:buNone/>
              <a:defRPr sz="24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CLICK TO EDIT MASTER SUBTITLE STYLE</a:t>
            </a:r>
            <a:endParaRPr lang="fi-FI"/>
          </a:p>
        </p:txBody>
      </p:sp>
      <p:sp>
        <p:nvSpPr>
          <p:cNvPr id="7" name="Kuvan paikkamerkki 6"/>
          <p:cNvSpPr>
            <a:spLocks noGrp="1"/>
          </p:cNvSpPr>
          <p:nvPr>
            <p:ph type="pic" sz="quarter" idx="10" hasCustomPrompt="1"/>
          </p:nvPr>
        </p:nvSpPr>
        <p:spPr>
          <a:xfrm>
            <a:off x="626708" y="435595"/>
            <a:ext cx="1513847" cy="623972"/>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baseline="0"/>
            </a:lvl1pPr>
          </a:lstStyle>
          <a:p>
            <a:r>
              <a:rPr lang="fi-FI"/>
              <a:t> </a:t>
            </a:r>
            <a:endParaRPr lang="en-US"/>
          </a:p>
        </p:txBody>
      </p:sp>
    </p:spTree>
    <p:extLst>
      <p:ext uri="{BB962C8B-B14F-4D97-AF65-F5344CB8AC3E}">
        <p14:creationId xmlns:p14="http://schemas.microsoft.com/office/powerpoint/2010/main" val="4016062078"/>
      </p:ext>
    </p:extLst>
  </p:cSld>
  <p:clrMapOvr>
    <a:overrideClrMapping bg1="dk1" tx1="lt1" bg2="dk2" tx2="lt2" accent1="accent1" accent2="accent2" accent3="accent3" accent4="accent4" accent5="accent5" accent6="accent6" hlink="hlink" folHlink="folHlink"/>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Title_4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4" name="Kuvan paikkamerkki 26">
            <a:extLst>
              <a:ext uri="{FF2B5EF4-FFF2-40B4-BE49-F238E27FC236}">
                <a16:creationId xmlns:a16="http://schemas.microsoft.com/office/drawing/2014/main" id="{217FD3E2-566E-E849-879F-3234DAB0855C}"/>
              </a:ext>
              <a:ext uri="{C183D7F6-B498-43B3-948B-1728B52AA6E4}">
                <adec:decorative xmlns:adec="http://schemas.microsoft.com/office/drawing/2017/decorative" val="1"/>
              </a:ext>
            </a:extLst>
          </p:cNvPr>
          <p:cNvSpPr>
            <a:spLocks noGrp="1"/>
          </p:cNvSpPr>
          <p:nvPr>
            <p:ph type="pic" sz="quarter" idx="20" hasCustomPrompt="1"/>
          </p:nvPr>
        </p:nvSpPr>
        <p:spPr>
          <a:xfrm>
            <a:off x="3743086" y="1730647"/>
            <a:ext cx="4668164" cy="1261397"/>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fi-FI" noProof="0" dirty="0"/>
              <a:t> </a:t>
            </a:r>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6352"/>
            <a:ext cx="2400000" cy="314177"/>
          </a:xfrm>
        </p:spPr>
        <p:txBody>
          <a:bodyPr/>
          <a:lstStyle>
            <a:lvl1pPr>
              <a:defRPr>
                <a:solidFill>
                  <a:schemeClr val="bg1"/>
                </a:solidFill>
              </a:defRPr>
            </a:lvl1pPr>
          </a:lstStyle>
          <a:p>
            <a:r>
              <a:rPr lang="fi-FI" noProof="0" dirty="0"/>
              <a:t>© OP Pohjola / OP-</a:t>
            </a:r>
            <a:r>
              <a:rPr lang="fi-FI" noProof="0" dirty="0" err="1"/>
              <a:t>Konfidentiell</a:t>
            </a:r>
            <a:endParaRPr lang="fi-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D7D57094-C61E-5B41-9B96-8576DE674CBB}" type="datetime1">
              <a:rPr lang="fi-FI" noProof="0" smtClean="0"/>
              <a:t>9.12.2025</a:t>
            </a:fld>
            <a:endParaRPr lang="fi-FI" noProof="0" dirty="0"/>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itle_5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fi-FI" noProof="0"/>
              <a:t>© OP Pohjola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7666"/>
            <a:ext cx="990600" cy="314177"/>
          </a:xfrm>
        </p:spPr>
        <p:txBody>
          <a:bodyPr/>
          <a:lstStyle>
            <a:lvl1pPr algn="r">
              <a:defRPr>
                <a:solidFill>
                  <a:schemeClr val="bg1"/>
                </a:solidFill>
              </a:defRPr>
            </a:lvl1pPr>
          </a:lstStyle>
          <a:p>
            <a:fld id="{B1A32013-A8D6-2E4D-A4B5-B48BCDA52BAC}" type="datetime1">
              <a:rPr lang="fi-FI" noProof="0" smtClean="0"/>
              <a:t>9.12.2025</a:t>
            </a:fld>
            <a:endParaRPr lang="fi-FI" noProof="0" dirty="0"/>
          </a:p>
        </p:txBody>
      </p:sp>
      <p:sp>
        <p:nvSpPr>
          <p:cNvPr id="7" name="Kuvan paikkamerkki 26">
            <a:extLst>
              <a:ext uri="{FF2B5EF4-FFF2-40B4-BE49-F238E27FC236}">
                <a16:creationId xmlns:a16="http://schemas.microsoft.com/office/drawing/2014/main" id="{7D099B86-F557-AEA0-2CC5-2C707EE00299}"/>
              </a:ext>
              <a:ext uri="{C183D7F6-B498-43B3-948B-1728B52AA6E4}">
                <adec:decorative xmlns:adec="http://schemas.microsoft.com/office/drawing/2017/decorative" val="1"/>
              </a:ext>
            </a:extLst>
          </p:cNvPr>
          <p:cNvSpPr>
            <a:spLocks noGrp="1"/>
          </p:cNvSpPr>
          <p:nvPr>
            <p:ph type="pic" sz="quarter" idx="20" hasCustomPrompt="1"/>
          </p:nvPr>
        </p:nvSpPr>
        <p:spPr>
          <a:xfrm>
            <a:off x="3761918" y="1840295"/>
            <a:ext cx="4668164" cy="1101389"/>
          </a:xfrm>
          <a:blipFill dpi="0" rotWithShape="1">
            <a:blip r:embed="rId2"/>
            <a:srcRect/>
            <a:stretch>
              <a:fillRect l="2000" t="2000" r="2000" b="2000"/>
            </a:stretch>
          </a:blipFill>
        </p:spPr>
        <p:txBody>
          <a:bodyPr/>
          <a:lstStyle>
            <a:lvl1pPr marL="0" indent="0">
              <a:buNone/>
              <a:defRPr/>
            </a:lvl1pPr>
          </a:lstStyle>
          <a:p>
            <a:r>
              <a:rPr lang="fi-FI" noProof="0" dirty="0"/>
              <a:t> </a:t>
            </a:r>
          </a:p>
        </p:txBody>
      </p:sp>
    </p:spTree>
    <p:extLst>
      <p:ext uri="{BB962C8B-B14F-4D97-AF65-F5344CB8AC3E}">
        <p14:creationId xmlns:p14="http://schemas.microsoft.com/office/powerpoint/2010/main" val="2044489954"/>
      </p:ext>
    </p:extLst>
  </p:cSld>
  <p:clrMapOvr>
    <a:overrideClrMapping bg1="lt1" tx1="dk1" bg2="lt2" tx2="dk2" accent1="accent1" accent2="accent2" accent3="accent3" accent4="accent4" accent5="accent5" accent6="accent6" hlink="hlink" folHlink="folHlink"/>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Title_6_OP_och_andelsbanken">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2280"/>
            <a:ext cx="2400000" cy="314177"/>
          </a:xfrm>
        </p:spPr>
        <p:txBody>
          <a:bodyPr/>
          <a:lstStyle>
            <a:lvl1pPr>
              <a:defRPr>
                <a:solidFill>
                  <a:schemeClr val="bg1"/>
                </a:solidFill>
              </a:defRPr>
            </a:lvl1pPr>
          </a:lstStyle>
          <a:p>
            <a:r>
              <a:rPr lang="sv-FI" noProof="0"/>
              <a:t>© OP Pohjola / OP-Konfidentiell</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4923692" y="1924421"/>
            <a:ext cx="2266792" cy="1061056"/>
          </a:xfrm>
          <a:blipFill>
            <a:blip r:embed="rId2">
              <a:extLst>
                <a:ext uri="{96DAC541-7B7A-43D3-8B79-37D633B846F1}">
                  <asvg:svgBlip xmlns:asvg="http://schemas.microsoft.com/office/drawing/2016/SVG/main" r:embed="rId3"/>
                </a:ext>
              </a:extLst>
            </a:blip>
            <a:srcRect/>
            <a:stretch>
              <a:fillRect l="3497" r="2884"/>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DB5A26E2-83F1-FC44-CC2D-AFD3C1BF8015}"/>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74371066-6BCC-4A42-A823-8342F5F81775}" type="datetime1">
              <a:rPr lang="fi-FI" noProof="0" smtClean="0"/>
              <a:t>9.12.2025</a:t>
            </a:fld>
            <a:endParaRPr lang="fi-FI" noProof="0" dirty="0"/>
          </a:p>
        </p:txBody>
      </p:sp>
    </p:spTree>
    <p:extLst>
      <p:ext uri="{BB962C8B-B14F-4D97-AF65-F5344CB8AC3E}">
        <p14:creationId xmlns:p14="http://schemas.microsoft.com/office/powerpoint/2010/main" val="2252114249"/>
      </p:ext>
    </p:extLst>
  </p:cSld>
  <p:clrMapOvr>
    <a:overrideClrMapping bg1="lt1" tx1="dk1" bg2="lt2" tx2="dk2" accent1="accent1" accent2="accent2" accent3="accent3" accent4="accent4" accent5="accent5" accent6="accent6" hlink="hlink" folHlink="folHlink"/>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Title_7_Pohjola">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072881" y="1924421"/>
            <a:ext cx="5772539" cy="1061056"/>
          </a:xfrm>
          <a:blipFill>
            <a:blip r:embed="rId2">
              <a:extLst>
                <a:ext uri="{96DAC541-7B7A-43D3-8B79-37D633B846F1}">
                  <asvg:svgBlip xmlns:asvg="http://schemas.microsoft.com/office/drawing/2016/SVG/main" r:embed="rId3"/>
                </a:ext>
              </a:extLst>
            </a:blip>
            <a:srcRect/>
            <a:stretch>
              <a:fillRect l="2156" t="-167" r="1293" b="-167"/>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3C097B11-0570-1C99-CD97-70B502C205DA}"/>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150872EF-9A4B-AF4F-AFF2-3628D9A76FF1}" type="datetime1">
              <a:rPr lang="fi-FI" noProof="0" smtClean="0"/>
              <a:t>9.12.2025</a:t>
            </a:fld>
            <a:endParaRPr lang="fi-FI" noProof="0" dirty="0"/>
          </a:p>
        </p:txBody>
      </p:sp>
    </p:spTree>
    <p:extLst>
      <p:ext uri="{BB962C8B-B14F-4D97-AF65-F5344CB8AC3E}">
        <p14:creationId xmlns:p14="http://schemas.microsoft.com/office/powerpoint/2010/main" val="66781972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Title_8_OP-Hem">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sv-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266832" y="1924421"/>
            <a:ext cx="5455137" cy="1061056"/>
          </a:xfrm>
          <a:blipFill>
            <a:blip r:embed="rId2">
              <a:extLst>
                <a:ext uri="{96DAC541-7B7A-43D3-8B79-37D633B846F1}">
                  <asvg:svgBlip xmlns:asvg="http://schemas.microsoft.com/office/drawing/2016/SVG/main" r:embed="rId3"/>
                </a:ext>
              </a:extLst>
            </a:blip>
            <a:srcRect/>
            <a:stretch>
              <a:fillRect l="21396" r="21396"/>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45C2ABEC-4B4A-EBDD-0401-0BAE4B7196B9}"/>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6629EE68-A034-9E40-83BB-CDD58AA68690}" type="datetime1">
              <a:rPr lang="fi-FI" noProof="0" smtClean="0"/>
              <a:t>9.12.2025</a:t>
            </a:fld>
            <a:endParaRPr lang="fi-FI" noProof="0" dirty="0"/>
          </a:p>
        </p:txBody>
      </p:sp>
    </p:spTree>
    <p:extLst>
      <p:ext uri="{BB962C8B-B14F-4D97-AF65-F5344CB8AC3E}">
        <p14:creationId xmlns:p14="http://schemas.microsoft.com/office/powerpoint/2010/main" val="388511448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Title_9_OP-Pohjola">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478523"/>
            <a:ext cx="10989733" cy="994979"/>
          </a:xfrm>
          <a:prstGeom prst="rect">
            <a:avLst/>
          </a:prstGeom>
          <a:effectLst>
            <a:outerShdw blurRad="88900" dist="50800" dir="2700000" algn="tl" rotWithShape="0">
              <a:prstClr val="black">
                <a:alpha val="20000"/>
              </a:prstClr>
            </a:outerShdw>
          </a:effectLst>
        </p:spPr>
        <p:txBody>
          <a:bodyPr anchor="b">
            <a:noAutofit/>
          </a:bodyPr>
          <a:lstStyle>
            <a:lvl1pPr algn="ctr">
              <a:defRPr sz="5333"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541418"/>
            <a:ext cx="10984636" cy="640861"/>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3200"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a:extLst>
              <a:ext uri="{FF2B5EF4-FFF2-40B4-BE49-F238E27FC236}">
                <a16:creationId xmlns:a16="http://schemas.microsoft.com/office/drawing/2014/main" id="{A0724917-2977-2CE2-31D3-6DA47CA78C7D}"/>
              </a:ext>
              <a:ext uri="{C183D7F6-B498-43B3-948B-1728B52AA6E4}">
                <adec:decorative xmlns:adec="http://schemas.microsoft.com/office/drawing/2017/decorative" val="1"/>
              </a:ext>
            </a:extLst>
          </p:cNvPr>
          <p:cNvSpPr>
            <a:spLocks noGrp="1"/>
          </p:cNvSpPr>
          <p:nvPr>
            <p:ph type="body" sz="quarter" idx="24"/>
          </p:nvPr>
        </p:nvSpPr>
        <p:spPr>
          <a:xfrm>
            <a:off x="4519149" y="1741185"/>
            <a:ext cx="3153705" cy="2641600"/>
          </a:xfrm>
          <a:blipFill>
            <a:blip r:embed="rId2">
              <a:extLst>
                <a:ext uri="{96DAC541-7B7A-43D3-8B79-37D633B846F1}">
                  <asvg:svgBlip xmlns:asvg="http://schemas.microsoft.com/office/drawing/2016/SVG/main" r:embed="rId3"/>
                </a:ext>
              </a:extLst>
            </a:blip>
            <a:srcRect/>
            <a:stretch>
              <a:fillRect l="8119" r="8119"/>
            </a:stretch>
          </a:blipFill>
        </p:spPr>
        <p:txBody>
          <a:bodyPr/>
          <a:lstStyle>
            <a:lvl1pPr marL="0" indent="0">
              <a:buNone/>
              <a:defRPr>
                <a:no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2" name="Footer Placeholder 10">
            <a:extLst>
              <a:ext uri="{FF2B5EF4-FFF2-40B4-BE49-F238E27FC236}">
                <a16:creationId xmlns:a16="http://schemas.microsoft.com/office/drawing/2014/main" id="{A89EA176-AACF-F032-A460-06DD3910AB77}"/>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3" name="Date Placeholder 9">
            <a:extLst>
              <a:ext uri="{FF2B5EF4-FFF2-40B4-BE49-F238E27FC236}">
                <a16:creationId xmlns:a16="http://schemas.microsoft.com/office/drawing/2014/main" id="{6FF7AB7D-40A7-7CBE-189D-572064B1095E}"/>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CC300F0B-4C2A-394C-805B-28D5655662BA}" type="datetime1">
              <a:rPr lang="fi-FI" noProof="0" smtClean="0"/>
              <a:t>9.12.2025</a:t>
            </a:fld>
            <a:endParaRPr lang="fi-FI" noProof="0" dirty="0"/>
          </a:p>
        </p:txBody>
      </p:sp>
    </p:spTree>
    <p:extLst>
      <p:ext uri="{BB962C8B-B14F-4D97-AF65-F5344CB8AC3E}">
        <p14:creationId xmlns:p14="http://schemas.microsoft.com/office/powerpoint/2010/main" val="146129917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Title_10_icon">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835739"/>
            <a:ext cx="10989733" cy="1051671"/>
          </a:xfrm>
          <a:prstGeom prst="rect">
            <a:avLst/>
          </a:prstGeom>
          <a:effectLst>
            <a:outerShdw blurRad="88900" dist="50800" dir="2700000" algn="tl" rotWithShape="0">
              <a:prstClr val="black">
                <a:alpha val="20000"/>
              </a:prstClr>
            </a:outerShdw>
          </a:effectLst>
        </p:spPr>
        <p:txBody>
          <a:bodyPr>
            <a:noAutofit/>
          </a:bodyPr>
          <a:lstStyle>
            <a:lvl1pPr algn="ctr">
              <a:defRPr sz="4800"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924551"/>
            <a:ext cx="10984636" cy="721056"/>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2667"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8"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3913" y="1174752"/>
            <a:ext cx="3359996" cy="3360000"/>
          </a:xfrm>
          <a:noFill/>
        </p:spPr>
        <p:txBody>
          <a:bodyPr anchor="ctr"/>
          <a:lstStyle>
            <a:lvl1pPr marL="0" indent="0" algn="ctr">
              <a:buNone/>
              <a:defRPr/>
            </a:lvl1pPr>
          </a:lstStyle>
          <a:p>
            <a:r>
              <a:rPr lang="en-GB" noProof="0" dirty="0"/>
              <a:t>Placeholder for </a:t>
            </a:r>
            <a:br>
              <a:rPr lang="en-GB" noProof="0" dirty="0"/>
            </a:br>
            <a:r>
              <a:rPr lang="en-GB" noProof="0" dirty="0"/>
              <a:t>large circled icon</a:t>
            </a:r>
          </a:p>
        </p:txBody>
      </p:sp>
      <p:sp>
        <p:nvSpPr>
          <p:cNvPr id="3" name="Kuvan paikkamerkki 5">
            <a:extLst>
              <a:ext uri="{FF2B5EF4-FFF2-40B4-BE49-F238E27FC236}">
                <a16:creationId xmlns:a16="http://schemas.microsoft.com/office/drawing/2014/main" id="{C4AE485F-3557-E324-9730-4F50854B838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a:t> </a:t>
            </a:r>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a:lstStyle>
            <a:lvl1pPr>
              <a:defRPr>
                <a:solidFill>
                  <a:schemeClr val="bg1"/>
                </a:solidFill>
              </a:defRPr>
            </a:lvl1pPr>
          </a:lstStyle>
          <a:p>
            <a:r>
              <a:rPr lang="fi-FI"/>
              <a:t>© OP Pohjola / OP-Konfidentiell</a:t>
            </a:r>
            <a:endParaRPr lang="fi-FI" dirty="0"/>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a:xfrm>
            <a:off x="10386484" y="6356352"/>
            <a:ext cx="990600" cy="314177"/>
          </a:xfrm>
          <a:prstGeom prst="rect">
            <a:avLst/>
          </a:prstGeom>
        </p:spPr>
        <p:txBody>
          <a:bodyPr/>
          <a:lstStyle>
            <a:lvl1pPr>
              <a:defRPr>
                <a:solidFill>
                  <a:schemeClr val="bg1"/>
                </a:solidFill>
              </a:defRPr>
            </a:lvl1pPr>
          </a:lstStyle>
          <a:p>
            <a:fld id="{00E7792D-AD59-064B-B66B-89C062414F69}" type="datetime1">
              <a:rPr lang="fi-FI" smtClean="0"/>
              <a:t>9.12.2025</a:t>
            </a:fld>
            <a:endParaRPr lang="fi-FI"/>
          </a:p>
        </p:txBody>
      </p:sp>
    </p:spTree>
    <p:extLst>
      <p:ext uri="{BB962C8B-B14F-4D97-AF65-F5344CB8AC3E}">
        <p14:creationId xmlns:p14="http://schemas.microsoft.com/office/powerpoint/2010/main" val="163006276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Title_11_icon">
    <p:spTree>
      <p:nvGrpSpPr>
        <p:cNvPr id="1" name=""/>
        <p:cNvGrpSpPr/>
        <p:nvPr/>
      </p:nvGrpSpPr>
      <p:grpSpPr>
        <a:xfrm>
          <a:off x="0" y="0"/>
          <a:ext cx="0" cy="0"/>
          <a:chOff x="0" y="0"/>
          <a:chExt cx="0" cy="0"/>
        </a:xfrm>
      </p:grpSpPr>
      <p:sp>
        <p:nvSpPr>
          <p:cNvPr id="13"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6002" y="1087665"/>
            <a:ext cx="3359996" cy="3360000"/>
          </a:xfrm>
        </p:spPr>
        <p:txBody>
          <a:bodyPr anchor="ct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400"/>
            </a:lvl1pPr>
          </a:lstStyle>
          <a:p>
            <a:r>
              <a:rPr lang="en-GB" noProof="0" dirty="0"/>
              <a:t>Placeholder for </a:t>
            </a:r>
            <a:br>
              <a:rPr lang="en-GB" noProof="0" dirty="0"/>
            </a:br>
            <a:r>
              <a:rPr lang="en-GB" noProof="0" dirty="0"/>
              <a:t>large circled icon</a:t>
            </a:r>
          </a:p>
        </p:txBody>
      </p:sp>
      <p:sp>
        <p:nvSpPr>
          <p:cNvPr id="25" name="Otsikko 1"/>
          <p:cNvSpPr>
            <a:spLocks noGrp="1"/>
          </p:cNvSpPr>
          <p:nvPr>
            <p:ph type="ctrTitle"/>
          </p:nvPr>
        </p:nvSpPr>
        <p:spPr>
          <a:xfrm>
            <a:off x="617035" y="4747704"/>
            <a:ext cx="10989733" cy="801833"/>
          </a:xfrm>
          <a:prstGeom prst="rect">
            <a:avLst/>
          </a:prstGeom>
          <a:effectLst>
            <a:outerShdw blurRad="114300" dist="38100" dir="2700000" algn="tl" rotWithShape="0">
              <a:srgbClr val="000000">
                <a:alpha val="20000"/>
              </a:srgbClr>
            </a:outerShdw>
          </a:effectLst>
        </p:spPr>
        <p:txBody>
          <a:bodyPr>
            <a:noAutofit/>
          </a:bodyPr>
          <a:lstStyle>
            <a:lvl1pPr algn="ctr">
              <a:defRPr sz="4800" b="0" spc="-67">
                <a:solidFill>
                  <a:schemeClr val="bg1"/>
                </a:solidFill>
              </a:defRPr>
            </a:lvl1pPr>
          </a:lstStyle>
          <a:p>
            <a:r>
              <a:rPr lang="en-US" noProof="0"/>
              <a:t>Click to edit Master title style</a:t>
            </a:r>
            <a:endParaRPr lang="fi-FI" noProof="0" dirty="0"/>
          </a:p>
        </p:txBody>
      </p:sp>
      <p:sp>
        <p:nvSpPr>
          <p:cNvPr id="8" name="Tekstin paikkamerkki 3"/>
          <p:cNvSpPr>
            <a:spLocks noGrp="1"/>
          </p:cNvSpPr>
          <p:nvPr>
            <p:ph type="body" sz="quarter" idx="16"/>
          </p:nvPr>
        </p:nvSpPr>
        <p:spPr>
          <a:xfrm>
            <a:off x="62598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10" name="Tekstin paikkamerkki 3"/>
          <p:cNvSpPr>
            <a:spLocks noGrp="1"/>
          </p:cNvSpPr>
          <p:nvPr>
            <p:ph type="body" sz="quarter" idx="17"/>
          </p:nvPr>
        </p:nvSpPr>
        <p:spPr>
          <a:xfrm>
            <a:off x="448132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2" name="Tekstin paikkamerkki 3"/>
          <p:cNvSpPr>
            <a:spLocks noGrp="1"/>
          </p:cNvSpPr>
          <p:nvPr>
            <p:ph type="body" sz="quarter" idx="19"/>
          </p:nvPr>
        </p:nvSpPr>
        <p:spPr>
          <a:xfrm>
            <a:off x="833666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 name="Kuvan paikkamerkki 5">
            <a:extLst>
              <a:ext uri="{FF2B5EF4-FFF2-40B4-BE49-F238E27FC236}">
                <a16:creationId xmlns:a16="http://schemas.microsoft.com/office/drawing/2014/main" id="{9D760F72-F115-B316-CC63-F170329F420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a:lstStyle>
            <a:lvl1pPr>
              <a:defRPr>
                <a:solidFill>
                  <a:schemeClr val="bg1"/>
                </a:solidFill>
              </a:defRPr>
            </a:lvl1pPr>
          </a:lstStyle>
          <a:p>
            <a:r>
              <a:rPr lang="fi-FI" noProof="0"/>
              <a:t>© OP Pohjola / OP-Konfidentiell</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11667067" y="1"/>
            <a:ext cx="524933" cy="317500"/>
          </a:xfrm>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10386484" y="6365453"/>
            <a:ext cx="990600" cy="314177"/>
          </a:xfrm>
          <a:prstGeom prst="rect">
            <a:avLst/>
          </a:prstGeom>
        </p:spPr>
        <p:txBody>
          <a:bodyPr/>
          <a:lstStyle>
            <a:lvl1pPr>
              <a:defRPr>
                <a:solidFill>
                  <a:schemeClr val="bg1"/>
                </a:solidFill>
              </a:defRPr>
            </a:lvl1pPr>
          </a:lstStyle>
          <a:p>
            <a:fld id="{4CAA41C7-ACD6-EE44-BD3E-F3B1CDD52614}" type="datetime1">
              <a:rPr lang="fi-FI" noProof="0" smtClean="0"/>
              <a:t>9.12.2025</a:t>
            </a:fld>
            <a:endParaRPr lang="fi-FI" noProof="0" dirty="0"/>
          </a:p>
        </p:txBody>
      </p:sp>
    </p:spTree>
    <p:extLst>
      <p:ext uri="{BB962C8B-B14F-4D97-AF65-F5344CB8AC3E}">
        <p14:creationId xmlns:p14="http://schemas.microsoft.com/office/powerpoint/2010/main" val="268374646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Section_1">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2" name="Title 1"/>
          <p:cNvSpPr>
            <a:spLocks noGrp="1"/>
          </p:cNvSpPr>
          <p:nvPr>
            <p:ph type="ctrTitle"/>
          </p:nvPr>
        </p:nvSpPr>
        <p:spPr>
          <a:xfrm>
            <a:off x="1524000" y="1625600"/>
            <a:ext cx="9144000" cy="1825835"/>
          </a:xfrm>
          <a:effectLst>
            <a:outerShdw blurRad="88900" dist="50800" dir="2700000" algn="tl" rotWithShape="0">
              <a:prstClr val="black">
                <a:alpha val="20000"/>
              </a:prst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23392"/>
            <a:ext cx="9144000" cy="591755"/>
          </a:xfrm>
          <a:effectLst>
            <a:outerShdw blurRad="88900" dist="50800" dir="2700000" algn="tl" rotWithShape="0">
              <a:prstClr val="black">
                <a:alpha val="20000"/>
              </a:prstClr>
            </a:outerShdw>
          </a:effectLst>
        </p:spPr>
        <p:txBody>
          <a:bodyPr>
            <a:noAutofit/>
          </a:bodyPr>
          <a:lstStyle>
            <a:lvl1pPr marL="0" indent="0" algn="ctr">
              <a:buNone/>
              <a:defRPr sz="3200" spc="-67">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EA8A6516-DF58-C94D-BC4B-AA42CA41D2C5}" type="datetime1">
              <a:rPr lang="fi-FI" noProof="0" smtClean="0"/>
              <a:t>9.12.2025</a:t>
            </a:fld>
            <a:endParaRPr lang="fi-FI" noProof="0"/>
          </a:p>
        </p:txBody>
      </p:sp>
    </p:spTree>
    <p:extLst>
      <p:ext uri="{BB962C8B-B14F-4D97-AF65-F5344CB8AC3E}">
        <p14:creationId xmlns:p14="http://schemas.microsoft.com/office/powerpoint/2010/main" val="135354426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Section_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5602"/>
            <a:ext cx="9144000" cy="1978045"/>
          </a:xfrm>
          <a:effectLst/>
        </p:spPr>
        <p:txBody>
          <a:bodyPr anchor="b">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04827"/>
            <a:ext cx="9144000" cy="598475"/>
          </a:xfrm>
          <a:effectLst/>
        </p:spPr>
        <p:txBody>
          <a:bodyPr>
            <a:noAutofit/>
          </a:bodyPr>
          <a:lstStyle>
            <a:lvl1pPr marL="0" indent="0" algn="ctr">
              <a:buNone/>
              <a:defRPr sz="32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8B29C0C-CFC0-E34B-B2DB-A454A4BD4D0E}" type="datetime1">
              <a:rPr lang="fi-FI" noProof="0" smtClean="0"/>
              <a:t>9.12.2025</a:t>
            </a:fld>
            <a:endParaRPr lang="fi-FI" noProof="0"/>
          </a:p>
        </p:txBody>
      </p:sp>
    </p:spTree>
    <p:extLst>
      <p:ext uri="{BB962C8B-B14F-4D97-AF65-F5344CB8AC3E}">
        <p14:creationId xmlns:p14="http://schemas.microsoft.com/office/powerpoint/2010/main" val="34828902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BF Title Blue BG">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11212-0C71-4614-94A6-E9EAB4340A0F}"/>
              </a:ext>
            </a:extLst>
          </p:cNvPr>
          <p:cNvSpPr>
            <a:spLocks noGrp="1"/>
          </p:cNvSpPr>
          <p:nvPr>
            <p:ph type="ctrTitle" hasCustomPrompt="1"/>
          </p:nvPr>
        </p:nvSpPr>
        <p:spPr>
          <a:xfrm>
            <a:off x="1524000" y="2007054"/>
            <a:ext cx="9144000" cy="2387600"/>
          </a:xfrm>
        </p:spPr>
        <p:txBody>
          <a:bodyPr anchor="ctr">
            <a:normAutofit/>
          </a:bodyPr>
          <a:lstStyle>
            <a:lvl1pPr algn="ctr">
              <a:defRPr sz="5400" b="1"/>
            </a:lvl1pPr>
          </a:lstStyle>
          <a:p>
            <a:r>
              <a:rPr lang="en-US"/>
              <a:t>CLICK TO EDIT MASTER TITLE STYLE</a:t>
            </a:r>
            <a:endParaRPr lang="fi-FI"/>
          </a:p>
        </p:txBody>
      </p:sp>
      <p:sp>
        <p:nvSpPr>
          <p:cNvPr id="3" name="Subtitle 2">
            <a:extLst>
              <a:ext uri="{FF2B5EF4-FFF2-40B4-BE49-F238E27FC236}">
                <a16:creationId xmlns:a16="http://schemas.microsoft.com/office/drawing/2014/main" id="{FE8BA1CC-927F-42D5-A74D-74F2044B560A}"/>
              </a:ext>
            </a:extLst>
          </p:cNvPr>
          <p:cNvSpPr>
            <a:spLocks noGrp="1"/>
          </p:cNvSpPr>
          <p:nvPr>
            <p:ph type="subTitle" idx="1" hasCustomPrompt="1"/>
          </p:nvPr>
        </p:nvSpPr>
        <p:spPr>
          <a:xfrm>
            <a:off x="1524000" y="4486729"/>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4" name="Picture 3">
            <a:extLst>
              <a:ext uri="{FF2B5EF4-FFF2-40B4-BE49-F238E27FC236}">
                <a16:creationId xmlns:a16="http://schemas.microsoft.com/office/drawing/2014/main" id="{D9FD4303-35CA-450A-BF76-21E73D52E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3509" y="434799"/>
            <a:ext cx="1508647" cy="642408"/>
          </a:xfrm>
          <a:prstGeom prst="rect">
            <a:avLst/>
          </a:prstGeom>
        </p:spPr>
      </p:pic>
    </p:spTree>
    <p:extLst>
      <p:ext uri="{BB962C8B-B14F-4D97-AF65-F5344CB8AC3E}">
        <p14:creationId xmlns:p14="http://schemas.microsoft.com/office/powerpoint/2010/main" val="3247369571"/>
      </p:ext>
    </p:extLst>
  </p:cSld>
  <p:clrMapOvr>
    <a:overrideClrMapping bg1="dk1" tx1="lt1" bg2="dk2" tx2="lt2" accent1="accent1" accent2="accent2" accent3="accent3" accent4="accent4" accent5="accent5" accent6="accent6" hlink="hlink" folHlink="folHlink"/>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reserve="1" userDrawn="1">
  <p:cSld name="Section_3">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US" noProof="0"/>
              <a:t>Click icon to add picture</a:t>
            </a:r>
            <a:endParaRPr lang="fi-FI" noProof="0" dirty="0"/>
          </a:p>
        </p:txBody>
      </p:sp>
      <p:sp>
        <p:nvSpPr>
          <p:cNvPr id="2" name="Title 1"/>
          <p:cNvSpPr>
            <a:spLocks noGrp="1"/>
          </p:cNvSpPr>
          <p:nvPr>
            <p:ph type="ctrTitle"/>
          </p:nvPr>
        </p:nvSpPr>
        <p:spPr>
          <a:xfrm>
            <a:off x="514759" y="1634379"/>
            <a:ext cx="4987272" cy="1485464"/>
          </a:xfrm>
          <a:effectLst/>
        </p:spPr>
        <p:txBody>
          <a:bodyPr anchor="ctr"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4" name="Kuvan paikkamerkki 5">
            <a:extLst>
              <a:ext uri="{FF2B5EF4-FFF2-40B4-BE49-F238E27FC236}">
                <a16:creationId xmlns:a16="http://schemas.microsoft.com/office/drawing/2014/main" id="{E1B147BD-32B4-C4EC-9DEE-7AB3A4B7801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386484" y="6358717"/>
            <a:ext cx="990600" cy="314177"/>
          </a:xfrm>
          <a:prstGeom prst="rect">
            <a:avLst/>
          </a:prstGeom>
        </p:spPr>
        <p:txBody>
          <a:bodyPr/>
          <a:lstStyle>
            <a:lvl1pPr>
              <a:defRPr>
                <a:solidFill>
                  <a:schemeClr val="bg1"/>
                </a:solidFill>
              </a:defRPr>
            </a:lvl1pPr>
          </a:lstStyle>
          <a:p>
            <a:fld id="{54D98A81-B317-4D40-88E4-66026497E1DA}" type="datetime1">
              <a:rPr lang="fi-FI" smtClean="0"/>
              <a:t>9.12.2025</a:t>
            </a:fld>
            <a:endParaRPr lang="fi-FI" dirty="0"/>
          </a:p>
        </p:txBody>
      </p:sp>
    </p:spTree>
    <p:extLst>
      <p:ext uri="{BB962C8B-B14F-4D97-AF65-F5344CB8AC3E}">
        <p14:creationId xmlns:p14="http://schemas.microsoft.com/office/powerpoint/2010/main" val="28821100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Section_4">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1215815"/>
            <a:ext cx="6167824" cy="579212"/>
          </a:xfrm>
        </p:spPr>
        <p:txBody>
          <a:bodyPr anchor="ctr"/>
          <a:lstStyle>
            <a:lvl1pPr>
              <a:defRPr spc="-67" baseline="0"/>
            </a:lvl1pPr>
          </a:lstStyle>
          <a:p>
            <a:r>
              <a:rPr lang="en-US" noProof="0"/>
              <a:t>Click to edit Master title style</a:t>
            </a:r>
            <a:endParaRPr lang="fi-FI" noProof="0" dirty="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7CCAE487-8F22-134F-95BD-1C61EE268774}" type="datetime1">
              <a:rPr lang="fi-FI" noProof="0" smtClean="0"/>
              <a:t>9.12.2025</a:t>
            </a:fld>
            <a:endParaRPr lang="fi-FI" noProof="0"/>
          </a:p>
        </p:txBody>
      </p:sp>
    </p:spTree>
    <p:extLst>
      <p:ext uri="{BB962C8B-B14F-4D97-AF65-F5344CB8AC3E}">
        <p14:creationId xmlns:p14="http://schemas.microsoft.com/office/powerpoint/2010/main" val="161853493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Section_5">
    <p:spTree>
      <p:nvGrpSpPr>
        <p:cNvPr id="1" name=""/>
        <p:cNvGrpSpPr/>
        <p:nvPr/>
      </p:nvGrpSpPr>
      <p:grpSpPr>
        <a:xfrm>
          <a:off x="0" y="0"/>
          <a:ext cx="0" cy="0"/>
          <a:chOff x="0" y="0"/>
          <a:chExt cx="0" cy="0"/>
        </a:xfrm>
      </p:grpSpPr>
      <p:sp>
        <p:nvSpPr>
          <p:cNvPr id="7"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chemeClr val="bg2"/>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Title 1">
            <a:extLst>
              <a:ext uri="{FF2B5EF4-FFF2-40B4-BE49-F238E27FC236}">
                <a16:creationId xmlns:a16="http://schemas.microsoft.com/office/drawing/2014/main" id="{B6A021AE-6C78-5A46-CCCC-866DA0C76D67}"/>
              </a:ext>
            </a:extLst>
          </p:cNvPr>
          <p:cNvSpPr>
            <a:spLocks noGrp="1"/>
          </p:cNvSpPr>
          <p:nvPr>
            <p:ph type="ctrTitle"/>
          </p:nvPr>
        </p:nvSpPr>
        <p:spPr>
          <a:xfrm>
            <a:off x="510012" y="3971454"/>
            <a:ext cx="9144000" cy="1701097"/>
          </a:xfrm>
          <a:effectLst>
            <a:outerShdw blurRad="88900" dist="50800" dir="2700000" algn="tl" rotWithShape="0">
              <a:prstClr val="black">
                <a:alpha val="20000"/>
              </a:prstClr>
            </a:outerShdw>
          </a:effectLst>
        </p:spPr>
        <p:txBody>
          <a:bodyPr anchor="b">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2FDAA70D-9338-334E-9C49-7EE7CE4BA6D8}" type="datetime1">
              <a:rPr lang="fi-FI" noProof="0" smtClean="0"/>
              <a:t>9.12.2025</a:t>
            </a:fld>
            <a:endParaRPr lang="fi-FI" noProof="0"/>
          </a:p>
        </p:txBody>
      </p:sp>
      <p:sp>
        <p:nvSpPr>
          <p:cNvPr id="3" name="Kuvan paikkamerkki 5">
            <a:extLst>
              <a:ext uri="{FF2B5EF4-FFF2-40B4-BE49-F238E27FC236}">
                <a16:creationId xmlns:a16="http://schemas.microsoft.com/office/drawing/2014/main" id="{2992D068-0CB3-DB3A-192B-E7EADD732026}"/>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63768542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Section_6">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nchor="ctr"/>
          <a:lstStyle>
            <a:lvl1pPr marL="0" indent="0">
              <a:buNone/>
              <a:defRPr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377227" y="636709"/>
            <a:ext cx="9144000" cy="988892"/>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6D0368DD-7A6D-9A41-954F-FCE837EA0895}"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24191497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Section_7">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lIns="90000"/>
          <a:lstStyle>
            <a:lvl1pPr marL="0" indent="0">
              <a:buNone/>
              <a:defRPr sz="2133"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510013" y="1436484"/>
            <a:ext cx="5537703" cy="1701097"/>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 uri="{C183D7F6-B498-43B3-948B-1728B52AA6E4}">
                <adec:decorative xmlns:adec="http://schemas.microsoft.com/office/drawing/2017/decorative" val="0"/>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117768"/>
            <a:ext cx="5033433" cy="759033"/>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endParaRPr lang="fi-FI" noProof="0" dirty="0"/>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F1DF39C7-6243-DF40-B7B2-0B8049C8A824}"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dirty="0"/>
              <a:t> </a:t>
            </a:r>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3" name="Text Placeholder 4">
            <a:extLst>
              <a:ext uri="{FF2B5EF4-FFF2-40B4-BE49-F238E27FC236}">
                <a16:creationId xmlns:a16="http://schemas.microsoft.com/office/drawing/2014/main" id="{59AECD13-77C4-AFD0-3C5B-E0734C4D4711}"/>
              </a:ext>
              <a:ext uri="{C183D7F6-B498-43B3-948B-1728B52AA6E4}">
                <adec:decorative xmlns:adec="http://schemas.microsoft.com/office/drawing/2017/decorative" val="1"/>
              </a:ext>
            </a:extLst>
          </p:cNvPr>
          <p:cNvSpPr>
            <a:spLocks noGrp="1"/>
          </p:cNvSpPr>
          <p:nvPr>
            <p:ph type="body" sz="quarter" idx="25"/>
          </p:nvPr>
        </p:nvSpPr>
        <p:spPr>
          <a:xfrm flipV="1">
            <a:off x="6679612" y="4895070"/>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158309526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Section_8">
    <p:spTree>
      <p:nvGrpSpPr>
        <p:cNvPr id="1" name=""/>
        <p:cNvGrpSpPr/>
        <p:nvPr/>
      </p:nvGrpSpPr>
      <p:grpSpPr>
        <a:xfrm>
          <a:off x="0" y="0"/>
          <a:ext cx="0" cy="0"/>
          <a:chOff x="0" y="0"/>
          <a:chExt cx="0" cy="0"/>
        </a:xfrm>
      </p:grpSpPr>
      <p:sp>
        <p:nvSpPr>
          <p:cNvPr id="2" name="Title 1"/>
          <p:cNvSpPr>
            <a:spLocks noGrp="1"/>
          </p:cNvSpPr>
          <p:nvPr>
            <p:ph type="ctrTitle"/>
          </p:nvPr>
        </p:nvSpPr>
        <p:spPr>
          <a:xfrm>
            <a:off x="510013" y="1436484"/>
            <a:ext cx="5537703" cy="1701097"/>
          </a:xfrm>
          <a:effectLst/>
        </p:spPr>
        <p:txBody>
          <a:bodyPr anchor="t">
            <a:noAutofit/>
          </a:bodyPr>
          <a:lstStyle>
            <a:lvl1pPr algn="l">
              <a:defRPr sz="5333" spc="-133" baseline="0">
                <a:solidFill>
                  <a:schemeClr val="tx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09454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tx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tx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tx1"/>
                </a:solidFill>
              </a:defRPr>
            </a:lvl1pPr>
          </a:lstStyle>
          <a:p>
            <a:fld id="{AFA3BEBC-5AA8-414F-BC02-FC6645470014}" type="datetime1">
              <a:rPr lang="fi-FI" noProof="0" smtClean="0"/>
              <a:t>9.12.2025</a:t>
            </a:fld>
            <a:endParaRPr lang="fi-FI" noProof="0"/>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8" name="Text Placeholder 4">
            <a:extLst>
              <a:ext uri="{FF2B5EF4-FFF2-40B4-BE49-F238E27FC236}">
                <a16:creationId xmlns:a16="http://schemas.microsoft.com/office/drawing/2014/main" id="{94A65919-FD50-B358-8439-3A7958A5D616}"/>
              </a:ext>
              <a:ext uri="{C183D7F6-B498-43B3-948B-1728B52AA6E4}">
                <adec:decorative xmlns:adec="http://schemas.microsoft.com/office/drawing/2017/decorative" val="1"/>
              </a:ext>
            </a:extLst>
          </p:cNvPr>
          <p:cNvSpPr>
            <a:spLocks noGrp="1"/>
          </p:cNvSpPr>
          <p:nvPr>
            <p:ph type="body" sz="quarter" idx="25"/>
          </p:nvPr>
        </p:nvSpPr>
        <p:spPr>
          <a:xfrm flipV="1">
            <a:off x="6679612" y="486916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311009107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p>
            <a:fld id="{98924B59-7DAC-C448-90E8-77AB7B5CC573}" type="datetime1">
              <a:rPr lang="fi-FI" noProof="0" smtClean="0"/>
              <a:t>9.12.2025</a:t>
            </a:fld>
            <a:endParaRPr lang="fi-FI" noProof="0"/>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05A6B9F1-C18D-124F-F87A-845B4E12A44B}"/>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title"/>
          </p:nvPr>
        </p:nvSpPr>
        <p:spPr>
          <a:xfrm>
            <a:off x="522410" y="495610"/>
            <a:ext cx="6013857" cy="1077093"/>
          </a:xfrm>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6015359"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D79C7045-2D9D-2041-BDA4-445A932FAE1C}" type="datetime1">
              <a:rPr lang="fi-FI" noProof="0" smtClean="0"/>
              <a:t>9.12.2025</a:t>
            </a:fld>
            <a:endParaRPr lang="fi-FI" noProof="0"/>
          </a:p>
        </p:txBody>
      </p:sp>
      <p:sp>
        <p:nvSpPr>
          <p:cNvPr id="6" name="Kuvan paikkamerkki 5">
            <a:extLst>
              <a:ext uri="{FF2B5EF4-FFF2-40B4-BE49-F238E27FC236}">
                <a16:creationId xmlns:a16="http://schemas.microsoft.com/office/drawing/2014/main" id="{439A3A17-2E02-3222-EEDE-0AF6482FB0C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2735511111"/>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Section_9_event+speaker">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Kuvan paikkamerkki 5">
            <a:extLst>
              <a:ext uri="{FF2B5EF4-FFF2-40B4-BE49-F238E27FC236}">
                <a16:creationId xmlns:a16="http://schemas.microsoft.com/office/drawing/2014/main" id="{45538CD7-8DFA-8F45-E738-DA24DB3F2767}"/>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7" name="Text Placeholder 12">
            <a:extLst>
              <a:ext uri="{FF2B5EF4-FFF2-40B4-BE49-F238E27FC236}">
                <a16:creationId xmlns:a16="http://schemas.microsoft.com/office/drawing/2014/main" id="{829A0B41-C010-F44A-7CDA-11C36853C658}"/>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8" name="Text Placeholder 15">
            <a:extLst>
              <a:ext uri="{FF2B5EF4-FFF2-40B4-BE49-F238E27FC236}">
                <a16:creationId xmlns:a16="http://schemas.microsoft.com/office/drawing/2014/main" id="{014611E6-2957-536B-88B5-0A59C5524ED5}"/>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9" name="Text Placeholder 15">
            <a:extLst>
              <a:ext uri="{FF2B5EF4-FFF2-40B4-BE49-F238E27FC236}">
                <a16:creationId xmlns:a16="http://schemas.microsoft.com/office/drawing/2014/main" id="{D9D7C853-AD5F-1270-A3FB-ABEE18C011E7}"/>
              </a:ext>
            </a:extLst>
          </p:cNvPr>
          <p:cNvSpPr>
            <a:spLocks noGrp="1"/>
          </p:cNvSpPr>
          <p:nvPr>
            <p:ph type="body" sz="quarter" idx="23" hasCustomPrompt="1"/>
          </p:nvPr>
        </p:nvSpPr>
        <p:spPr>
          <a:xfrm>
            <a:off x="530181" y="3891037"/>
            <a:ext cx="6208076"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0" name="Text Placeholder 15">
            <a:extLst>
              <a:ext uri="{FF2B5EF4-FFF2-40B4-BE49-F238E27FC236}">
                <a16:creationId xmlns:a16="http://schemas.microsoft.com/office/drawing/2014/main" id="{DD92767A-A71A-81B3-4CFB-189DFE1F3746}"/>
              </a:ext>
            </a:extLst>
          </p:cNvPr>
          <p:cNvSpPr>
            <a:spLocks noGrp="1"/>
          </p:cNvSpPr>
          <p:nvPr>
            <p:ph type="body" sz="quarter" idx="24" hasCustomPrompt="1"/>
          </p:nvPr>
        </p:nvSpPr>
        <p:spPr>
          <a:xfrm>
            <a:off x="530181" y="4422776"/>
            <a:ext cx="6208076"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6" name="Footer Placeholder 7">
            <a:extLst>
              <a:ext uri="{FF2B5EF4-FFF2-40B4-BE49-F238E27FC236}">
                <a16:creationId xmlns:a16="http://schemas.microsoft.com/office/drawing/2014/main" id="{77FC8346-652F-9AFF-96A4-3615C55B2F5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2" name="Date Placeholder 6">
            <a:extLst>
              <a:ext uri="{FF2B5EF4-FFF2-40B4-BE49-F238E27FC236}">
                <a16:creationId xmlns:a16="http://schemas.microsoft.com/office/drawing/2014/main" id="{3396C2D3-CBC2-5E94-C44D-A3BABADD5B7B}"/>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1CD2C65F-F658-404E-B728-50A4758A0B34}" type="datetime1">
              <a:rPr lang="fi-FI" noProof="0" smtClean="0"/>
              <a:t>9.12.2025</a:t>
            </a:fld>
            <a:endParaRPr lang="fi-FI" noProof="0"/>
          </a:p>
        </p:txBody>
      </p:sp>
    </p:spTree>
    <p:extLst>
      <p:ext uri="{BB962C8B-B14F-4D97-AF65-F5344CB8AC3E}">
        <p14:creationId xmlns:p14="http://schemas.microsoft.com/office/powerpoint/2010/main" val="108751456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Section_10_event+2_speakers">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314103"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3" name="Kuvan paikkamerkki 17">
            <a:extLst>
              <a:ext uri="{FF2B5EF4-FFF2-40B4-BE49-F238E27FC236}">
                <a16:creationId xmlns:a16="http://schemas.microsoft.com/office/drawing/2014/main" id="{96921717-E1ED-7DD8-9A88-4B9DA43517DA}"/>
              </a:ext>
              <a:ext uri="{C183D7F6-B498-43B3-948B-1728B52AA6E4}">
                <adec:decorative xmlns:adec="http://schemas.microsoft.com/office/drawing/2017/decorative" val="1"/>
              </a:ext>
            </a:extLst>
          </p:cNvPr>
          <p:cNvSpPr>
            <a:spLocks noGrp="1"/>
          </p:cNvSpPr>
          <p:nvPr>
            <p:ph type="pic" sz="quarter" idx="19" hasCustomPrompt="1"/>
          </p:nvPr>
        </p:nvSpPr>
        <p:spPr>
          <a:xfrm>
            <a:off x="10747684" y="6315017"/>
            <a:ext cx="1291200" cy="364800"/>
          </a:xfrm>
          <a:blipFill dpi="0" rotWithShape="0">
            <a:blip r:embed="rId2" cstate="print">
              <a:extLst>
                <a:ext uri="{28A0092B-C50C-407E-A947-70E740481C1C}">
                  <a14:useLocalDpi xmlns:a14="http://schemas.microsoft.com/office/drawing/2010/main"/>
                </a:ext>
              </a:extLst>
            </a:blip>
            <a:srcRect/>
            <a:stretch>
              <a:fillRect r="258"/>
            </a:stretch>
          </a:blipFill>
        </p:spPr>
        <p:txBody>
          <a:bodyPr anchor="ctr" anchorCtr="0">
            <a:normAutofit/>
          </a:bodyPr>
          <a:lstStyle>
            <a:lvl1pPr>
              <a:buNone/>
              <a:defRPr>
                <a:noFill/>
              </a:defRPr>
            </a:lvl1pPr>
          </a:lstStyle>
          <a:p>
            <a:r>
              <a:rPr lang="fi-FI" noProof="0"/>
              <a:t> </a:t>
            </a:r>
          </a:p>
        </p:txBody>
      </p:sp>
      <p:sp>
        <p:nvSpPr>
          <p:cNvPr id="2" name="Kuvan paikkamerkki 3">
            <a:extLst>
              <a:ext uri="{FF2B5EF4-FFF2-40B4-BE49-F238E27FC236}">
                <a16:creationId xmlns:a16="http://schemas.microsoft.com/office/drawing/2014/main" id="{4172E194-6FF0-5F0B-7569-4191538EAC78}"/>
              </a:ext>
              <a:ext uri="{C183D7F6-B498-43B3-948B-1728B52AA6E4}">
                <adec:decorative xmlns:adec="http://schemas.microsoft.com/office/drawing/2017/decorative" val="1"/>
              </a:ext>
            </a:extLst>
          </p:cNvPr>
          <p:cNvSpPr>
            <a:spLocks noGrp="1"/>
          </p:cNvSpPr>
          <p:nvPr>
            <p:ph type="pic" sz="quarter" idx="20" hasCustomPrompt="1"/>
          </p:nvPr>
        </p:nvSpPr>
        <p:spPr>
          <a:xfrm>
            <a:off x="9792000"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6" name="Kuvan paikkamerkki 5">
            <a:extLst>
              <a:ext uri="{FF2B5EF4-FFF2-40B4-BE49-F238E27FC236}">
                <a16:creationId xmlns:a16="http://schemas.microsoft.com/office/drawing/2014/main" id="{3AF110CB-64A7-5A32-6903-845D0EE6CCE8}"/>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3">
              <a:extLst>
                <a:ext uri="{96DAC541-7B7A-43D3-8B79-37D633B846F1}">
                  <asvg:svgBlip xmlns:asvg="http://schemas.microsoft.com/office/drawing/2016/SVG/main" r:embed="rId4"/>
                </a:ext>
              </a:extLst>
            </a:blip>
            <a:srcRect/>
            <a:stretch>
              <a:fillRect l="24666" r="24666"/>
            </a:stretch>
          </a:blipFill>
        </p:spPr>
        <p:txBody>
          <a:bodyPr>
            <a:normAutofit/>
          </a:bodyPr>
          <a:lstStyle>
            <a:lvl1pPr marL="0" indent="0">
              <a:buNone/>
              <a:defRPr sz="667"/>
            </a:lvl1pPr>
          </a:lstStyle>
          <a:p>
            <a:r>
              <a:rPr lang="fi-FI" noProof="0"/>
              <a:t> </a:t>
            </a:r>
          </a:p>
        </p:txBody>
      </p:sp>
      <p:sp>
        <p:nvSpPr>
          <p:cNvPr id="14" name="Text Placeholder 12">
            <a:extLst>
              <a:ext uri="{FF2B5EF4-FFF2-40B4-BE49-F238E27FC236}">
                <a16:creationId xmlns:a16="http://schemas.microsoft.com/office/drawing/2014/main" id="{BC5735FE-0651-3596-4D0D-C4924FCB004C}"/>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16" name="Text Placeholder 15">
            <a:extLst>
              <a:ext uri="{FF2B5EF4-FFF2-40B4-BE49-F238E27FC236}">
                <a16:creationId xmlns:a16="http://schemas.microsoft.com/office/drawing/2014/main" id="{C6D6DECE-9EDB-E046-E32E-9AFFD54EF749}"/>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17" name="Text Placeholder 15">
            <a:extLst>
              <a:ext uri="{FF2B5EF4-FFF2-40B4-BE49-F238E27FC236}">
                <a16:creationId xmlns:a16="http://schemas.microsoft.com/office/drawing/2014/main" id="{2CFF877C-AE19-FA3E-8EED-1D4D32AB2A1C}"/>
              </a:ext>
            </a:extLst>
          </p:cNvPr>
          <p:cNvSpPr>
            <a:spLocks noGrp="1"/>
          </p:cNvSpPr>
          <p:nvPr>
            <p:ph type="body" sz="quarter" idx="23" hasCustomPrompt="1"/>
          </p:nvPr>
        </p:nvSpPr>
        <p:spPr>
          <a:xfrm>
            <a:off x="530181"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8" name="Text Placeholder 15">
            <a:extLst>
              <a:ext uri="{FF2B5EF4-FFF2-40B4-BE49-F238E27FC236}">
                <a16:creationId xmlns:a16="http://schemas.microsoft.com/office/drawing/2014/main" id="{4D0F6346-C2C7-65A6-6699-BCB2923997D2}"/>
              </a:ext>
            </a:extLst>
          </p:cNvPr>
          <p:cNvSpPr>
            <a:spLocks noGrp="1"/>
          </p:cNvSpPr>
          <p:nvPr>
            <p:ph type="body" sz="quarter" idx="24" hasCustomPrompt="1"/>
          </p:nvPr>
        </p:nvSpPr>
        <p:spPr>
          <a:xfrm>
            <a:off x="530181"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19" name="Text Placeholder 15">
            <a:extLst>
              <a:ext uri="{FF2B5EF4-FFF2-40B4-BE49-F238E27FC236}">
                <a16:creationId xmlns:a16="http://schemas.microsoft.com/office/drawing/2014/main" id="{761F6D7F-5526-C974-A7C0-989A7C1A2274}"/>
              </a:ext>
            </a:extLst>
          </p:cNvPr>
          <p:cNvSpPr>
            <a:spLocks noGrp="1"/>
          </p:cNvSpPr>
          <p:nvPr>
            <p:ph type="body" sz="quarter" idx="25" hasCustomPrompt="1"/>
          </p:nvPr>
        </p:nvSpPr>
        <p:spPr>
          <a:xfrm>
            <a:off x="3906397"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20" name="Text Placeholder 15">
            <a:extLst>
              <a:ext uri="{FF2B5EF4-FFF2-40B4-BE49-F238E27FC236}">
                <a16:creationId xmlns:a16="http://schemas.microsoft.com/office/drawing/2014/main" id="{C4921752-2044-5954-2DC5-121C333B7552}"/>
              </a:ext>
            </a:extLst>
          </p:cNvPr>
          <p:cNvSpPr>
            <a:spLocks noGrp="1"/>
          </p:cNvSpPr>
          <p:nvPr>
            <p:ph type="body" sz="quarter" idx="26" hasCustomPrompt="1"/>
          </p:nvPr>
        </p:nvSpPr>
        <p:spPr>
          <a:xfrm>
            <a:off x="3906397"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7" name="Footer Placeholder 7">
            <a:extLst>
              <a:ext uri="{FF2B5EF4-FFF2-40B4-BE49-F238E27FC236}">
                <a16:creationId xmlns:a16="http://schemas.microsoft.com/office/drawing/2014/main" id="{A519A033-CC89-9451-CD21-B030D6C67A51}"/>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5" name="Date Placeholder 6">
            <a:extLst>
              <a:ext uri="{FF2B5EF4-FFF2-40B4-BE49-F238E27FC236}">
                <a16:creationId xmlns:a16="http://schemas.microsoft.com/office/drawing/2014/main" id="{85141E35-7308-04E0-41E6-E7E28C8A165F}"/>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6870C44F-7BFC-1E47-8CF1-248E824FC326}" type="datetime1">
              <a:rPr lang="fi-FI" noProof="0" smtClean="0"/>
              <a:t>9.12.2025</a:t>
            </a:fld>
            <a:endParaRPr lang="fi-FI" noProof="0"/>
          </a:p>
        </p:txBody>
      </p:sp>
    </p:spTree>
    <p:extLst>
      <p:ext uri="{BB962C8B-B14F-4D97-AF65-F5344CB8AC3E}">
        <p14:creationId xmlns:p14="http://schemas.microsoft.com/office/powerpoint/2010/main" val="23803827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BF Content Are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84D8F-D7C2-4C54-9A9D-F8E65AF040F9}"/>
              </a:ext>
            </a:extLst>
          </p:cNvPr>
          <p:cNvSpPr>
            <a:spLocks noGrp="1"/>
          </p:cNvSpPr>
          <p:nvPr>
            <p:ph type="title" hasCustomPrompt="1"/>
          </p:nvPr>
        </p:nvSpPr>
        <p:spPr/>
        <p:txBody>
          <a:bodyPr>
            <a:normAutofit/>
          </a:bodyPr>
          <a:lstStyle>
            <a:lvl1pPr>
              <a:defRPr sz="4000" b="1"/>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2881F94C-5E9A-4B0D-B971-3FBA0A400B1E}"/>
              </a:ext>
            </a:extLst>
          </p:cNvPr>
          <p:cNvSpPr>
            <a:spLocks noGrp="1"/>
          </p:cNvSpPr>
          <p:nvPr>
            <p:ph idx="1"/>
          </p:nvPr>
        </p:nvSpPr>
        <p:spPr>
          <a:xfrm>
            <a:off x="504825" y="1825625"/>
            <a:ext cx="11201399"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32FEEDB4-B169-4811-B365-D796A5450FDF}"/>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5" name="Footer Placeholder 4">
            <a:extLst>
              <a:ext uri="{FF2B5EF4-FFF2-40B4-BE49-F238E27FC236}">
                <a16:creationId xmlns:a16="http://schemas.microsoft.com/office/drawing/2014/main" id="{4F2A39FF-35EA-4C57-B869-2075E687F7A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C1977D70-C82D-4833-9745-ACCED8389148}"/>
              </a:ext>
            </a:extLst>
          </p:cNvPr>
          <p:cNvSpPr>
            <a:spLocks noGrp="1"/>
          </p:cNvSpPr>
          <p:nvPr>
            <p:ph type="sldNum" sz="quarter" idx="12"/>
          </p:nvPr>
        </p:nvSpPr>
        <p:spPr/>
        <p:txBody>
          <a:bodyPr/>
          <a:lstStyle/>
          <a:p>
            <a:fld id="{EC5EB0C6-1A45-4C71-BA82-57E64F836A39}" type="slidenum">
              <a:rPr lang="fi-FI" smtClean="0"/>
              <a:t>‹#›</a:t>
            </a:fld>
            <a:endParaRPr lang="fi-FI"/>
          </a:p>
        </p:txBody>
      </p:sp>
      <p:cxnSp>
        <p:nvCxnSpPr>
          <p:cNvPr id="7" name="Straight Connector 6">
            <a:extLst>
              <a:ext uri="{FF2B5EF4-FFF2-40B4-BE49-F238E27FC236}">
                <a16:creationId xmlns:a16="http://schemas.microsoft.com/office/drawing/2014/main" id="{E857ACC8-8468-4294-A2A5-4F162ADCE377}"/>
              </a:ext>
            </a:extLst>
          </p:cNvPr>
          <p:cNvCxnSpPr>
            <a:cxnSpLocks/>
          </p:cNvCxnSpPr>
          <p:nvPr userDrawn="1"/>
        </p:nvCxnSpPr>
        <p:spPr>
          <a:xfrm>
            <a:off x="504825" y="6176963"/>
            <a:ext cx="1120139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1471224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Content_1_blanco">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a:xfrm>
            <a:off x="10386484" y="6356352"/>
            <a:ext cx="990600" cy="314177"/>
          </a:xfrm>
          <a:prstGeom prst="rect">
            <a:avLst/>
          </a:prstGeom>
        </p:spPr>
        <p:txBody>
          <a:bodyPr/>
          <a:lstStyle/>
          <a:p>
            <a:fld id="{4A80B973-2F1F-A44E-A849-B459E9B19FA8}" type="datetime1">
              <a:rPr lang="fi-FI" noProof="0" smtClean="0"/>
              <a:t>9.12.2025</a:t>
            </a:fld>
            <a:endParaRPr lang="fi-FI" noProof="0"/>
          </a:p>
        </p:txBody>
      </p:sp>
    </p:spTree>
    <p:extLst>
      <p:ext uri="{BB962C8B-B14F-4D97-AF65-F5344CB8AC3E}">
        <p14:creationId xmlns:p14="http://schemas.microsoft.com/office/powerpoint/2010/main" val="202116026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Content_2_Titl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a:xfrm>
            <a:off x="10386484" y="6356352"/>
            <a:ext cx="990600" cy="314177"/>
          </a:xfrm>
          <a:prstGeom prst="rect">
            <a:avLst/>
          </a:prstGeom>
        </p:spPr>
        <p:txBody>
          <a:bodyPr/>
          <a:lstStyle/>
          <a:p>
            <a:fld id="{5C50143A-9665-194E-AB02-CADEFA824FEA}" type="datetime1">
              <a:rPr lang="fi-FI" noProof="0" smtClean="0"/>
              <a:t>9.12.2025</a:t>
            </a:fld>
            <a:endParaRPr lang="fi-FI" noProof="0"/>
          </a:p>
        </p:txBody>
      </p:sp>
      <p:sp>
        <p:nvSpPr>
          <p:cNvPr id="5" name="Title 1">
            <a:extLst>
              <a:ext uri="{FF2B5EF4-FFF2-40B4-BE49-F238E27FC236}">
                <a16:creationId xmlns:a16="http://schemas.microsoft.com/office/drawing/2014/main" id="{CE7133F9-14A4-62B6-EA62-EE57D89F547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3736551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p>
            <a:fld id="{632D287D-6CB6-BC4A-B871-4292FF9EE15D}" type="datetime1">
              <a:rPr lang="fi-FI" noProof="0" smtClean="0"/>
              <a:t>9.12.2025</a:t>
            </a:fld>
            <a:endParaRPr lang="fi-FI" noProof="0"/>
          </a:p>
        </p:txBody>
      </p:sp>
    </p:spTree>
    <p:extLst>
      <p:ext uri="{BB962C8B-B14F-4D97-AF65-F5344CB8AC3E}">
        <p14:creationId xmlns:p14="http://schemas.microsoft.com/office/powerpoint/2010/main" val="119204528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5330328"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a:xfrm>
            <a:off x="10386484" y="6356352"/>
            <a:ext cx="990600" cy="314177"/>
          </a:xfrm>
          <a:prstGeom prst="rect">
            <a:avLst/>
          </a:prstGeom>
        </p:spPr>
        <p:txBody>
          <a:bodyPr/>
          <a:lstStyle/>
          <a:p>
            <a:fld id="{457328D0-04A9-8243-AF05-BF5CFCFDDF25}" type="datetime1">
              <a:rPr lang="fi-FI" noProof="0" smtClean="0"/>
              <a:t>9.12.2025</a:t>
            </a:fld>
            <a:endParaRPr lang="fi-FI" noProof="0" dirty="0"/>
          </a:p>
        </p:txBody>
      </p:sp>
    </p:spTree>
    <p:extLst>
      <p:ext uri="{BB962C8B-B14F-4D97-AF65-F5344CB8AC3E}">
        <p14:creationId xmlns:p14="http://schemas.microsoft.com/office/powerpoint/2010/main" val="169055802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821937"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6253"/>
            <a:ext cx="5821711" cy="5792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0FA3AC1-CFE8-7A47-A488-BEC8C2DBEF3A}"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16240FEB-2496-ADE8-79ED-5AB78A1F6B65}"/>
              </a:ext>
            </a:extLst>
          </p:cNvPr>
          <p:cNvSpPr>
            <a:spLocks noGrp="1"/>
          </p:cNvSpPr>
          <p:nvPr>
            <p:ph type="body" sz="quarter" idx="16"/>
          </p:nvPr>
        </p:nvSpPr>
        <p:spPr>
          <a:xfrm>
            <a:off x="514351" y="3190673"/>
            <a:ext cx="7025216" cy="3006928"/>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62688603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495610"/>
            <a:ext cx="5822165" cy="579212"/>
          </a:xfrm>
        </p:spPr>
        <p:txBody>
          <a:bodyPr anchor="t"/>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A961DE90-BB77-384C-A426-B1721FCCCBE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300528B8-D324-9AEA-685F-7FC7D31773CF}"/>
              </a:ext>
            </a:extLst>
          </p:cNvPr>
          <p:cNvSpPr>
            <a:spLocks noGrp="1"/>
          </p:cNvSpPr>
          <p:nvPr>
            <p:ph type="body" sz="quarter" idx="15"/>
          </p:nvPr>
        </p:nvSpPr>
        <p:spPr>
          <a:xfrm>
            <a:off x="514351" y="2849033"/>
            <a:ext cx="7031567" cy="322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998338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4693357" y="1046389"/>
            <a:ext cx="5640648"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4693584" y="1656253"/>
            <a:ext cx="5643400" cy="404545"/>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4658628"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F69FEC7-EE6A-7343-BEC0-F1D219B54229}" type="datetime1">
              <a:rPr lang="fi-FI" noProof="0" smtClean="0"/>
              <a:t>9.12.2025</a:t>
            </a:fld>
            <a:endParaRPr lang="fi-FI" noProof="0"/>
          </a:p>
        </p:txBody>
      </p:sp>
      <p:sp>
        <p:nvSpPr>
          <p:cNvPr id="6" name="Text Placeholder 4">
            <a:extLst>
              <a:ext uri="{FF2B5EF4-FFF2-40B4-BE49-F238E27FC236}">
                <a16:creationId xmlns:a16="http://schemas.microsoft.com/office/drawing/2014/main" id="{7D40A370-E63B-D417-ABCA-2114399AED1C}"/>
              </a:ext>
            </a:extLst>
          </p:cNvPr>
          <p:cNvSpPr>
            <a:spLocks noGrp="1"/>
          </p:cNvSpPr>
          <p:nvPr>
            <p:ph type="body" sz="quarter" idx="16"/>
          </p:nvPr>
        </p:nvSpPr>
        <p:spPr>
          <a:xfrm>
            <a:off x="4658784" y="3562352"/>
            <a:ext cx="7052733"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9008319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Content_8">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12118"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a:t>
            </a: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516D422D-5223-6C41-B26E-39DFC7676906}"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7EC97C2F-5403-C619-D894-DBB3E6B1B8B8}"/>
              </a:ext>
            </a:extLst>
          </p:cNvPr>
          <p:cNvSpPr>
            <a:spLocks noGrp="1"/>
          </p:cNvSpPr>
          <p:nvPr>
            <p:ph type="body" sz="quarter" idx="16"/>
          </p:nvPr>
        </p:nvSpPr>
        <p:spPr>
          <a:xfrm>
            <a:off x="514351" y="3562352"/>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9496353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Content_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235454"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235681"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EF280BD-1C14-DC4F-ACCD-0B25DFF24447}" type="datetime1">
              <a:rPr lang="fi-FI" noProof="0" smtClean="0"/>
              <a:t>9.12.2025</a:t>
            </a:fld>
            <a:endParaRPr lang="fi-FI" noProof="0"/>
          </a:p>
        </p:txBody>
      </p:sp>
      <p:sp>
        <p:nvSpPr>
          <p:cNvPr id="5" name="Text Placeholder 4">
            <a:extLst>
              <a:ext uri="{FF2B5EF4-FFF2-40B4-BE49-F238E27FC236}">
                <a16:creationId xmlns:a16="http://schemas.microsoft.com/office/drawing/2014/main" id="{98B10C12-BDDB-CAB2-0C27-CA0C912216B6}"/>
              </a:ext>
            </a:extLst>
          </p:cNvPr>
          <p:cNvSpPr>
            <a:spLocks noGrp="1"/>
          </p:cNvSpPr>
          <p:nvPr>
            <p:ph type="body" sz="quarter" idx="16"/>
          </p:nvPr>
        </p:nvSpPr>
        <p:spPr>
          <a:xfrm>
            <a:off x="8218185" y="3561349"/>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91865498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Content_10">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856735"/>
            <a:ext cx="6167824"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8B4ECF94-6193-1740-A760-23116E9B107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4" name="Text Placeholder 4">
            <a:extLst>
              <a:ext uri="{FF2B5EF4-FFF2-40B4-BE49-F238E27FC236}">
                <a16:creationId xmlns:a16="http://schemas.microsoft.com/office/drawing/2014/main" id="{C6A39878-4592-DD44-55F7-229F9384399D}"/>
              </a:ext>
            </a:extLst>
          </p:cNvPr>
          <p:cNvSpPr>
            <a:spLocks noGrp="1"/>
          </p:cNvSpPr>
          <p:nvPr>
            <p:ph type="body" sz="quarter" idx="16"/>
          </p:nvPr>
        </p:nvSpPr>
        <p:spPr>
          <a:xfrm>
            <a:off x="514760" y="1435948"/>
            <a:ext cx="11152307" cy="1322981"/>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783970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BF Two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306E-34B0-4724-9FA3-8AA01536A35A}"/>
              </a:ext>
            </a:extLst>
          </p:cNvPr>
          <p:cNvSpPr>
            <a:spLocks noGrp="1"/>
          </p:cNvSpPr>
          <p:nvPr>
            <p:ph type="title" hasCustomPrompt="1"/>
          </p:nvPr>
        </p:nvSpPr>
        <p:spPr/>
        <p:txBody>
          <a:bodyPr>
            <a:normAutofit/>
          </a:bodyPr>
          <a:lstStyle>
            <a:lvl1pPr>
              <a:defRPr sz="4000" b="1"/>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F877869B-BDDC-4295-8442-9DDD5EFE2F05}"/>
              </a:ext>
            </a:extLst>
          </p:cNvPr>
          <p:cNvSpPr>
            <a:spLocks noGrp="1"/>
          </p:cNvSpPr>
          <p:nvPr>
            <p:ph sz="half" idx="1"/>
          </p:nvPr>
        </p:nvSpPr>
        <p:spPr>
          <a:xfrm>
            <a:off x="504825" y="1825625"/>
            <a:ext cx="5514975"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2FE6A6CE-4909-45DE-923A-39B28B5F4EE9}"/>
              </a:ext>
            </a:extLst>
          </p:cNvPr>
          <p:cNvSpPr>
            <a:spLocks noGrp="1"/>
          </p:cNvSpPr>
          <p:nvPr>
            <p:ph sz="half" idx="2"/>
          </p:nvPr>
        </p:nvSpPr>
        <p:spPr>
          <a:xfrm>
            <a:off x="6172199" y="1825625"/>
            <a:ext cx="5514975"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D6314660-7CAA-473C-ACEB-F020455CF7AD}"/>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6" name="Footer Placeholder 5">
            <a:extLst>
              <a:ext uri="{FF2B5EF4-FFF2-40B4-BE49-F238E27FC236}">
                <a16:creationId xmlns:a16="http://schemas.microsoft.com/office/drawing/2014/main" id="{7E3023F2-EC1B-4D11-A19E-75B5DD8321B0}"/>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ACAEF327-87F2-4395-A01B-FDDDA3BA47FE}"/>
              </a:ext>
            </a:extLst>
          </p:cNvPr>
          <p:cNvSpPr>
            <a:spLocks noGrp="1"/>
          </p:cNvSpPr>
          <p:nvPr>
            <p:ph type="sldNum" sz="quarter" idx="12"/>
          </p:nvPr>
        </p:nvSpPr>
        <p:spPr/>
        <p:txBody>
          <a:bodyPr/>
          <a:lstStyle/>
          <a:p>
            <a:fld id="{EC5EB0C6-1A45-4C71-BA82-57E64F836A39}" type="slidenum">
              <a:rPr lang="fi-FI" smtClean="0"/>
              <a:t>‹#›</a:t>
            </a:fld>
            <a:endParaRPr lang="fi-FI"/>
          </a:p>
        </p:txBody>
      </p:sp>
      <p:cxnSp>
        <p:nvCxnSpPr>
          <p:cNvPr id="8" name="Straight Connector 7">
            <a:extLst>
              <a:ext uri="{FF2B5EF4-FFF2-40B4-BE49-F238E27FC236}">
                <a16:creationId xmlns:a16="http://schemas.microsoft.com/office/drawing/2014/main" id="{924A812F-B1AD-43E6-B5FC-B4D1E79CE90A}"/>
              </a:ext>
            </a:extLst>
          </p:cNvPr>
          <p:cNvCxnSpPr>
            <a:cxnSpLocks/>
          </p:cNvCxnSpPr>
          <p:nvPr userDrawn="1"/>
        </p:nvCxnSpPr>
        <p:spPr>
          <a:xfrm>
            <a:off x="504825" y="6176963"/>
            <a:ext cx="1120139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5371335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Content_11">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917388"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93398" y="0"/>
            <a:ext cx="3864651" cy="3457433"/>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9803"/>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2443"/>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BA96A2D-D1F0-6441-9AAE-23642E4CF84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Picture Placeholder 43">
            <a:extLst>
              <a:ext uri="{FF2B5EF4-FFF2-40B4-BE49-F238E27FC236}">
                <a16:creationId xmlns:a16="http://schemas.microsoft.com/office/drawing/2014/main" id="{F6AF374F-7A6B-1598-AF38-2421902DC01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93398" y="3508755"/>
            <a:ext cx="3864651" cy="3349245"/>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595DF4-CB00-876A-935A-8F0B55D1D4D7}"/>
              </a:ext>
            </a:extLst>
          </p:cNvPr>
          <p:cNvSpPr>
            <a:spLocks noGrp="1"/>
          </p:cNvSpPr>
          <p:nvPr>
            <p:ph type="body" sz="quarter" idx="18"/>
          </p:nvPr>
        </p:nvSpPr>
        <p:spPr>
          <a:xfrm>
            <a:off x="512336" y="3556646"/>
            <a:ext cx="3412349" cy="2636559"/>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09581281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Content_12">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887755"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7755"/>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395"/>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1319AD54-9A4C-9544-9EF0-E9CEB63DD27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Chart Placeholder 4">
            <a:extLst>
              <a:ext uri="{FF2B5EF4-FFF2-40B4-BE49-F238E27FC236}">
                <a16:creationId xmlns:a16="http://schemas.microsoft.com/office/drawing/2014/main" id="{85649BD2-D3A5-C7BB-0511-90C2D99F76E2}"/>
              </a:ext>
              <a:ext uri="{C183D7F6-B498-43B3-948B-1728B52AA6E4}">
                <adec:decorative xmlns:adec="http://schemas.microsoft.com/office/drawing/2017/decorative" val="1"/>
              </a:ext>
            </a:extLst>
          </p:cNvPr>
          <p:cNvSpPr>
            <a:spLocks noGrp="1"/>
          </p:cNvSpPr>
          <p:nvPr>
            <p:ph type="chart" sz="quarter" idx="18"/>
          </p:nvPr>
        </p:nvSpPr>
        <p:spPr>
          <a:xfrm>
            <a:off x="4389967" y="477078"/>
            <a:ext cx="3415564" cy="5738191"/>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AD79FAEB-72CA-7384-4659-9B88C5C49F91}"/>
              </a:ext>
            </a:extLst>
          </p:cNvPr>
          <p:cNvSpPr>
            <a:spLocks noGrp="1"/>
          </p:cNvSpPr>
          <p:nvPr>
            <p:ph type="body" sz="quarter" idx="19"/>
          </p:nvPr>
        </p:nvSpPr>
        <p:spPr>
          <a:xfrm>
            <a:off x="512336" y="3122811"/>
            <a:ext cx="3412349" cy="307039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344181219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26054"/>
            <a:ext cx="5675816"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35918"/>
            <a:ext cx="5675816" cy="404545"/>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EBD0C6C-AF5B-D645-81D8-C5B81844D2C3}"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E9AFCD4E-AA8F-4EAD-9923-A56C1BE63108}"/>
              </a:ext>
            </a:extLst>
          </p:cNvPr>
          <p:cNvSpPr>
            <a:spLocks noGrp="1"/>
          </p:cNvSpPr>
          <p:nvPr>
            <p:ph type="body" sz="quarter" idx="19"/>
          </p:nvPr>
        </p:nvSpPr>
        <p:spPr>
          <a:xfrm>
            <a:off x="512335" y="3234088"/>
            <a:ext cx="7027452" cy="268309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1237541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Content_14">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186993" cy="2445845"/>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F84829B-12B2-D84D-B2F3-C1E16789E46B}"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511827"/>
            <a:ext cx="3186993" cy="2420984"/>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686CE0B3-335F-A6D3-AD8F-8C33B6EF8BF1}"/>
              </a:ext>
            </a:extLst>
          </p:cNvPr>
          <p:cNvSpPr>
            <a:spLocks noGrp="1"/>
          </p:cNvSpPr>
          <p:nvPr>
            <p:ph type="body" sz="quarter" idx="21"/>
          </p:nvPr>
        </p:nvSpPr>
        <p:spPr>
          <a:xfrm>
            <a:off x="512336" y="3061253"/>
            <a:ext cx="3378803" cy="2855932"/>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68738146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Content_15">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5"/>
            <a:ext cx="3200245" cy="5255308"/>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25659B6-B5A6-E048-9D73-60E6B9B5F9BE}" type="datetime1">
              <a:rPr lang="fi-FI" noProof="0" smtClean="0"/>
              <a:t>9.12.2025</a:t>
            </a:fld>
            <a:endParaRPr lang="fi-FI" noProof="0"/>
          </a:p>
        </p:txBody>
      </p:sp>
      <p:sp>
        <p:nvSpPr>
          <p:cNvPr id="6" name="Picture Placeholder 43">
            <a:extLst>
              <a:ext uri="{FF2B5EF4-FFF2-40B4-BE49-F238E27FC236}">
                <a16:creationId xmlns:a16="http://schemas.microsoft.com/office/drawing/2014/main" id="{BA1631E1-D01F-AEBB-064E-37E7FDEE7D39}"/>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Picture Placeholder 43">
            <a:extLst>
              <a:ext uri="{FF2B5EF4-FFF2-40B4-BE49-F238E27FC236}">
                <a16:creationId xmlns:a16="http://schemas.microsoft.com/office/drawing/2014/main" id="{4D7E719C-07B8-473C-6C94-DD7E08A58CFB}"/>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4191FB-E06A-5F3F-607C-1FBA0EF95729}"/>
              </a:ext>
            </a:extLst>
          </p:cNvPr>
          <p:cNvSpPr>
            <a:spLocks noGrp="1"/>
          </p:cNvSpPr>
          <p:nvPr>
            <p:ph type="body" sz="quarter" idx="21"/>
          </p:nvPr>
        </p:nvSpPr>
        <p:spPr>
          <a:xfrm>
            <a:off x="512336" y="2858460"/>
            <a:ext cx="3378803" cy="305872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2426633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Content_16">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BB3F41DD-1110-684B-8DED-106C0DD13F97}" type="datetime1">
              <a:rPr lang="fi-FI" noProof="0" smtClean="0"/>
              <a:t>9.12.2025</a:t>
            </a:fld>
            <a:endParaRPr lang="fi-FI" noProof="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4" name="Chart Placeholder 4">
            <a:extLst>
              <a:ext uri="{FF2B5EF4-FFF2-40B4-BE49-F238E27FC236}">
                <a16:creationId xmlns:a16="http://schemas.microsoft.com/office/drawing/2014/main" id="{D290564D-B36D-065D-9623-012DB73222B7}"/>
              </a:ext>
              <a:ext uri="{C183D7F6-B498-43B3-948B-1728B52AA6E4}">
                <adec:decorative xmlns:adec="http://schemas.microsoft.com/office/drawing/2017/decorative" val="1"/>
              </a:ext>
            </a:extLst>
          </p:cNvPr>
          <p:cNvSpPr>
            <a:spLocks noGrp="1"/>
          </p:cNvSpPr>
          <p:nvPr>
            <p:ph type="chart" sz="quarter" idx="21"/>
          </p:nvPr>
        </p:nvSpPr>
        <p:spPr>
          <a:xfrm>
            <a:off x="8112225"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10" name="Chart Placeholder 4">
            <a:extLst>
              <a:ext uri="{FF2B5EF4-FFF2-40B4-BE49-F238E27FC236}">
                <a16:creationId xmlns:a16="http://schemas.microsoft.com/office/drawing/2014/main" id="{D62C765F-9B9E-E390-9D8F-2FB1ECE978D1}"/>
              </a:ext>
              <a:ext uri="{C183D7F6-B498-43B3-948B-1728B52AA6E4}">
                <adec:decorative xmlns:adec="http://schemas.microsoft.com/office/drawing/2017/decorative" val="1"/>
              </a:ext>
            </a:extLst>
          </p:cNvPr>
          <p:cNvSpPr>
            <a:spLocks noGrp="1"/>
          </p:cNvSpPr>
          <p:nvPr>
            <p:ph type="chart" sz="quarter" idx="22"/>
          </p:nvPr>
        </p:nvSpPr>
        <p:spPr>
          <a:xfrm>
            <a:off x="8112225"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D23A0174-A945-8979-754F-E96ADDDC8266}"/>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86858980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Content_17">
    <p:spTree>
      <p:nvGrpSpPr>
        <p:cNvPr id="1" name=""/>
        <p:cNvGrpSpPr/>
        <p:nvPr/>
      </p:nvGrpSpPr>
      <p:grpSpPr>
        <a:xfrm>
          <a:off x="0" y="0"/>
          <a:ext cx="0" cy="0"/>
          <a:chOff x="0" y="0"/>
          <a:chExt cx="0" cy="0"/>
        </a:xfrm>
      </p:grpSpPr>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F50BDE90-9A30-6C4C-8A79-1F0A68C140E7}"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67809"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0" name="Text Placeholder 4">
            <a:extLst>
              <a:ext uri="{FF2B5EF4-FFF2-40B4-BE49-F238E27FC236}">
                <a16:creationId xmlns:a16="http://schemas.microsoft.com/office/drawing/2014/main" id="{8D8A5817-EBDC-30C1-AD87-34B93F7F48BC}"/>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27141635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Content_18">
    <p:spTree>
      <p:nvGrpSpPr>
        <p:cNvPr id="1" name=""/>
        <p:cNvGrpSpPr/>
        <p:nvPr/>
      </p:nvGrpSpPr>
      <p:grpSpPr>
        <a:xfrm>
          <a:off x="0" y="0"/>
          <a:ext cx="0" cy="0"/>
          <a:chOff x="0" y="0"/>
          <a:chExt cx="0" cy="0"/>
        </a:xfrm>
      </p:grpSpPr>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138405"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501204"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069839"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07006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7"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ACC931C-C18D-C84B-89C9-7437D3868FC3}" type="datetime1">
              <a:rPr lang="fi-FI" noProof="0" smtClean="0"/>
              <a:t>9.12.2025</a:t>
            </a:fld>
            <a:endParaRPr lang="fi-FI" noProof="0"/>
          </a:p>
        </p:txBody>
      </p:sp>
      <p:sp>
        <p:nvSpPr>
          <p:cNvPr id="10" name="Text Placeholder 4">
            <a:extLst>
              <a:ext uri="{FF2B5EF4-FFF2-40B4-BE49-F238E27FC236}">
                <a16:creationId xmlns:a16="http://schemas.microsoft.com/office/drawing/2014/main" id="{C250A45A-B42E-79DD-8D49-5D94B01938E6}"/>
              </a:ext>
            </a:extLst>
          </p:cNvPr>
          <p:cNvSpPr>
            <a:spLocks noGrp="1"/>
          </p:cNvSpPr>
          <p:nvPr>
            <p:ph type="body" sz="quarter" idx="23"/>
          </p:nvPr>
        </p:nvSpPr>
        <p:spPr>
          <a:xfrm>
            <a:off x="8070067"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014570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Content_1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214451"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768025"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C58D028-C3BB-D448-A1BB-9CC82F165E6E}"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7917544" y="2544863"/>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4" name="Picture Placeholder 43">
            <a:extLst>
              <a:ext uri="{FF2B5EF4-FFF2-40B4-BE49-F238E27FC236}">
                <a16:creationId xmlns:a16="http://schemas.microsoft.com/office/drawing/2014/main" id="{34B44915-EADB-096E-9C23-E70596F01692}"/>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514129"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Text Placeholder 4">
            <a:extLst>
              <a:ext uri="{FF2B5EF4-FFF2-40B4-BE49-F238E27FC236}">
                <a16:creationId xmlns:a16="http://schemas.microsoft.com/office/drawing/2014/main" id="{CD0CB978-2BAA-3C88-5F47-68989C3D49A3}"/>
              </a:ext>
            </a:extLst>
          </p:cNvPr>
          <p:cNvSpPr>
            <a:spLocks noGrp="1"/>
          </p:cNvSpPr>
          <p:nvPr>
            <p:ph type="body" sz="quarter" idx="23"/>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215636338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Content_20">
    <p:spTree>
      <p:nvGrpSpPr>
        <p:cNvPr id="1" name=""/>
        <p:cNvGrpSpPr/>
        <p:nvPr/>
      </p:nvGrpSpPr>
      <p:grpSpPr>
        <a:xfrm>
          <a:off x="0" y="0"/>
          <a:ext cx="0" cy="0"/>
          <a:chOff x="0" y="0"/>
          <a:chExt cx="0" cy="0"/>
        </a:xfrm>
      </p:grpSpPr>
      <p:sp>
        <p:nvSpPr>
          <p:cNvPr id="2" name="Title 1"/>
          <p:cNvSpPr>
            <a:spLocks noGrp="1"/>
          </p:cNvSpPr>
          <p:nvPr>
            <p:ph type="title"/>
          </p:nvPr>
        </p:nvSpPr>
        <p:spPr>
          <a:xfrm>
            <a:off x="522410" y="1049158"/>
            <a:ext cx="6256612"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CA4CD7F-FF71-034A-A15C-B6605C6621C5}"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273562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4943872"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715211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1" name="Text Placeholder 21">
            <a:extLst>
              <a:ext uri="{FF2B5EF4-FFF2-40B4-BE49-F238E27FC236}">
                <a16:creationId xmlns:a16="http://schemas.microsoft.com/office/drawing/2014/main" id="{C55FD976-E1FC-55D2-F690-0E4D1702240F}"/>
              </a:ext>
            </a:extLst>
          </p:cNvPr>
          <p:cNvSpPr>
            <a:spLocks noGrp="1"/>
          </p:cNvSpPr>
          <p:nvPr>
            <p:ph type="body" sz="quarter" idx="25" hasCustomPrompt="1"/>
          </p:nvPr>
        </p:nvSpPr>
        <p:spPr>
          <a:xfrm>
            <a:off x="9364760"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 name="Text Placeholder 4">
            <a:extLst>
              <a:ext uri="{FF2B5EF4-FFF2-40B4-BE49-F238E27FC236}">
                <a16:creationId xmlns:a16="http://schemas.microsoft.com/office/drawing/2014/main" id="{A59D9924-F708-6081-B40C-C09127AAF14C}"/>
              </a:ext>
            </a:extLst>
          </p:cNvPr>
          <p:cNvSpPr>
            <a:spLocks noGrp="1"/>
          </p:cNvSpPr>
          <p:nvPr>
            <p:ph type="body" sz="quarter" idx="26"/>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
        <p:nvSpPr>
          <p:cNvPr id="10" name="Text Placeholder 5">
            <a:extLst>
              <a:ext uri="{FF2B5EF4-FFF2-40B4-BE49-F238E27FC236}">
                <a16:creationId xmlns:a16="http://schemas.microsoft.com/office/drawing/2014/main" id="{1AE6072E-53A5-649D-94A4-91AC073B875C}"/>
              </a:ext>
            </a:extLst>
          </p:cNvPr>
          <p:cNvSpPr>
            <a:spLocks noGrp="1"/>
          </p:cNvSpPr>
          <p:nvPr>
            <p:ph type="body" sz="quarter" idx="27"/>
          </p:nvPr>
        </p:nvSpPr>
        <p:spPr>
          <a:xfrm>
            <a:off x="527321"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2" name="Text Placeholder 5">
            <a:extLst>
              <a:ext uri="{FF2B5EF4-FFF2-40B4-BE49-F238E27FC236}">
                <a16:creationId xmlns:a16="http://schemas.microsoft.com/office/drawing/2014/main" id="{EED3FD24-FA6D-D5A3-F584-9D415A51506E}"/>
              </a:ext>
            </a:extLst>
          </p:cNvPr>
          <p:cNvSpPr>
            <a:spLocks noGrp="1"/>
          </p:cNvSpPr>
          <p:nvPr>
            <p:ph type="body" sz="quarter" idx="28"/>
          </p:nvPr>
        </p:nvSpPr>
        <p:spPr>
          <a:xfrm>
            <a:off x="273573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3" name="Text Placeholder 5">
            <a:extLst>
              <a:ext uri="{FF2B5EF4-FFF2-40B4-BE49-F238E27FC236}">
                <a16:creationId xmlns:a16="http://schemas.microsoft.com/office/drawing/2014/main" id="{47634718-1E7C-CEF8-696A-00872A8DA197}"/>
              </a:ext>
            </a:extLst>
          </p:cNvPr>
          <p:cNvSpPr>
            <a:spLocks noGrp="1"/>
          </p:cNvSpPr>
          <p:nvPr>
            <p:ph type="body" sz="quarter" idx="29"/>
          </p:nvPr>
        </p:nvSpPr>
        <p:spPr>
          <a:xfrm>
            <a:off x="4950164"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5EDDDF8B-F64D-47E8-5B55-60E990C0D472}"/>
              </a:ext>
            </a:extLst>
          </p:cNvPr>
          <p:cNvSpPr>
            <a:spLocks noGrp="1"/>
          </p:cNvSpPr>
          <p:nvPr>
            <p:ph type="body" sz="quarter" idx="30"/>
          </p:nvPr>
        </p:nvSpPr>
        <p:spPr>
          <a:xfrm>
            <a:off x="7158576"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5" name="Text Placeholder 5">
            <a:extLst>
              <a:ext uri="{FF2B5EF4-FFF2-40B4-BE49-F238E27FC236}">
                <a16:creationId xmlns:a16="http://schemas.microsoft.com/office/drawing/2014/main" id="{889CF884-5399-2B34-C70B-175A87102CD6}"/>
              </a:ext>
            </a:extLst>
          </p:cNvPr>
          <p:cNvSpPr>
            <a:spLocks noGrp="1"/>
          </p:cNvSpPr>
          <p:nvPr>
            <p:ph type="body" sz="quarter" idx="31"/>
          </p:nvPr>
        </p:nvSpPr>
        <p:spPr>
          <a:xfrm>
            <a:off x="937648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18719299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F Text + Image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4826" y="544010"/>
            <a:ext cx="5382228" cy="1053299"/>
          </a:xfrm>
        </p:spPr>
        <p:txBody>
          <a:bodyPr>
            <a:noAutofit/>
          </a:bodyPr>
          <a:lstStyle>
            <a:lvl1pPr>
              <a:defRPr sz="2800" b="1"/>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363405E8-97A7-4B29-9CF7-4BAD7D66C8F5}"/>
              </a:ext>
            </a:extLst>
          </p:cNvPr>
          <p:cNvSpPr>
            <a:spLocks noGrp="1"/>
          </p:cNvSpPr>
          <p:nvPr>
            <p:ph type="body" idx="1" hasCustomPrompt="1"/>
          </p:nvPr>
        </p:nvSpPr>
        <p:spPr>
          <a:xfrm>
            <a:off x="509287" y="1597310"/>
            <a:ext cx="5386688" cy="907765"/>
          </a:xfrm>
        </p:spPr>
        <p:txBody>
          <a:bodyPr anchor="ctr">
            <a:normAutofit/>
          </a:bodyPr>
          <a:lstStyle>
            <a:lvl1pPr marL="0" indent="0">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511517" y="2510632"/>
            <a:ext cx="5382228" cy="3684588"/>
          </a:xfrm>
        </p:spPr>
        <p:txBody>
          <a:bodyPr>
            <a:norm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0" name="Picture Placeholder 2">
            <a:extLst>
              <a:ext uri="{FF2B5EF4-FFF2-40B4-BE49-F238E27FC236}">
                <a16:creationId xmlns:a16="http://schemas.microsoft.com/office/drawing/2014/main" id="{3435DDE2-3C30-44D7-A4A0-E67F215A38D5}"/>
              </a:ext>
            </a:extLst>
          </p:cNvPr>
          <p:cNvSpPr>
            <a:spLocks noGrp="1"/>
          </p:cNvSpPr>
          <p:nvPr>
            <p:ph type="pic" idx="13"/>
          </p:nvPr>
        </p:nvSpPr>
        <p:spPr>
          <a:xfrm>
            <a:off x="6117265" y="0"/>
            <a:ext cx="6074735" cy="6189663"/>
          </a:xfrm>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cxnSp>
        <p:nvCxnSpPr>
          <p:cNvPr id="11" name="Straight Connector 10">
            <a:extLst>
              <a:ext uri="{FF2B5EF4-FFF2-40B4-BE49-F238E27FC236}">
                <a16:creationId xmlns:a16="http://schemas.microsoft.com/office/drawing/2014/main" id="{0680A580-413B-4637-BE51-0273E20C2C60}"/>
              </a:ext>
            </a:extLst>
          </p:cNvPr>
          <p:cNvCxnSpPr>
            <a:cxnSpLocks/>
          </p:cNvCxnSpPr>
          <p:nvPr userDrawn="1"/>
        </p:nvCxnSpPr>
        <p:spPr>
          <a:xfrm>
            <a:off x="504825" y="6176963"/>
            <a:ext cx="538668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86609101"/>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Content_21">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1E34F910-81CE-DC4F-5974-EE3B458ADEDF}"/>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38638"/>
            <a:ext cx="7988115"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7697"/>
            <a:ext cx="11100403" cy="1089152"/>
          </a:xfrm>
          <a:effectLst/>
        </p:spPr>
        <p:txBody>
          <a:bodyPr>
            <a:noAutofit/>
          </a:bodyPr>
          <a:lstStyle>
            <a:lvl1pPr marL="0" indent="0" algn="l">
              <a:buNone/>
              <a:defRPr sz="2133" spc="-27"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5D3D2CE-0EAD-4149-805D-2ABB4B49B146}"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6" y="3638400"/>
            <a:ext cx="2413913" cy="710400"/>
          </a:xfrm>
        </p:spPr>
        <p:txBody>
          <a:bodyPr anchor="b"/>
          <a:lstStyle>
            <a:lvl1pPr marL="0" indent="0">
              <a:buNone/>
              <a:defRPr sz="4000">
                <a:solidFill>
                  <a:schemeClr val="bg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3321227" y="3638400"/>
            <a:ext cx="2419573" cy="710400"/>
          </a:xfrm>
        </p:spPr>
        <p:txBody>
          <a:bodyPr anchor="b"/>
          <a:lstStyle>
            <a:lvl1pPr marL="0" indent="0">
              <a:buNone/>
              <a:defRPr sz="4000">
                <a:solidFill>
                  <a:schemeClr val="bg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6115072" y="3638400"/>
            <a:ext cx="2409728" cy="710400"/>
          </a:xfrm>
        </p:spPr>
        <p:txBody>
          <a:bodyPr anchor="b"/>
          <a:lstStyle>
            <a:lvl1pPr marL="0" indent="0">
              <a:buNone/>
              <a:defRPr sz="4000">
                <a:solidFill>
                  <a:schemeClr val="bg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8889717" y="3638400"/>
            <a:ext cx="2419083" cy="710400"/>
          </a:xfrm>
        </p:spPr>
        <p:txBody>
          <a:bodyPr anchor="b"/>
          <a:lstStyle>
            <a:lvl1pPr marL="0" indent="0">
              <a:buNone/>
              <a:defRPr sz="4000">
                <a:solidFill>
                  <a:schemeClr val="bg1"/>
                </a:solidFill>
              </a:defRPr>
            </a:lvl1pPr>
          </a:lstStyle>
          <a:p>
            <a:pPr lvl="0"/>
            <a:r>
              <a:rPr lang="fi-FI" noProof="0"/>
              <a:t>X.</a:t>
            </a:r>
          </a:p>
        </p:txBody>
      </p:sp>
      <p:sp>
        <p:nvSpPr>
          <p:cNvPr id="4" name="Kuvan paikkamerkki 5">
            <a:extLst>
              <a:ext uri="{FF2B5EF4-FFF2-40B4-BE49-F238E27FC236}">
                <a16:creationId xmlns:a16="http://schemas.microsoft.com/office/drawing/2014/main" id="{5EABC868-5AB8-4293-F17C-50FF8C39D95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Text Placeholder 4">
            <a:extLst>
              <a:ext uri="{FF2B5EF4-FFF2-40B4-BE49-F238E27FC236}">
                <a16:creationId xmlns:a16="http://schemas.microsoft.com/office/drawing/2014/main" id="{F191EAF8-5F54-7070-3A66-2E551DCA7A65}"/>
              </a:ext>
            </a:extLst>
          </p:cNvPr>
          <p:cNvSpPr>
            <a:spLocks noGrp="1"/>
          </p:cNvSpPr>
          <p:nvPr>
            <p:ph type="body" sz="quarter" idx="31"/>
          </p:nvPr>
        </p:nvSpPr>
        <p:spPr>
          <a:xfrm>
            <a:off x="527050"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58289316-D809-D219-34BE-A3FCE0EFF3ED}"/>
              </a:ext>
            </a:extLst>
          </p:cNvPr>
          <p:cNvSpPr>
            <a:spLocks noGrp="1"/>
          </p:cNvSpPr>
          <p:nvPr>
            <p:ph type="body" sz="quarter" idx="32"/>
          </p:nvPr>
        </p:nvSpPr>
        <p:spPr>
          <a:xfrm>
            <a:off x="3324038"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F02CB69B-9DBA-A2BE-74F0-D42B81C6555E}"/>
              </a:ext>
            </a:extLst>
          </p:cNvPr>
          <p:cNvSpPr>
            <a:spLocks noGrp="1"/>
          </p:cNvSpPr>
          <p:nvPr>
            <p:ph type="body" sz="quarter" idx="33"/>
          </p:nvPr>
        </p:nvSpPr>
        <p:spPr>
          <a:xfrm>
            <a:off x="6103097"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A77DE138-6655-E9D1-026B-87582C63F503}"/>
              </a:ext>
            </a:extLst>
          </p:cNvPr>
          <p:cNvSpPr>
            <a:spLocks noGrp="1"/>
          </p:cNvSpPr>
          <p:nvPr>
            <p:ph type="body" sz="quarter" idx="34"/>
          </p:nvPr>
        </p:nvSpPr>
        <p:spPr>
          <a:xfrm>
            <a:off x="8882156"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Tree>
    <p:extLst>
      <p:ext uri="{BB962C8B-B14F-4D97-AF65-F5344CB8AC3E}">
        <p14:creationId xmlns:p14="http://schemas.microsoft.com/office/powerpoint/2010/main" val="43023844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Content_22">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4" name="Text Placeholder 4">
            <a:extLst>
              <a:ext uri="{FF2B5EF4-FFF2-40B4-BE49-F238E27FC236}">
                <a16:creationId xmlns:a16="http://schemas.microsoft.com/office/drawing/2014/main" id="{5AC4C26D-F637-7A19-3FEA-E862DCDDA7B9}"/>
              </a:ext>
              <a:ext uri="{C183D7F6-B498-43B3-948B-1728B52AA6E4}">
                <adec:decorative xmlns:adec="http://schemas.microsoft.com/office/drawing/2017/decorative" val="1"/>
              </a:ext>
            </a:extLst>
          </p:cNvPr>
          <p:cNvSpPr>
            <a:spLocks noGrp="1"/>
          </p:cNvSpPr>
          <p:nvPr>
            <p:ph type="body" sz="quarter" idx="25"/>
          </p:nvPr>
        </p:nvSpPr>
        <p:spPr>
          <a:xfrm flipV="1">
            <a:off x="596865" y="542084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E0FF5BED-2FEB-CC4A-9BFC-BFF78509E036}" type="datetime1">
              <a:rPr lang="fi-FI" noProof="0" smtClean="0"/>
              <a:t>9.12.2025</a:t>
            </a:fld>
            <a:endParaRPr lang="fi-FI" noProof="0"/>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4">
              <a:extLst>
                <a:ext uri="{96DAC541-7B7A-43D3-8B79-37D633B846F1}">
                  <asvg:svgBlip xmlns:asvg="http://schemas.microsoft.com/office/drawing/2016/SVG/main" r:embed="rId5"/>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30380198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Content_23">
    <p:spTree>
      <p:nvGrpSpPr>
        <p:cNvPr id="1" name=""/>
        <p:cNvGrpSpPr/>
        <p:nvPr/>
      </p:nvGrpSpPr>
      <p:grpSpPr>
        <a:xfrm>
          <a:off x="0" y="0"/>
          <a:ext cx="0" cy="0"/>
          <a:chOff x="0" y="0"/>
          <a:chExt cx="0" cy="0"/>
        </a:xfrm>
      </p:grpSpPr>
      <p:sp>
        <p:nvSpPr>
          <p:cNvPr id="2" name="Title 1"/>
          <p:cNvSpPr>
            <a:spLocks noGrp="1"/>
          </p:cNvSpPr>
          <p:nvPr>
            <p:ph type="title"/>
          </p:nvPr>
        </p:nvSpPr>
        <p:spPr>
          <a:xfrm>
            <a:off x="522409" y="1037422"/>
            <a:ext cx="5107888" cy="579212"/>
          </a:xfrm>
        </p:spPr>
        <p:txBody>
          <a:bodyPr anchor="b"/>
          <a:lstStyle>
            <a:lvl1pPr>
              <a:defRPr spc="-67" baseline="0">
                <a:solidFill>
                  <a:schemeClr val="tx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3" name="Text Placeholder 4">
            <a:extLst>
              <a:ext uri="{FF2B5EF4-FFF2-40B4-BE49-F238E27FC236}">
                <a16:creationId xmlns:a16="http://schemas.microsoft.com/office/drawing/2014/main" id="{8B9CAE91-979C-31FB-5E99-6C4EE17681A7}"/>
              </a:ext>
              <a:ext uri="{C183D7F6-B498-43B3-948B-1728B52AA6E4}">
                <adec:decorative xmlns:adec="http://schemas.microsoft.com/office/drawing/2017/decorative" val="1"/>
              </a:ext>
            </a:extLst>
          </p:cNvPr>
          <p:cNvSpPr>
            <a:spLocks noGrp="1"/>
          </p:cNvSpPr>
          <p:nvPr>
            <p:ph type="body" sz="quarter" idx="25"/>
          </p:nvPr>
        </p:nvSpPr>
        <p:spPr>
          <a:xfrm flipV="1">
            <a:off x="596865" y="544522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5656405-D83B-F046-AF29-9A4B3E80E92E}" type="datetime1">
              <a:rPr lang="fi-FI" noProof="0" smtClean="0"/>
              <a:t>9.12.2025</a:t>
            </a:fld>
            <a:endParaRPr lang="fi-FI" noProof="0"/>
          </a:p>
        </p:txBody>
      </p:sp>
    </p:spTree>
    <p:extLst>
      <p:ext uri="{BB962C8B-B14F-4D97-AF65-F5344CB8AC3E}">
        <p14:creationId xmlns:p14="http://schemas.microsoft.com/office/powerpoint/2010/main" val="1544684603"/>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Content_24">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dirty="0"/>
              <a:t>2023</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98138"/>
            <a:ext cx="10858536" cy="60959"/>
          </a:xfrm>
          <a:blipFill dpi="0" rotWithShape="1">
            <a:blip r:embed="rId2">
              <a:extLst>
                <a:ext uri="{96DAC541-7B7A-43D3-8B79-37D633B846F1}">
                  <asvg:svgBlip xmlns:asvg="http://schemas.microsoft.com/office/drawing/2016/SVG/main" r:embed="rId3"/>
                </a:ext>
              </a:extLst>
            </a:blip>
            <a:srcRect/>
            <a:stretch>
              <a:fillRect t="15312" r="-798" b="28755"/>
            </a:stretch>
          </a:blipFill>
          <a:ln>
            <a:noFill/>
          </a:ln>
        </p:spPr>
        <p:txBody>
          <a:bodyPr anchor="b"/>
          <a:lstStyle>
            <a:lvl1pPr marL="0" indent="0">
              <a:buNone/>
              <a:defRPr sz="1067">
                <a:noFill/>
              </a:defRPr>
            </a:lvl1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rot="5400000" flipV="1">
            <a:off x="-794582"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6">
              <a:extLst>
                <a:ext uri="{96DAC541-7B7A-43D3-8B79-37D633B846F1}">
                  <asvg:svgBlip xmlns:asvg="http://schemas.microsoft.com/office/drawing/2016/SVG/main" r:embed="rId7"/>
                </a:ext>
              </a:extLst>
            </a:blip>
            <a:srcRect/>
            <a:stretch>
              <a:fillRect l="24666" r="24666"/>
            </a:stretch>
          </a:blipFill>
        </p:spPr>
        <p:txBody>
          <a:bodyPr>
            <a:normAutofit/>
          </a:bodyPr>
          <a:lstStyle>
            <a:lvl1pPr marL="0" indent="0">
              <a:buNone/>
              <a:defRPr sz="667"/>
            </a:lvl1pPr>
          </a:lstStyle>
          <a:p>
            <a:r>
              <a:rPr lang="fi-FI" noProof="0"/>
              <a:t> </a:t>
            </a:r>
          </a:p>
        </p:txBody>
      </p:sp>
      <p:sp>
        <p:nvSpPr>
          <p:cNvPr id="29" name="Text Placeholder 4">
            <a:extLst>
              <a:ext uri="{FF2B5EF4-FFF2-40B4-BE49-F238E27FC236}">
                <a16:creationId xmlns:a16="http://schemas.microsoft.com/office/drawing/2014/main" id="{0DB611E4-4777-EE68-CD8A-394CB7AE2B54}"/>
              </a:ext>
              <a:ext uri="{C183D7F6-B498-43B3-948B-1728B52AA6E4}">
                <adec:decorative xmlns:adec="http://schemas.microsoft.com/office/drawing/2017/decorative" val="1"/>
              </a:ext>
            </a:extLst>
          </p:cNvPr>
          <p:cNvSpPr>
            <a:spLocks noGrp="1"/>
          </p:cNvSpPr>
          <p:nvPr>
            <p:ph type="body" sz="quarter" idx="32"/>
          </p:nvPr>
        </p:nvSpPr>
        <p:spPr>
          <a:xfrm rot="5400000" flipV="1">
            <a:off x="1942787"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0" name="Text Placeholder 4">
            <a:extLst>
              <a:ext uri="{FF2B5EF4-FFF2-40B4-BE49-F238E27FC236}">
                <a16:creationId xmlns:a16="http://schemas.microsoft.com/office/drawing/2014/main" id="{433E90D6-4E2D-03E5-2D20-D0ADCFC9D114}"/>
              </a:ext>
              <a:ext uri="{C183D7F6-B498-43B3-948B-1728B52AA6E4}">
                <adec:decorative xmlns:adec="http://schemas.microsoft.com/office/drawing/2017/decorative" val="1"/>
              </a:ext>
            </a:extLst>
          </p:cNvPr>
          <p:cNvSpPr>
            <a:spLocks noGrp="1"/>
          </p:cNvSpPr>
          <p:nvPr>
            <p:ph type="body" sz="quarter" idx="33"/>
          </p:nvPr>
        </p:nvSpPr>
        <p:spPr>
          <a:xfrm rot="5400000" flipV="1">
            <a:off x="4793371"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1" name="Text Placeholder 4">
            <a:extLst>
              <a:ext uri="{FF2B5EF4-FFF2-40B4-BE49-F238E27FC236}">
                <a16:creationId xmlns:a16="http://schemas.microsoft.com/office/drawing/2014/main" id="{B0837EC7-1363-9D1C-ADE9-80FE584EFE6D}"/>
              </a:ext>
              <a:ext uri="{C183D7F6-B498-43B3-948B-1728B52AA6E4}">
                <adec:decorative xmlns:adec="http://schemas.microsoft.com/office/drawing/2017/decorative" val="1"/>
              </a:ext>
            </a:extLst>
          </p:cNvPr>
          <p:cNvSpPr>
            <a:spLocks noGrp="1"/>
          </p:cNvSpPr>
          <p:nvPr>
            <p:ph type="body" sz="quarter" idx="34"/>
          </p:nvPr>
        </p:nvSpPr>
        <p:spPr>
          <a:xfrm rot="5400000" flipV="1">
            <a:off x="7587593"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44CFE64-F2DE-4241-80D0-E89D2BAC3CE3}" type="datetime1">
              <a:rPr lang="fi-FI" noProof="0" smtClean="0"/>
              <a:t>9.12.2025</a:t>
            </a:fld>
            <a:endParaRPr lang="fi-FI" noProof="0"/>
          </a:p>
        </p:txBody>
      </p:sp>
      <p:sp>
        <p:nvSpPr>
          <p:cNvPr id="4" name="Title 1">
            <a:extLst>
              <a:ext uri="{FF2B5EF4-FFF2-40B4-BE49-F238E27FC236}">
                <a16:creationId xmlns:a16="http://schemas.microsoft.com/office/drawing/2014/main" id="{44E4297C-275F-F5D6-4A88-36B71B4250D8}"/>
              </a:ext>
            </a:extLst>
          </p:cNvPr>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6" name="Text Placeholder 5">
            <a:extLst>
              <a:ext uri="{FF2B5EF4-FFF2-40B4-BE49-F238E27FC236}">
                <a16:creationId xmlns:a16="http://schemas.microsoft.com/office/drawing/2014/main" id="{BDADD783-4C45-00DA-AF8E-B8E76F5DB339}"/>
              </a:ext>
            </a:extLst>
          </p:cNvPr>
          <p:cNvSpPr>
            <a:spLocks noGrp="1"/>
          </p:cNvSpPr>
          <p:nvPr>
            <p:ph type="body" sz="quarter" idx="35"/>
          </p:nvPr>
        </p:nvSpPr>
        <p:spPr>
          <a:xfrm>
            <a:off x="753534" y="3103033"/>
            <a:ext cx="2338917"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5">
            <a:extLst>
              <a:ext uri="{FF2B5EF4-FFF2-40B4-BE49-F238E27FC236}">
                <a16:creationId xmlns:a16="http://schemas.microsoft.com/office/drawing/2014/main" id="{CDC926C2-F0D4-F088-0A70-C77946166895}"/>
              </a:ext>
            </a:extLst>
          </p:cNvPr>
          <p:cNvSpPr>
            <a:spLocks noGrp="1"/>
          </p:cNvSpPr>
          <p:nvPr>
            <p:ph type="body" sz="quarter" idx="36"/>
          </p:nvPr>
        </p:nvSpPr>
        <p:spPr>
          <a:xfrm>
            <a:off x="3492316"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5">
            <a:extLst>
              <a:ext uri="{FF2B5EF4-FFF2-40B4-BE49-F238E27FC236}">
                <a16:creationId xmlns:a16="http://schemas.microsoft.com/office/drawing/2014/main" id="{104A8B0F-2343-D7F3-C14C-004A0C5A6DA1}"/>
              </a:ext>
            </a:extLst>
          </p:cNvPr>
          <p:cNvSpPr>
            <a:spLocks noGrp="1"/>
          </p:cNvSpPr>
          <p:nvPr>
            <p:ph type="body" sz="quarter" idx="37"/>
          </p:nvPr>
        </p:nvSpPr>
        <p:spPr>
          <a:xfrm>
            <a:off x="631061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55B4939-8B4C-A450-53CF-4778CED75EF6}"/>
              </a:ext>
            </a:extLst>
          </p:cNvPr>
          <p:cNvSpPr>
            <a:spLocks noGrp="1"/>
          </p:cNvSpPr>
          <p:nvPr>
            <p:ph type="body" sz="quarter" idx="38"/>
          </p:nvPr>
        </p:nvSpPr>
        <p:spPr>
          <a:xfrm>
            <a:off x="910240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7769527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Content_25">
    <p:spTree>
      <p:nvGrpSpPr>
        <p:cNvPr id="1" name=""/>
        <p:cNvGrpSpPr/>
        <p:nvPr/>
      </p:nvGrpSpPr>
      <p:grpSpPr>
        <a:xfrm>
          <a:off x="0" y="0"/>
          <a:ext cx="0" cy="0"/>
          <a:chOff x="0" y="0"/>
          <a:chExt cx="0" cy="0"/>
        </a:xfrm>
      </p:grpSpPr>
      <p:sp>
        <p:nvSpPr>
          <p:cNvPr id="2" name="Title 1"/>
          <p:cNvSpPr>
            <a:spLocks noGrp="1"/>
          </p:cNvSpPr>
          <p:nvPr>
            <p:ph type="title"/>
          </p:nvPr>
        </p:nvSpPr>
        <p:spPr>
          <a:xfrm>
            <a:off x="522409" y="962533"/>
            <a:ext cx="8148864" cy="668064"/>
          </a:xfrm>
        </p:spPr>
        <p:txBody>
          <a:bodyPr anchor="t"/>
          <a:lstStyle>
            <a:lvl1pPr>
              <a:defRPr spc="-67" baseline="0">
                <a:solidFill>
                  <a:schemeClr val="tx1"/>
                </a:solidFill>
              </a:defRPr>
            </a:lvl1pPr>
          </a:lstStyle>
          <a:p>
            <a:r>
              <a:rPr lang="en-US" noProof="0"/>
              <a:t>Click to edit Master title style</a:t>
            </a:r>
            <a:endParaRPr lang="fi-FI" noProof="0" dirty="0"/>
          </a:p>
        </p:txBody>
      </p:sp>
      <p:cxnSp>
        <p:nvCxnSpPr>
          <p:cNvPr id="28" name="Straight Connector 27">
            <a:extLst>
              <a:ext uri="{FF2B5EF4-FFF2-40B4-BE49-F238E27FC236}">
                <a16:creationId xmlns:a16="http://schemas.microsoft.com/office/drawing/2014/main" id="{7C729C3F-8599-17B9-5EF0-3965CFF96E73}"/>
              </a:ext>
              <a:ext uri="{C183D7F6-B498-43B3-948B-1728B52AA6E4}">
                <adec:decorative xmlns:adec="http://schemas.microsoft.com/office/drawing/2017/decorative" val="1"/>
              </a:ext>
            </a:extLst>
          </p:cNvPr>
          <p:cNvCxnSpPr>
            <a:cxnSpLocks/>
          </p:cNvCxnSpPr>
          <p:nvPr userDrawn="1"/>
        </p:nvCxnSpPr>
        <p:spPr>
          <a:xfrm>
            <a:off x="624468" y="2943921"/>
            <a:ext cx="10834029" cy="0"/>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D7C32C9-C8E8-CC83-844B-825F3385FC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2985" y="4262166"/>
            <a:ext cx="2768272" cy="70981"/>
          </a:xfrm>
          <a:prstGeom prst="rect">
            <a:avLst/>
          </a:prstGeom>
        </p:spPr>
      </p:pic>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dirty="0"/>
              <a:t>2023</a:t>
            </a:r>
          </a:p>
        </p:txBody>
      </p:sp>
      <p:pic>
        <p:nvPicPr>
          <p:cNvPr id="11" name="Graphic 10">
            <a:extLst>
              <a:ext uri="{FF2B5EF4-FFF2-40B4-BE49-F238E27FC236}">
                <a16:creationId xmlns:a16="http://schemas.microsoft.com/office/drawing/2014/main" id="{97299A94-7D41-1CE8-B381-33D36BE8C0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990545" y="4262166"/>
            <a:ext cx="2768272" cy="70981"/>
          </a:xfrm>
          <a:prstGeom prst="rect">
            <a:avLst/>
          </a:prstGeom>
        </p:spPr>
      </p:pic>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3" name="Graphic 12">
            <a:extLst>
              <a:ext uri="{FF2B5EF4-FFF2-40B4-BE49-F238E27FC236}">
                <a16:creationId xmlns:a16="http://schemas.microsoft.com/office/drawing/2014/main" id="{073241B7-3114-8BAD-D81A-366522E80D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825032" y="4262166"/>
            <a:ext cx="2768272" cy="70981"/>
          </a:xfrm>
          <a:prstGeom prst="rect">
            <a:avLst/>
          </a:prstGeom>
        </p:spPr>
      </p:pic>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4" name="Graphic 13">
            <a:extLst>
              <a:ext uri="{FF2B5EF4-FFF2-40B4-BE49-F238E27FC236}">
                <a16:creationId xmlns:a16="http://schemas.microsoft.com/office/drawing/2014/main" id="{E7B78BAF-E482-14A4-F868-CA6B928A01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09341" y="4262166"/>
            <a:ext cx="2768272" cy="70981"/>
          </a:xfrm>
          <a:prstGeom prst="rect">
            <a:avLst/>
          </a:prstGeom>
        </p:spPr>
      </p:pic>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0FEDE82-73FA-2D45-933A-85555DD2FC61}" type="datetime1">
              <a:rPr lang="fi-FI" noProof="0" smtClean="0"/>
              <a:t>9.12.2025</a:t>
            </a:fld>
            <a:endParaRPr lang="fi-FI" noProof="0"/>
          </a:p>
        </p:txBody>
      </p:sp>
      <p:sp>
        <p:nvSpPr>
          <p:cNvPr id="3" name="Text Placeholder 3">
            <a:extLst>
              <a:ext uri="{FF2B5EF4-FFF2-40B4-BE49-F238E27FC236}">
                <a16:creationId xmlns:a16="http://schemas.microsoft.com/office/drawing/2014/main" id="{E9A64B4C-8E72-359F-3BDC-0B9F05AFE3DA}"/>
              </a:ext>
            </a:extLst>
          </p:cNvPr>
          <p:cNvSpPr>
            <a:spLocks noGrp="1"/>
          </p:cNvSpPr>
          <p:nvPr>
            <p:ph type="body" sz="quarter" idx="32"/>
          </p:nvPr>
        </p:nvSpPr>
        <p:spPr>
          <a:xfrm>
            <a:off x="753534" y="3103033"/>
            <a:ext cx="2338917" cy="2626784"/>
          </a:xfrm>
        </p:spPr>
        <p:txBody>
          <a:bodyPr/>
          <a:lstStyle>
            <a:lvl1pPr>
              <a:defRPr sz="2133"/>
            </a:lvl1pPr>
            <a:lvl4pPr marL="731382" indent="0">
              <a:buNone/>
              <a:defRPr/>
            </a:lvl4pPr>
          </a:lstStyle>
          <a:p>
            <a:pPr lvl="0"/>
            <a:r>
              <a:rPr lang="en-US"/>
              <a:t>Click to edit Master text styles</a:t>
            </a:r>
          </a:p>
        </p:txBody>
      </p:sp>
      <p:sp>
        <p:nvSpPr>
          <p:cNvPr id="4" name="Text Placeholder 3">
            <a:extLst>
              <a:ext uri="{FF2B5EF4-FFF2-40B4-BE49-F238E27FC236}">
                <a16:creationId xmlns:a16="http://schemas.microsoft.com/office/drawing/2014/main" id="{3379217F-8F87-CCB2-7951-EEF4184B9E6F}"/>
              </a:ext>
            </a:extLst>
          </p:cNvPr>
          <p:cNvSpPr>
            <a:spLocks noGrp="1"/>
          </p:cNvSpPr>
          <p:nvPr>
            <p:ph type="body" sz="quarter" idx="33"/>
          </p:nvPr>
        </p:nvSpPr>
        <p:spPr>
          <a:xfrm>
            <a:off x="3501151" y="3103033"/>
            <a:ext cx="2338917" cy="2626784"/>
          </a:xfrm>
        </p:spPr>
        <p:txBody>
          <a:bodyPr/>
          <a:lstStyle>
            <a:lvl1pPr>
              <a:defRPr sz="2133"/>
            </a:lvl1pPr>
          </a:lstStyle>
          <a:p>
            <a:pPr lvl="0"/>
            <a:r>
              <a:rPr lang="en-US"/>
              <a:t>Click to edit Master text styles</a:t>
            </a:r>
          </a:p>
        </p:txBody>
      </p:sp>
      <p:sp>
        <p:nvSpPr>
          <p:cNvPr id="10" name="Text Placeholder 3">
            <a:extLst>
              <a:ext uri="{FF2B5EF4-FFF2-40B4-BE49-F238E27FC236}">
                <a16:creationId xmlns:a16="http://schemas.microsoft.com/office/drawing/2014/main" id="{B646DBE0-9EB8-A50F-BB0E-F78B71A9876A}"/>
              </a:ext>
            </a:extLst>
          </p:cNvPr>
          <p:cNvSpPr>
            <a:spLocks noGrp="1"/>
          </p:cNvSpPr>
          <p:nvPr>
            <p:ph type="body" sz="quarter" idx="34"/>
          </p:nvPr>
        </p:nvSpPr>
        <p:spPr>
          <a:xfrm>
            <a:off x="6328280" y="3103033"/>
            <a:ext cx="2338917" cy="2626784"/>
          </a:xfrm>
        </p:spPr>
        <p:txBody>
          <a:bodyPr/>
          <a:lstStyle>
            <a:lvl1pPr>
              <a:defRPr sz="2133"/>
            </a:lvl1pPr>
            <a:lvl2pPr>
              <a:defRPr/>
            </a:lvl2pPr>
          </a:lstStyle>
          <a:p>
            <a:pPr lvl="0"/>
            <a:r>
              <a:rPr lang="en-US"/>
              <a:t>Click to edit Master text styles</a:t>
            </a:r>
          </a:p>
        </p:txBody>
      </p:sp>
      <p:sp>
        <p:nvSpPr>
          <p:cNvPr id="12" name="Text Placeholder 3">
            <a:extLst>
              <a:ext uri="{FF2B5EF4-FFF2-40B4-BE49-F238E27FC236}">
                <a16:creationId xmlns:a16="http://schemas.microsoft.com/office/drawing/2014/main" id="{6139A9B1-CF69-645F-593F-78EDF57D7D43}"/>
              </a:ext>
            </a:extLst>
          </p:cNvPr>
          <p:cNvSpPr>
            <a:spLocks noGrp="1"/>
          </p:cNvSpPr>
          <p:nvPr>
            <p:ph type="body" sz="quarter" idx="35"/>
          </p:nvPr>
        </p:nvSpPr>
        <p:spPr>
          <a:xfrm>
            <a:off x="9111238" y="3103033"/>
            <a:ext cx="2338917" cy="2626784"/>
          </a:xfrm>
        </p:spPr>
        <p:txBody>
          <a:bodyPr/>
          <a:lstStyle>
            <a:lvl1pPr>
              <a:defRPr sz="2133"/>
            </a:lvl1pPr>
          </a:lstStyle>
          <a:p>
            <a:pPr lvl="0"/>
            <a:r>
              <a:rPr lang="en-US"/>
              <a:t>Click to edit Master text styles</a:t>
            </a:r>
          </a:p>
        </p:txBody>
      </p:sp>
    </p:spTree>
    <p:extLst>
      <p:ext uri="{BB962C8B-B14F-4D97-AF65-F5344CB8AC3E}">
        <p14:creationId xmlns:p14="http://schemas.microsoft.com/office/powerpoint/2010/main" val="207021236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Content_26">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2409" y="1661029"/>
            <a:ext cx="5266184" cy="4512000"/>
          </a:xfrm>
        </p:spPr>
        <p:txBody>
          <a:bodyPr>
            <a:noAutofit/>
          </a:bodyPr>
          <a:lstStyle/>
          <a:p>
            <a:pPr lvl="0"/>
            <a:r>
              <a:rPr lang="en-US" noProof="0"/>
              <a:t>Click to edit Master text styles</a:t>
            </a:r>
          </a:p>
        </p:txBody>
      </p:sp>
      <p:sp>
        <p:nvSpPr>
          <p:cNvPr id="4" name="Content Placeholder 3"/>
          <p:cNvSpPr>
            <a:spLocks noGrp="1"/>
          </p:cNvSpPr>
          <p:nvPr>
            <p:ph sz="half" idx="2"/>
          </p:nvPr>
        </p:nvSpPr>
        <p:spPr>
          <a:xfrm>
            <a:off x="5910888" y="1661029"/>
            <a:ext cx="5280000" cy="4512000"/>
          </a:xfrm>
        </p:spPr>
        <p:txBody>
          <a:bodyPr>
            <a:noAutofit/>
          </a:bodyPr>
          <a:lstStyle/>
          <a:p>
            <a:pPr lvl="0"/>
            <a:r>
              <a:rPr lang="en-US" noProof="0"/>
              <a:t>Click to edit Master text styles</a:t>
            </a:r>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a:lstStyle/>
          <a:p>
            <a:r>
              <a:rPr lang="fi-FI" noProof="0"/>
              <a:t>© OP Pohjola / OP-Konfidentiell</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a:xfrm>
            <a:off x="10386484" y="6356352"/>
            <a:ext cx="990600" cy="314177"/>
          </a:xfrm>
          <a:prstGeom prst="rect">
            <a:avLst/>
          </a:prstGeom>
        </p:spPr>
        <p:txBody>
          <a:bodyPr/>
          <a:lstStyle/>
          <a:p>
            <a:fld id="{F9E16626-9667-074C-8D44-FD4D4BE7FCBB}" type="datetime1">
              <a:rPr lang="fi-FI" noProof="0" smtClean="0"/>
              <a:t>9.12.2025</a:t>
            </a:fld>
            <a:endParaRPr lang="fi-FI" noProof="0"/>
          </a:p>
        </p:txBody>
      </p:sp>
      <p:sp>
        <p:nvSpPr>
          <p:cNvPr id="5" name="Title 1">
            <a:extLst>
              <a:ext uri="{FF2B5EF4-FFF2-40B4-BE49-F238E27FC236}">
                <a16:creationId xmlns:a16="http://schemas.microsoft.com/office/drawing/2014/main" id="{7993C273-1241-1DCD-A95E-708103B768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Content_27">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518346" y="1661029"/>
            <a:ext cx="5280001" cy="2208000"/>
          </a:xfrm>
        </p:spPr>
        <p:txBody>
          <a:bodyPr>
            <a:noAutofit/>
          </a:bodyPr>
          <a:lstStyle/>
          <a:p>
            <a:pPr lvl="0"/>
            <a:r>
              <a:rPr lang="en-US" noProof="0"/>
              <a:t>Click to edit Master text styles</a:t>
            </a:r>
          </a:p>
        </p:txBody>
      </p:sp>
      <p:sp>
        <p:nvSpPr>
          <p:cNvPr id="14" name="Content Placeholder 3"/>
          <p:cNvSpPr>
            <a:spLocks noGrp="1"/>
          </p:cNvSpPr>
          <p:nvPr>
            <p:ph sz="half" idx="2"/>
          </p:nvPr>
        </p:nvSpPr>
        <p:spPr>
          <a:xfrm>
            <a:off x="5910888" y="1661029"/>
            <a:ext cx="5280000" cy="2208000"/>
          </a:xfrm>
        </p:spPr>
        <p:txBody>
          <a:bodyPr>
            <a:noAutofit/>
          </a:bodyPr>
          <a:lstStyle/>
          <a:p>
            <a:pPr lvl="0"/>
            <a:r>
              <a:rPr lang="en-US" noProof="0"/>
              <a:t>Click to edit Master text styles</a:t>
            </a:r>
          </a:p>
        </p:txBody>
      </p:sp>
      <p:sp>
        <p:nvSpPr>
          <p:cNvPr id="15" name="Content Placeholder 2"/>
          <p:cNvSpPr>
            <a:spLocks noGrp="1"/>
          </p:cNvSpPr>
          <p:nvPr>
            <p:ph sz="half" idx="13"/>
          </p:nvPr>
        </p:nvSpPr>
        <p:spPr>
          <a:xfrm>
            <a:off x="518346" y="3949475"/>
            <a:ext cx="5280001" cy="2208000"/>
          </a:xfrm>
        </p:spPr>
        <p:txBody>
          <a:bodyPr>
            <a:noAutofit/>
          </a:bodyPr>
          <a:lstStyle/>
          <a:p>
            <a:pPr lvl="0"/>
            <a:r>
              <a:rPr lang="en-US" noProof="0"/>
              <a:t>Click to edit Master text styles</a:t>
            </a:r>
          </a:p>
        </p:txBody>
      </p:sp>
      <p:sp>
        <p:nvSpPr>
          <p:cNvPr id="16" name="Content Placeholder 3"/>
          <p:cNvSpPr>
            <a:spLocks noGrp="1"/>
          </p:cNvSpPr>
          <p:nvPr>
            <p:ph sz="half" idx="14"/>
          </p:nvPr>
        </p:nvSpPr>
        <p:spPr>
          <a:xfrm>
            <a:off x="5910888" y="3949475"/>
            <a:ext cx="5280000" cy="2208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a:xfrm>
            <a:off x="10386484" y="6356352"/>
            <a:ext cx="990600" cy="314177"/>
          </a:xfrm>
          <a:prstGeom prst="rect">
            <a:avLst/>
          </a:prstGeom>
        </p:spPr>
        <p:txBody>
          <a:bodyPr/>
          <a:lstStyle/>
          <a:p>
            <a:fld id="{73160B7B-D8FC-484C-9AE1-D83DBEFA6D3A}" type="datetime1">
              <a:rPr lang="fi-FI" noProof="0" smtClean="0"/>
              <a:t>9.12.2025</a:t>
            </a:fld>
            <a:endParaRPr lang="fi-FI" noProof="0"/>
          </a:p>
        </p:txBody>
      </p:sp>
      <p:sp>
        <p:nvSpPr>
          <p:cNvPr id="5" name="Title 1">
            <a:extLst>
              <a:ext uri="{FF2B5EF4-FFF2-40B4-BE49-F238E27FC236}">
                <a16:creationId xmlns:a16="http://schemas.microsoft.com/office/drawing/2014/main" id="{86C57694-0134-FB3B-BBAA-A093D8F618B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2946108"/>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Content_28">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20911"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2" name="Content Placeholder 3"/>
          <p:cNvSpPr>
            <a:spLocks noGrp="1"/>
          </p:cNvSpPr>
          <p:nvPr>
            <p:ph sz="half" idx="2"/>
          </p:nvPr>
        </p:nvSpPr>
        <p:spPr>
          <a:xfrm>
            <a:off x="520911" y="2499270"/>
            <a:ext cx="5280000" cy="3684588"/>
          </a:xfrm>
        </p:spPr>
        <p:txBody>
          <a:bodyPr>
            <a:noAutofit/>
          </a:bodyPr>
          <a:lstStyle/>
          <a:p>
            <a:pPr lvl="0"/>
            <a:r>
              <a:rPr lang="en-US" noProof="0"/>
              <a:t>Click to edit Master text styles</a:t>
            </a:r>
          </a:p>
        </p:txBody>
      </p:sp>
      <p:sp>
        <p:nvSpPr>
          <p:cNvPr id="13" name="Text Placeholder 4"/>
          <p:cNvSpPr>
            <a:spLocks noGrp="1"/>
          </p:cNvSpPr>
          <p:nvPr>
            <p:ph type="body" sz="quarter" idx="3"/>
          </p:nvPr>
        </p:nvSpPr>
        <p:spPr>
          <a:xfrm>
            <a:off x="5921503"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5"/>
          <p:cNvSpPr>
            <a:spLocks noGrp="1"/>
          </p:cNvSpPr>
          <p:nvPr>
            <p:ph sz="quarter" idx="4"/>
          </p:nvPr>
        </p:nvSpPr>
        <p:spPr>
          <a:xfrm>
            <a:off x="5921503" y="2499270"/>
            <a:ext cx="5280000" cy="3684588"/>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a:xfrm>
            <a:off x="10386484" y="6356352"/>
            <a:ext cx="990600" cy="314177"/>
          </a:xfrm>
          <a:prstGeom prst="rect">
            <a:avLst/>
          </a:prstGeom>
        </p:spPr>
        <p:txBody>
          <a:bodyPr/>
          <a:lstStyle/>
          <a:p>
            <a:fld id="{B066508B-79DD-D241-BF4B-1F98386A40E4}" type="datetime1">
              <a:rPr lang="fi-FI" noProof="0" smtClean="0"/>
              <a:t>9.12.2025</a:t>
            </a:fld>
            <a:endParaRPr lang="fi-FI" noProof="0"/>
          </a:p>
        </p:txBody>
      </p:sp>
      <p:sp>
        <p:nvSpPr>
          <p:cNvPr id="5" name="Title 1">
            <a:extLst>
              <a:ext uri="{FF2B5EF4-FFF2-40B4-BE49-F238E27FC236}">
                <a16:creationId xmlns:a16="http://schemas.microsoft.com/office/drawing/2014/main" id="{F9CA6EF4-B182-EEE8-390E-3ABC39B8986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64656018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Content_29">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20909"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3"/>
          <p:cNvSpPr>
            <a:spLocks noGrp="1"/>
          </p:cNvSpPr>
          <p:nvPr>
            <p:ph sz="half" idx="2"/>
          </p:nvPr>
        </p:nvSpPr>
        <p:spPr>
          <a:xfrm>
            <a:off x="520909" y="2501029"/>
            <a:ext cx="3408000" cy="3696000"/>
          </a:xfrm>
        </p:spPr>
        <p:txBody>
          <a:bodyPr>
            <a:noAutofit/>
          </a:bodyPr>
          <a:lstStyle/>
          <a:p>
            <a:pPr lvl="0"/>
            <a:r>
              <a:rPr lang="en-US" noProof="0"/>
              <a:t>Click to edit Master text styles</a:t>
            </a:r>
          </a:p>
        </p:txBody>
      </p:sp>
      <p:sp>
        <p:nvSpPr>
          <p:cNvPr id="15" name="Text Placeholder 4"/>
          <p:cNvSpPr>
            <a:spLocks noGrp="1"/>
          </p:cNvSpPr>
          <p:nvPr>
            <p:ph type="body" sz="quarter" idx="3" hasCustomPrompt="1"/>
          </p:nvPr>
        </p:nvSpPr>
        <p:spPr>
          <a:xfrm>
            <a:off x="4159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noProof="0" dirty="0"/>
              <a:t>Kirjoita väliotsikko</a:t>
            </a:r>
          </a:p>
        </p:txBody>
      </p:sp>
      <p:sp>
        <p:nvSpPr>
          <p:cNvPr id="16" name="Content Placeholder 5"/>
          <p:cNvSpPr>
            <a:spLocks noGrp="1"/>
          </p:cNvSpPr>
          <p:nvPr>
            <p:ph sz="quarter" idx="4"/>
          </p:nvPr>
        </p:nvSpPr>
        <p:spPr>
          <a:xfrm>
            <a:off x="4159903" y="2501029"/>
            <a:ext cx="3408000" cy="3696000"/>
          </a:xfrm>
        </p:spPr>
        <p:txBody>
          <a:bodyPr>
            <a:noAutofit/>
          </a:bodyPr>
          <a:lstStyle/>
          <a:p>
            <a:pPr lvl="0"/>
            <a:r>
              <a:rPr lang="en-US" noProof="0"/>
              <a:t>Click to edit Master text styles</a:t>
            </a:r>
          </a:p>
        </p:txBody>
      </p:sp>
      <p:sp>
        <p:nvSpPr>
          <p:cNvPr id="17" name="Text Placeholder 4"/>
          <p:cNvSpPr>
            <a:spLocks noGrp="1"/>
          </p:cNvSpPr>
          <p:nvPr>
            <p:ph type="body" sz="quarter" idx="13"/>
          </p:nvPr>
        </p:nvSpPr>
        <p:spPr>
          <a:xfrm>
            <a:off x="7783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8" name="Content Placeholder 5"/>
          <p:cNvSpPr>
            <a:spLocks noGrp="1"/>
          </p:cNvSpPr>
          <p:nvPr>
            <p:ph sz="quarter" idx="14"/>
          </p:nvPr>
        </p:nvSpPr>
        <p:spPr>
          <a:xfrm>
            <a:off x="7783903" y="2501029"/>
            <a:ext cx="3408000" cy="3696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a:xfrm>
            <a:off x="10386484" y="6356352"/>
            <a:ext cx="990600" cy="314177"/>
          </a:xfrm>
          <a:prstGeom prst="rect">
            <a:avLst/>
          </a:prstGeom>
        </p:spPr>
        <p:txBody>
          <a:bodyPr/>
          <a:lstStyle/>
          <a:p>
            <a:fld id="{05022105-9F4C-5747-95F7-2D9A0BC78434}" type="datetime1">
              <a:rPr lang="fi-FI" noProof="0" smtClean="0"/>
              <a:t>9.12.2025</a:t>
            </a:fld>
            <a:endParaRPr lang="fi-FI" noProof="0"/>
          </a:p>
        </p:txBody>
      </p:sp>
      <p:sp>
        <p:nvSpPr>
          <p:cNvPr id="5" name="Title 1">
            <a:extLst>
              <a:ext uri="{FF2B5EF4-FFF2-40B4-BE49-F238E27FC236}">
                <a16:creationId xmlns:a16="http://schemas.microsoft.com/office/drawing/2014/main" id="{CC376717-38BF-82C5-E832-560B155AC7D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6126483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Content_30">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521503"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1" name="Content Placeholder 3"/>
          <p:cNvSpPr>
            <a:spLocks noGrp="1"/>
          </p:cNvSpPr>
          <p:nvPr>
            <p:ph sz="half" idx="2"/>
          </p:nvPr>
        </p:nvSpPr>
        <p:spPr>
          <a:xfrm>
            <a:off x="4157877"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2" name="Content Placeholder 3"/>
          <p:cNvSpPr>
            <a:spLocks noGrp="1"/>
          </p:cNvSpPr>
          <p:nvPr>
            <p:ph sz="half" idx="13"/>
          </p:nvPr>
        </p:nvSpPr>
        <p:spPr>
          <a:xfrm>
            <a:off x="7781585"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a:xfrm>
            <a:off x="10386484" y="6356352"/>
            <a:ext cx="990600" cy="314177"/>
          </a:xfrm>
          <a:prstGeom prst="rect">
            <a:avLst/>
          </a:prstGeom>
        </p:spPr>
        <p:txBody>
          <a:bodyPr/>
          <a:lstStyle/>
          <a:p>
            <a:fld id="{FCA19004-EE4C-E141-9E22-ABAB2BB1BC8F}" type="datetime1">
              <a:rPr lang="fi-FI" noProof="0" smtClean="0"/>
              <a:t>9.12.2025</a:t>
            </a:fld>
            <a:endParaRPr lang="fi-FI" noProof="0"/>
          </a:p>
        </p:txBody>
      </p:sp>
      <p:sp>
        <p:nvSpPr>
          <p:cNvPr id="5" name="Title 1">
            <a:extLst>
              <a:ext uri="{FF2B5EF4-FFF2-40B4-BE49-F238E27FC236}">
                <a16:creationId xmlns:a16="http://schemas.microsoft.com/office/drawing/2014/main" id="{23DF7B82-D717-4FDB-2E51-34DA55E50F67}"/>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34645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F Text + Image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6319776" y="555585"/>
            <a:ext cx="5382228" cy="1018575"/>
          </a:xfrm>
        </p:spPr>
        <p:txBody>
          <a:bodyPr>
            <a:noAutofit/>
          </a:bodyPr>
          <a:lstStyle>
            <a:lvl1pPr>
              <a:defRPr sz="2800" b="1"/>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363405E8-97A7-4B29-9CF7-4BAD7D66C8F5}"/>
              </a:ext>
            </a:extLst>
          </p:cNvPr>
          <p:cNvSpPr>
            <a:spLocks noGrp="1"/>
          </p:cNvSpPr>
          <p:nvPr>
            <p:ph type="body" idx="1" hasCustomPrompt="1"/>
          </p:nvPr>
        </p:nvSpPr>
        <p:spPr>
          <a:xfrm>
            <a:off x="6319777" y="1574160"/>
            <a:ext cx="5382228" cy="923038"/>
          </a:xfrm>
        </p:spPr>
        <p:txBody>
          <a:bodyPr anchor="ctr">
            <a:normAutofit/>
          </a:bodyPr>
          <a:lstStyle>
            <a:lvl1pPr marL="0" indent="0">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6319777" y="2497197"/>
            <a:ext cx="5382228" cy="3684588"/>
          </a:xfrm>
        </p:spPr>
        <p:txBody>
          <a:bodyPr>
            <a:norm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0" name="Picture Placeholder 2">
            <a:extLst>
              <a:ext uri="{FF2B5EF4-FFF2-40B4-BE49-F238E27FC236}">
                <a16:creationId xmlns:a16="http://schemas.microsoft.com/office/drawing/2014/main" id="{3435DDE2-3C30-44D7-A4A0-E67F215A38D5}"/>
              </a:ext>
            </a:extLst>
          </p:cNvPr>
          <p:cNvSpPr>
            <a:spLocks noGrp="1"/>
          </p:cNvSpPr>
          <p:nvPr>
            <p:ph type="pic" idx="13"/>
          </p:nvPr>
        </p:nvSpPr>
        <p:spPr>
          <a:xfrm>
            <a:off x="0" y="0"/>
            <a:ext cx="6063142" cy="6201239"/>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cxnSp>
        <p:nvCxnSpPr>
          <p:cNvPr id="11" name="Straight Connector 10">
            <a:extLst>
              <a:ext uri="{FF2B5EF4-FFF2-40B4-BE49-F238E27FC236}">
                <a16:creationId xmlns:a16="http://schemas.microsoft.com/office/drawing/2014/main" id="{0680A580-413B-4637-BE51-0273E20C2C60}"/>
              </a:ext>
            </a:extLst>
          </p:cNvPr>
          <p:cNvCxnSpPr>
            <a:cxnSpLocks/>
          </p:cNvCxnSpPr>
          <p:nvPr userDrawn="1"/>
        </p:nvCxnSpPr>
        <p:spPr>
          <a:xfrm>
            <a:off x="6315315" y="6169085"/>
            <a:ext cx="538668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2097746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Content_31">
    <p:spTree>
      <p:nvGrpSpPr>
        <p:cNvPr id="1" name=""/>
        <p:cNvGrpSpPr/>
        <p:nvPr/>
      </p:nvGrpSpPr>
      <p:grpSpPr>
        <a:xfrm>
          <a:off x="0" y="0"/>
          <a:ext cx="0" cy="0"/>
          <a:chOff x="0" y="0"/>
          <a:chExt cx="0" cy="0"/>
        </a:xfrm>
      </p:grpSpPr>
      <p:sp>
        <p:nvSpPr>
          <p:cNvPr id="10" name="Content Placeholder 2"/>
          <p:cNvSpPr>
            <a:spLocks noGrp="1"/>
          </p:cNvSpPr>
          <p:nvPr>
            <p:ph idx="1"/>
          </p:nvPr>
        </p:nvSpPr>
        <p:spPr>
          <a:xfrm>
            <a:off x="520908" y="1662121"/>
            <a:ext cx="10672795" cy="1440000"/>
          </a:xfrm>
        </p:spPr>
        <p:txBody>
          <a:bodyPr>
            <a:noAutofit/>
          </a:bodyPr>
          <a:lstStyle>
            <a:lvl1pPr>
              <a:buClr>
                <a:schemeClr val="accent1"/>
              </a:buClr>
              <a:defRPr spc="-27" baseline="0"/>
            </a:lvl1pPr>
            <a:lvl2pPr>
              <a:defRPr spc="-27" baseline="0"/>
            </a:lvl2pPr>
            <a:lvl3pPr>
              <a:defRPr spc="-27" baseline="0"/>
            </a:lvl3pPr>
            <a:lvl4pPr marL="1075240" indent="0">
              <a:buNone/>
              <a:defRPr/>
            </a:lvl4pPr>
          </a:lstStyle>
          <a:p>
            <a:pPr lvl="0"/>
            <a:r>
              <a:rPr lang="en-US" noProof="0"/>
              <a:t>Click to edit Master text styles</a:t>
            </a:r>
          </a:p>
        </p:txBody>
      </p:sp>
      <p:sp>
        <p:nvSpPr>
          <p:cNvPr id="11" name="Content Placeholder 2"/>
          <p:cNvSpPr>
            <a:spLocks noGrp="1"/>
          </p:cNvSpPr>
          <p:nvPr>
            <p:ph idx="13"/>
          </p:nvPr>
        </p:nvSpPr>
        <p:spPr>
          <a:xfrm>
            <a:off x="520908" y="3182148"/>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12" name="Content Placeholder 2"/>
          <p:cNvSpPr>
            <a:spLocks noGrp="1"/>
          </p:cNvSpPr>
          <p:nvPr>
            <p:ph idx="14"/>
          </p:nvPr>
        </p:nvSpPr>
        <p:spPr>
          <a:xfrm>
            <a:off x="520908" y="4702175"/>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a:xfrm>
            <a:off x="10386484" y="6356352"/>
            <a:ext cx="990600" cy="314177"/>
          </a:xfrm>
          <a:prstGeom prst="rect">
            <a:avLst/>
          </a:prstGeom>
        </p:spPr>
        <p:txBody>
          <a:bodyPr/>
          <a:lstStyle/>
          <a:p>
            <a:fld id="{330B8315-1175-5C48-A879-815F717B680B}" type="datetime1">
              <a:rPr lang="fi-FI" noProof="0" smtClean="0"/>
              <a:t>9.12.2025</a:t>
            </a:fld>
            <a:endParaRPr lang="fi-FI" noProof="0"/>
          </a:p>
        </p:txBody>
      </p:sp>
      <p:sp>
        <p:nvSpPr>
          <p:cNvPr id="4" name="Title 1">
            <a:extLst>
              <a:ext uri="{FF2B5EF4-FFF2-40B4-BE49-F238E27FC236}">
                <a16:creationId xmlns:a16="http://schemas.microsoft.com/office/drawing/2014/main" id="{8CD0EC4F-6CE3-7EEB-322B-7AF233EE9609}"/>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40900206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Content_32">
    <p:spTree>
      <p:nvGrpSpPr>
        <p:cNvPr id="1" name=""/>
        <p:cNvGrpSpPr/>
        <p:nvPr/>
      </p:nvGrpSpPr>
      <p:grpSpPr>
        <a:xfrm>
          <a:off x="0" y="0"/>
          <a:ext cx="0" cy="0"/>
          <a:chOff x="0" y="0"/>
          <a:chExt cx="0" cy="0"/>
        </a:xfrm>
      </p:grpSpPr>
      <p:sp>
        <p:nvSpPr>
          <p:cNvPr id="19" name="Tekstin paikkamerkki 9"/>
          <p:cNvSpPr>
            <a:spLocks noGrp="1"/>
          </p:cNvSpPr>
          <p:nvPr>
            <p:ph type="body" sz="quarter" idx="13"/>
          </p:nvPr>
        </p:nvSpPr>
        <p:spPr>
          <a:xfrm>
            <a:off x="522409" y="1663096"/>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0" name="Content Placeholder 2"/>
          <p:cNvSpPr>
            <a:spLocks noGrp="1"/>
          </p:cNvSpPr>
          <p:nvPr>
            <p:ph idx="1"/>
          </p:nvPr>
        </p:nvSpPr>
        <p:spPr>
          <a:xfrm>
            <a:off x="2613892" y="1662121"/>
            <a:ext cx="8555181" cy="1440000"/>
          </a:xfrm>
        </p:spPr>
        <p:txBody>
          <a:bodyPr anchor="t" anchorCtr="0">
            <a:noAutofit/>
          </a:bodyPr>
          <a:lstStyle>
            <a:lvl1pPr>
              <a:buClr>
                <a:schemeClr val="accent1"/>
              </a:buClr>
              <a:defRPr spc="-27" baseline="0">
                <a:solidFill>
                  <a:schemeClr val="tx1"/>
                </a:solidFill>
              </a:defRPr>
            </a:lvl1pPr>
            <a:lvl2pPr>
              <a:defRPr spc="-27" baseline="0"/>
            </a:lvl2pPr>
            <a:lvl3pPr>
              <a:defRPr spc="-27" baseline="0"/>
            </a:lvl3pPr>
          </a:lstStyle>
          <a:p>
            <a:pPr lvl="0"/>
            <a:r>
              <a:rPr lang="en-US" noProof="0"/>
              <a:t>Click to edit Master text styles</a:t>
            </a:r>
          </a:p>
        </p:txBody>
      </p:sp>
      <p:sp>
        <p:nvSpPr>
          <p:cNvPr id="21" name="Tekstin paikkamerkki 9"/>
          <p:cNvSpPr>
            <a:spLocks noGrp="1"/>
          </p:cNvSpPr>
          <p:nvPr>
            <p:ph type="body" sz="quarter" idx="14"/>
          </p:nvPr>
        </p:nvSpPr>
        <p:spPr>
          <a:xfrm>
            <a:off x="522409" y="3182970"/>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2" name="Content Placeholder 2"/>
          <p:cNvSpPr>
            <a:spLocks noGrp="1"/>
          </p:cNvSpPr>
          <p:nvPr>
            <p:ph idx="15"/>
          </p:nvPr>
        </p:nvSpPr>
        <p:spPr>
          <a:xfrm>
            <a:off x="2613892" y="3181995"/>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23" name="Tekstin paikkamerkki 9"/>
          <p:cNvSpPr>
            <a:spLocks noGrp="1"/>
          </p:cNvSpPr>
          <p:nvPr>
            <p:ph type="body" sz="quarter" idx="16"/>
          </p:nvPr>
        </p:nvSpPr>
        <p:spPr>
          <a:xfrm>
            <a:off x="522409" y="4702843"/>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4" name="Content Placeholder 2"/>
          <p:cNvSpPr>
            <a:spLocks noGrp="1"/>
          </p:cNvSpPr>
          <p:nvPr>
            <p:ph idx="17"/>
          </p:nvPr>
        </p:nvSpPr>
        <p:spPr>
          <a:xfrm>
            <a:off x="2613892" y="4701868"/>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a:xfrm>
            <a:off x="10386484" y="6356352"/>
            <a:ext cx="990600" cy="314177"/>
          </a:xfrm>
          <a:prstGeom prst="rect">
            <a:avLst/>
          </a:prstGeom>
        </p:spPr>
        <p:txBody>
          <a:bodyPr/>
          <a:lstStyle/>
          <a:p>
            <a:fld id="{367D8E74-E954-2547-B4F7-580107513588}" type="datetime1">
              <a:rPr lang="fi-FI" noProof="0" smtClean="0"/>
              <a:t>9.12.2025</a:t>
            </a:fld>
            <a:endParaRPr lang="fi-FI" noProof="0"/>
          </a:p>
        </p:txBody>
      </p:sp>
      <p:sp>
        <p:nvSpPr>
          <p:cNvPr id="4" name="Title 1">
            <a:extLst>
              <a:ext uri="{FF2B5EF4-FFF2-40B4-BE49-F238E27FC236}">
                <a16:creationId xmlns:a16="http://schemas.microsoft.com/office/drawing/2014/main" id="{D22359FA-783F-DFF1-3CA4-E81275019D3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73353749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Content_33">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a:xfrm>
            <a:off x="10386484" y="6356352"/>
            <a:ext cx="990600" cy="314177"/>
          </a:xfrm>
          <a:prstGeom prst="rect">
            <a:avLst/>
          </a:prstGeom>
        </p:spPr>
        <p:txBody>
          <a:bodyPr/>
          <a:lstStyle/>
          <a:p>
            <a:fld id="{65A077DC-6BC4-DA4A-AFEB-2CB3D13C2CD9}" type="datetime1">
              <a:rPr lang="fi-FI" noProof="0" smtClean="0"/>
              <a:t>9.12.2025</a:t>
            </a:fld>
            <a:endParaRPr lang="fi-FI" noProof="0"/>
          </a:p>
        </p:txBody>
      </p:sp>
      <p:sp>
        <p:nvSpPr>
          <p:cNvPr id="6" name="Text Placeholder 4">
            <a:extLst>
              <a:ext uri="{FF2B5EF4-FFF2-40B4-BE49-F238E27FC236}">
                <a16:creationId xmlns:a16="http://schemas.microsoft.com/office/drawing/2014/main" id="{57304C0D-E9DC-95D7-EA44-76DBAA7098D5}"/>
              </a:ext>
            </a:extLst>
          </p:cNvPr>
          <p:cNvSpPr>
            <a:spLocks noGrp="1"/>
          </p:cNvSpPr>
          <p:nvPr>
            <p:ph type="body" sz="quarter" idx="13"/>
          </p:nvPr>
        </p:nvSpPr>
        <p:spPr>
          <a:xfrm>
            <a:off x="514759" y="620185"/>
            <a:ext cx="10862325" cy="5547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Content_34">
    <p:spTree>
      <p:nvGrpSpPr>
        <p:cNvPr id="1" name=""/>
        <p:cNvGrpSpPr/>
        <p:nvPr/>
      </p:nvGrpSpPr>
      <p:grpSpPr>
        <a:xfrm>
          <a:off x="0" y="0"/>
          <a:ext cx="0" cy="0"/>
          <a:chOff x="0" y="0"/>
          <a:chExt cx="0" cy="0"/>
        </a:xfrm>
      </p:grpSpPr>
      <p:cxnSp>
        <p:nvCxnSpPr>
          <p:cNvPr id="7" name="Straight Connector 9">
            <a:extLst>
              <a:ext uri="{C183D7F6-B498-43B3-948B-1728B52AA6E4}">
                <adec:decorative xmlns:adec="http://schemas.microsoft.com/office/drawing/2017/decorative" val="1"/>
              </a:ext>
            </a:extLst>
          </p:cNvPr>
          <p:cNvCxnSpPr/>
          <p:nvPr userDrawn="1"/>
        </p:nvCxnSpPr>
        <p:spPr>
          <a:xfrm rot="5400000">
            <a:off x="4975600" y="3041724"/>
            <a:ext cx="2412208" cy="2181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a:extLst>
              <a:ext uri="{C183D7F6-B498-43B3-948B-1728B52AA6E4}">
                <adec:decorative xmlns:adec="http://schemas.microsoft.com/office/drawing/2017/decorative" val="1"/>
              </a:ext>
            </a:extLst>
          </p:cNvPr>
          <p:cNvCxnSpPr/>
          <p:nvPr userDrawn="1"/>
        </p:nvCxnSpPr>
        <p:spPr>
          <a:xfrm rot="10800000">
            <a:off x="1127271" y="3166536"/>
            <a:ext cx="1042051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kstiruutu 16"/>
          <p:cNvSpPr txBox="1"/>
          <p:nvPr userDrawn="1"/>
        </p:nvSpPr>
        <p:spPr>
          <a:xfrm>
            <a:off x="924131"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1</a:t>
            </a:r>
          </a:p>
        </p:txBody>
      </p:sp>
      <p:sp>
        <p:nvSpPr>
          <p:cNvPr id="14" name="Tekstiruutu 13"/>
          <p:cNvSpPr txBox="1"/>
          <p:nvPr userDrawn="1"/>
        </p:nvSpPr>
        <p:spPr>
          <a:xfrm>
            <a:off x="6627753"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2</a:t>
            </a:r>
          </a:p>
        </p:txBody>
      </p:sp>
      <p:sp>
        <p:nvSpPr>
          <p:cNvPr id="16" name="Tekstiruutu 15"/>
          <p:cNvSpPr txBox="1"/>
          <p:nvPr userDrawn="1"/>
        </p:nvSpPr>
        <p:spPr>
          <a:xfrm>
            <a:off x="924131" y="3068960"/>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3</a:t>
            </a:r>
          </a:p>
        </p:txBody>
      </p:sp>
      <p:sp>
        <p:nvSpPr>
          <p:cNvPr id="15" name="Tekstiruutu 14"/>
          <p:cNvSpPr txBox="1"/>
          <p:nvPr userDrawn="1"/>
        </p:nvSpPr>
        <p:spPr>
          <a:xfrm>
            <a:off x="6612338" y="3075513"/>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4</a:t>
            </a:r>
          </a:p>
        </p:txBody>
      </p:sp>
      <p:sp>
        <p:nvSpPr>
          <p:cNvPr id="29" name="Tekstin paikkamerkki 19"/>
          <p:cNvSpPr>
            <a:spLocks noGrp="1"/>
          </p:cNvSpPr>
          <p:nvPr>
            <p:ph type="body" sz="quarter" idx="17"/>
          </p:nvPr>
        </p:nvSpPr>
        <p:spPr>
          <a:xfrm>
            <a:off x="1033202" y="5084763"/>
            <a:ext cx="10396799" cy="1008063"/>
          </a:xfrm>
          <a:prstGeom prst="rect">
            <a:avLst/>
          </a:prstGeom>
        </p:spPr>
        <p:txBody>
          <a:bodyPr/>
          <a:lstStyle>
            <a:lvl1pPr marL="0" indent="0">
              <a:buNone/>
              <a:defRPr sz="1600"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a:xfrm>
            <a:off x="10386484" y="6356352"/>
            <a:ext cx="990600" cy="314177"/>
          </a:xfrm>
          <a:prstGeom prst="rect">
            <a:avLst/>
          </a:prstGeom>
        </p:spPr>
        <p:txBody>
          <a:bodyPr/>
          <a:lstStyle/>
          <a:p>
            <a:fld id="{9339651B-F110-C443-BD4F-E59E2F55105A}" type="datetime1">
              <a:rPr lang="fi-FI" noProof="0" smtClean="0"/>
              <a:t>9.12.2025</a:t>
            </a:fld>
            <a:endParaRPr lang="fi-FI" noProof="0"/>
          </a:p>
        </p:txBody>
      </p:sp>
      <p:sp>
        <p:nvSpPr>
          <p:cNvPr id="4" name="Title 1">
            <a:extLst>
              <a:ext uri="{FF2B5EF4-FFF2-40B4-BE49-F238E27FC236}">
                <a16:creationId xmlns:a16="http://schemas.microsoft.com/office/drawing/2014/main" id="{C0A7AE3E-222B-D4CF-E6FE-0555A576D44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10" name="Text Placeholder 8">
            <a:extLst>
              <a:ext uri="{FF2B5EF4-FFF2-40B4-BE49-F238E27FC236}">
                <a16:creationId xmlns:a16="http://schemas.microsoft.com/office/drawing/2014/main" id="{25B85A10-42EE-3C0F-484B-91B6F5D0F99D}"/>
              </a:ext>
            </a:extLst>
          </p:cNvPr>
          <p:cNvSpPr>
            <a:spLocks noGrp="1"/>
          </p:cNvSpPr>
          <p:nvPr>
            <p:ph type="body" sz="quarter" idx="21"/>
          </p:nvPr>
        </p:nvSpPr>
        <p:spPr>
          <a:xfrm>
            <a:off x="1839384" y="1881300"/>
            <a:ext cx="3920067" cy="900000"/>
          </a:xfrm>
        </p:spPr>
        <p:txBody>
          <a:bodyPr/>
          <a:lstStyle/>
          <a:p>
            <a:pPr lvl="0"/>
            <a:r>
              <a:rPr lang="en-US"/>
              <a:t>Click to edit Master text styles</a:t>
            </a:r>
          </a:p>
        </p:txBody>
      </p:sp>
      <p:sp>
        <p:nvSpPr>
          <p:cNvPr id="12" name="Text Placeholder 8">
            <a:extLst>
              <a:ext uri="{FF2B5EF4-FFF2-40B4-BE49-F238E27FC236}">
                <a16:creationId xmlns:a16="http://schemas.microsoft.com/office/drawing/2014/main" id="{17B1B1DC-5B1A-AEE9-9810-68A4316FCEA1}"/>
              </a:ext>
            </a:extLst>
          </p:cNvPr>
          <p:cNvSpPr>
            <a:spLocks noGrp="1"/>
          </p:cNvSpPr>
          <p:nvPr>
            <p:ph type="body" sz="quarter" idx="22"/>
          </p:nvPr>
        </p:nvSpPr>
        <p:spPr>
          <a:xfrm>
            <a:off x="7512051" y="1881300"/>
            <a:ext cx="3920067" cy="900000"/>
          </a:xfrm>
        </p:spPr>
        <p:txBody>
          <a:bodyPr/>
          <a:lstStyle/>
          <a:p>
            <a:pPr lvl="0"/>
            <a:r>
              <a:rPr lang="en-US"/>
              <a:t>Click to edit Master text styles</a:t>
            </a:r>
          </a:p>
        </p:txBody>
      </p:sp>
      <p:sp>
        <p:nvSpPr>
          <p:cNvPr id="19" name="Text Placeholder 8">
            <a:extLst>
              <a:ext uri="{FF2B5EF4-FFF2-40B4-BE49-F238E27FC236}">
                <a16:creationId xmlns:a16="http://schemas.microsoft.com/office/drawing/2014/main" id="{B19ECD3D-E5E1-4C59-1975-1984319FB3E5}"/>
              </a:ext>
            </a:extLst>
          </p:cNvPr>
          <p:cNvSpPr>
            <a:spLocks noGrp="1"/>
          </p:cNvSpPr>
          <p:nvPr>
            <p:ph type="body" sz="quarter" idx="23"/>
          </p:nvPr>
        </p:nvSpPr>
        <p:spPr>
          <a:xfrm>
            <a:off x="1839384" y="3413767"/>
            <a:ext cx="3920067" cy="900000"/>
          </a:xfrm>
        </p:spPr>
        <p:txBody>
          <a:bodyPr/>
          <a:lstStyle/>
          <a:p>
            <a:pPr lvl="0"/>
            <a:r>
              <a:rPr lang="en-US"/>
              <a:t>Click to edit Master text styles</a:t>
            </a:r>
          </a:p>
        </p:txBody>
      </p:sp>
      <p:sp>
        <p:nvSpPr>
          <p:cNvPr id="20" name="Text Placeholder 8">
            <a:extLst>
              <a:ext uri="{FF2B5EF4-FFF2-40B4-BE49-F238E27FC236}">
                <a16:creationId xmlns:a16="http://schemas.microsoft.com/office/drawing/2014/main" id="{12D9C0CC-F4B2-D60D-8FE4-9E7A31C07D57}"/>
              </a:ext>
            </a:extLst>
          </p:cNvPr>
          <p:cNvSpPr>
            <a:spLocks noGrp="1"/>
          </p:cNvSpPr>
          <p:nvPr>
            <p:ph type="body" sz="quarter" idx="24"/>
          </p:nvPr>
        </p:nvSpPr>
        <p:spPr>
          <a:xfrm>
            <a:off x="7512051" y="3413767"/>
            <a:ext cx="3920067" cy="900000"/>
          </a:xfrm>
        </p:spPr>
        <p:txBody>
          <a:bodyPr/>
          <a:lstStyle/>
          <a:p>
            <a:pPr lvl="0"/>
            <a:r>
              <a:rPr lang="en-US"/>
              <a:t>Click to edit Master text styles</a:t>
            </a:r>
          </a:p>
        </p:txBody>
      </p:sp>
    </p:spTree>
    <p:extLst>
      <p:ext uri="{BB962C8B-B14F-4D97-AF65-F5344CB8AC3E}">
        <p14:creationId xmlns:p14="http://schemas.microsoft.com/office/powerpoint/2010/main" val="3292620533"/>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Content_35">
    <p:spTree>
      <p:nvGrpSpPr>
        <p:cNvPr id="1" name=""/>
        <p:cNvGrpSpPr/>
        <p:nvPr/>
      </p:nvGrpSpPr>
      <p:grpSpPr>
        <a:xfrm>
          <a:off x="0" y="0"/>
          <a:ext cx="0" cy="0"/>
          <a:chOff x="0" y="0"/>
          <a:chExt cx="0" cy="0"/>
        </a:xfrm>
      </p:grpSpPr>
      <p:cxnSp>
        <p:nvCxnSpPr>
          <p:cNvPr id="18" name="Straight Connector 9">
            <a:extLst>
              <a:ext uri="{C183D7F6-B498-43B3-948B-1728B52AA6E4}">
                <adec:decorative xmlns:adec="http://schemas.microsoft.com/office/drawing/2017/decorative" val="1"/>
              </a:ext>
            </a:extLst>
          </p:cNvPr>
          <p:cNvCxnSpPr/>
          <p:nvPr userDrawn="1"/>
        </p:nvCxnSpPr>
        <p:spPr>
          <a:xfrm>
            <a:off x="5999989" y="1761416"/>
            <a:ext cx="0" cy="4163861"/>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a:extLst>
              <a:ext uri="{C183D7F6-B498-43B3-948B-1728B52AA6E4}">
                <adec:decorative xmlns:adec="http://schemas.microsoft.com/office/drawing/2017/decorative" val="1"/>
              </a:ext>
            </a:extLst>
          </p:cNvPr>
          <p:cNvCxnSpPr/>
          <p:nvPr userDrawn="1"/>
        </p:nvCxnSpPr>
        <p:spPr>
          <a:xfrm rot="10800000">
            <a:off x="755031" y="3683164"/>
            <a:ext cx="1095206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Tekstiruutu 32"/>
          <p:cNvSpPr txBox="1"/>
          <p:nvPr userDrawn="1"/>
        </p:nvSpPr>
        <p:spPr>
          <a:xfrm>
            <a:off x="457282"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1</a:t>
            </a:r>
          </a:p>
        </p:txBody>
      </p:sp>
      <p:sp>
        <p:nvSpPr>
          <p:cNvPr id="30" name="Tekstiruutu 29"/>
          <p:cNvSpPr txBox="1"/>
          <p:nvPr userDrawn="1"/>
        </p:nvSpPr>
        <p:spPr>
          <a:xfrm>
            <a:off x="6059734"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2</a:t>
            </a:r>
          </a:p>
        </p:txBody>
      </p:sp>
      <p:sp>
        <p:nvSpPr>
          <p:cNvPr id="32" name="Tekstiruutu 31"/>
          <p:cNvSpPr txBox="1"/>
          <p:nvPr userDrawn="1"/>
        </p:nvSpPr>
        <p:spPr>
          <a:xfrm>
            <a:off x="457282" y="3675937"/>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3</a:t>
            </a:r>
          </a:p>
        </p:txBody>
      </p:sp>
      <p:sp>
        <p:nvSpPr>
          <p:cNvPr id="31" name="Tekstiruutu 30"/>
          <p:cNvSpPr txBox="1"/>
          <p:nvPr userDrawn="1"/>
        </p:nvSpPr>
        <p:spPr>
          <a:xfrm>
            <a:off x="6044318" y="3610954"/>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4</a:t>
            </a:r>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a:xfrm>
            <a:off x="10386484" y="6356352"/>
            <a:ext cx="990600" cy="314177"/>
          </a:xfrm>
          <a:prstGeom prst="rect">
            <a:avLst/>
          </a:prstGeom>
        </p:spPr>
        <p:txBody>
          <a:bodyPr/>
          <a:lstStyle/>
          <a:p>
            <a:fld id="{8344E1AD-CD0B-2A43-AE0C-6C75453D022F}" type="datetime1">
              <a:rPr lang="fi-FI" noProof="0" smtClean="0"/>
              <a:t>9.12.2025</a:t>
            </a:fld>
            <a:endParaRPr lang="fi-FI" noProof="0"/>
          </a:p>
        </p:txBody>
      </p:sp>
      <p:sp>
        <p:nvSpPr>
          <p:cNvPr id="4" name="Title 1">
            <a:extLst>
              <a:ext uri="{FF2B5EF4-FFF2-40B4-BE49-F238E27FC236}">
                <a16:creationId xmlns:a16="http://schemas.microsoft.com/office/drawing/2014/main" id="{41BE2399-21E3-9594-E712-825098A7F2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8" name="Text Placeholder 6">
            <a:extLst>
              <a:ext uri="{FF2B5EF4-FFF2-40B4-BE49-F238E27FC236}">
                <a16:creationId xmlns:a16="http://schemas.microsoft.com/office/drawing/2014/main" id="{CFD2D87F-01B6-887E-07FA-E9C4D8C4540E}"/>
              </a:ext>
            </a:extLst>
          </p:cNvPr>
          <p:cNvSpPr>
            <a:spLocks noGrp="1"/>
          </p:cNvSpPr>
          <p:nvPr>
            <p:ph type="body" sz="quarter" idx="20"/>
          </p:nvPr>
        </p:nvSpPr>
        <p:spPr>
          <a:xfrm>
            <a:off x="1225551" y="1784351"/>
            <a:ext cx="4595283" cy="1595967"/>
          </a:xfrm>
        </p:spPr>
        <p:txBody>
          <a:body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A4E6A959-B387-7BF0-A889-E6BD2E14B761}"/>
              </a:ext>
            </a:extLst>
          </p:cNvPr>
          <p:cNvSpPr>
            <a:spLocks noGrp="1"/>
          </p:cNvSpPr>
          <p:nvPr>
            <p:ph type="body" sz="quarter" idx="21"/>
          </p:nvPr>
        </p:nvSpPr>
        <p:spPr>
          <a:xfrm>
            <a:off x="6889751" y="1784351"/>
            <a:ext cx="4595283" cy="1595967"/>
          </a:xfrm>
        </p:spPr>
        <p:txBody>
          <a:bodyPr/>
          <a:lstStyle/>
          <a:p>
            <a:pPr lvl="0"/>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B0561B2B-686C-C86B-43CD-CF655EF621F7}"/>
              </a:ext>
            </a:extLst>
          </p:cNvPr>
          <p:cNvSpPr>
            <a:spLocks noGrp="1"/>
          </p:cNvSpPr>
          <p:nvPr>
            <p:ph type="body" sz="quarter" idx="22"/>
          </p:nvPr>
        </p:nvSpPr>
        <p:spPr>
          <a:xfrm>
            <a:off x="6889751" y="3943351"/>
            <a:ext cx="4595283" cy="1595967"/>
          </a:xfrm>
        </p:spPr>
        <p:txBody>
          <a:body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89906099-D552-1244-C78B-DEB4DF4D6649}"/>
              </a:ext>
            </a:extLst>
          </p:cNvPr>
          <p:cNvSpPr>
            <a:spLocks noGrp="1"/>
          </p:cNvSpPr>
          <p:nvPr>
            <p:ph type="body" sz="quarter" idx="23"/>
          </p:nvPr>
        </p:nvSpPr>
        <p:spPr>
          <a:xfrm>
            <a:off x="1225551" y="3943351"/>
            <a:ext cx="4595283" cy="159596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4729243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Content_36">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45539" y="1661029"/>
            <a:ext cx="6041528" cy="4357008"/>
          </a:xfrm>
          <a:prstGeom prst="rect">
            <a:avLst/>
          </a:prstGeo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852357" y="1661029"/>
            <a:ext cx="4510587" cy="4510587"/>
          </a:xfrm>
          <a:prstGeom prst="ellipse">
            <a:avLst/>
          </a:prstGeom>
          <a:solidFill>
            <a:schemeClr val="accent2"/>
          </a:solidFill>
          <a:effectLst/>
        </p:spPr>
        <p:txBody>
          <a:bodyPr/>
          <a:lstStyle>
            <a:lvl1pPr marL="0" indent="0" algn="ctr">
              <a:buFontTx/>
              <a:buNone/>
              <a:defRPr sz="1867" spc="-67"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a:xfrm>
            <a:off x="10386484" y="6356352"/>
            <a:ext cx="990600" cy="314177"/>
          </a:xfrm>
          <a:prstGeom prst="rect">
            <a:avLst/>
          </a:prstGeom>
        </p:spPr>
        <p:txBody>
          <a:bodyPr/>
          <a:lstStyle/>
          <a:p>
            <a:fld id="{0C48B7BB-B7ED-CB41-AFE1-917B8567CB97}" type="datetime1">
              <a:rPr lang="fi-FI" noProof="0" smtClean="0"/>
              <a:t>9.12.2025</a:t>
            </a:fld>
            <a:endParaRPr lang="fi-FI" noProof="0"/>
          </a:p>
        </p:txBody>
      </p:sp>
      <p:sp>
        <p:nvSpPr>
          <p:cNvPr id="4" name="Title 1">
            <a:extLst>
              <a:ext uri="{FF2B5EF4-FFF2-40B4-BE49-F238E27FC236}">
                <a16:creationId xmlns:a16="http://schemas.microsoft.com/office/drawing/2014/main" id="{45443350-0EDE-36C8-EAB0-675FC6D1872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7405268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Content_37">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1170644" y="1656204"/>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713536" y="4221075"/>
            <a:ext cx="3314216" cy="1745659"/>
          </a:xfrm>
          <a:prstGeom prst="rect">
            <a:avLst/>
          </a:prstGeom>
        </p:spPr>
        <p:txBody>
          <a:bodyPr lIns="0">
            <a:noAutofit/>
          </a:bodyPr>
          <a:lstStyle>
            <a:lvl1pPr marL="0" indent="0" algn="ctr">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889396" y="1633165"/>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432288"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608149" y="1598609"/>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151041"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a:xfrm>
            <a:off x="10386484" y="6356352"/>
            <a:ext cx="990600" cy="314177"/>
          </a:xfrm>
          <a:prstGeom prst="rect">
            <a:avLst/>
          </a:prstGeom>
        </p:spPr>
        <p:txBody>
          <a:bodyPr/>
          <a:lstStyle/>
          <a:p>
            <a:fld id="{97DC7485-E0D2-8D48-B336-55A9C192ABED}" type="datetime1">
              <a:rPr lang="fi-FI" noProof="0" smtClean="0"/>
              <a:t>9.12.2025</a:t>
            </a:fld>
            <a:endParaRPr lang="fi-FI" noProof="0"/>
          </a:p>
        </p:txBody>
      </p:sp>
      <p:sp>
        <p:nvSpPr>
          <p:cNvPr id="4" name="Title 1">
            <a:extLst>
              <a:ext uri="{FF2B5EF4-FFF2-40B4-BE49-F238E27FC236}">
                <a16:creationId xmlns:a16="http://schemas.microsoft.com/office/drawing/2014/main" id="{349A28DA-3DED-5937-922C-64487E02F5E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50744800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Content_38">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2063789"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dirty="0"/>
              <a:t>Lähin konttori / konttorit</a:t>
            </a:r>
            <a:br>
              <a:rPr lang="fi-FI" noProof="0" dirty="0"/>
            </a:br>
            <a:r>
              <a:rPr lang="fi-FI" noProof="0" dirty="0"/>
              <a:t>Yhteystiedot</a:t>
            </a:r>
            <a:br>
              <a:rPr lang="fi-FI" noProof="0" dirty="0"/>
            </a:br>
            <a:r>
              <a:rPr lang="fi-FI" noProof="0" dirty="0"/>
              <a:t>Aukioloajat</a:t>
            </a:r>
            <a:br>
              <a:rPr lang="fi-FI" noProof="0" dirty="0"/>
            </a:br>
            <a:r>
              <a:rPr lang="fi-FI" noProof="0" dirty="0"/>
              <a:t>Verkkosivu</a:t>
            </a:r>
            <a:br>
              <a:rPr lang="fi-FI" noProof="0" dirty="0"/>
            </a:br>
            <a:r>
              <a:rPr lang="fi-FI" noProof="0" dirty="0"/>
              <a:t>Muu tieto</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7335383" y="1884149"/>
            <a:ext cx="1746100" cy="17461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1" name="Text Placeholder 12"/>
          <p:cNvSpPr>
            <a:spLocks noGrp="1"/>
          </p:cNvSpPr>
          <p:nvPr>
            <p:ph type="body" sz="quarter" idx="15" hasCustomPrompt="1"/>
          </p:nvPr>
        </p:nvSpPr>
        <p:spPr>
          <a:xfrm>
            <a:off x="6288341"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a:xfrm>
            <a:off x="10386484" y="6356352"/>
            <a:ext cx="990600" cy="314177"/>
          </a:xfrm>
          <a:prstGeom prst="rect">
            <a:avLst/>
          </a:prstGeom>
        </p:spPr>
        <p:txBody>
          <a:bodyPr/>
          <a:lstStyle/>
          <a:p>
            <a:fld id="{CB1C7CB7-F8B2-6E4F-9799-8C3B0AC9DFAF}" type="datetime1">
              <a:rPr lang="fi-FI" noProof="0" smtClean="0"/>
              <a:t>9.12.2025</a:t>
            </a:fld>
            <a:endParaRPr lang="fi-FI" noProof="0"/>
          </a:p>
        </p:txBody>
      </p:sp>
      <p:pic>
        <p:nvPicPr>
          <p:cNvPr id="18" name="Kuva 17">
            <a:extLst>
              <a:ext uri="{FF2B5EF4-FFF2-40B4-BE49-F238E27FC236}">
                <a16:creationId xmlns:a16="http://schemas.microsoft.com/office/drawing/2014/main" id="{69A85528-7428-434C-B70E-40C08182C3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5633" y="2022006"/>
            <a:ext cx="2851851" cy="1450093"/>
          </a:xfrm>
          <a:prstGeom prst="rect">
            <a:avLst/>
          </a:prstGeom>
        </p:spPr>
      </p:pic>
      <p:sp>
        <p:nvSpPr>
          <p:cNvPr id="2" name="Title 1">
            <a:extLst>
              <a:ext uri="{FF2B5EF4-FFF2-40B4-BE49-F238E27FC236}">
                <a16:creationId xmlns:a16="http://schemas.microsoft.com/office/drawing/2014/main" id="{4AE36CD9-C447-38B1-44B5-B819ACE84784}"/>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57407651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Content_39">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404961" y="3926642"/>
            <a:ext cx="3168440" cy="1919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Lähin konttori / konttorit</a:t>
            </a:r>
            <a:br>
              <a:rPr lang="fi-FI" noProof="0"/>
            </a:br>
            <a:r>
              <a:rPr lang="fi-FI" noProof="0"/>
              <a:t>Yhteystiedot</a:t>
            </a:r>
            <a:br>
              <a:rPr lang="fi-FI" noProof="0"/>
            </a:br>
            <a:r>
              <a:rPr lang="fi-FI" noProof="0"/>
              <a:t>Aukioloajat</a:t>
            </a:r>
            <a:br>
              <a:rPr lang="fi-FI" noProof="0"/>
            </a:br>
            <a:r>
              <a:rPr lang="fi-FI" noProof="0"/>
              <a:t>Verkkosivu</a:t>
            </a:r>
            <a:br>
              <a:rPr lang="fi-FI" noProof="0"/>
            </a:br>
            <a:r>
              <a:rPr lang="fi-FI" noProof="0"/>
              <a:t>Muu tieto</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288214" y="150883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3" name="Text Placeholder 12"/>
          <p:cNvSpPr>
            <a:spLocks noGrp="1"/>
          </p:cNvSpPr>
          <p:nvPr>
            <p:ph type="body" sz="quarter" idx="15" hasCustomPrompt="1"/>
          </p:nvPr>
        </p:nvSpPr>
        <p:spPr>
          <a:xfrm>
            <a:off x="8016267" y="1509271"/>
            <a:ext cx="3264453" cy="1535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6288214" y="3236887"/>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5" name="Text Placeholder 12"/>
          <p:cNvSpPr>
            <a:spLocks noGrp="1"/>
          </p:cNvSpPr>
          <p:nvPr>
            <p:ph type="body" sz="quarter" idx="16" hasCustomPrompt="1"/>
          </p:nvPr>
        </p:nvSpPr>
        <p:spPr>
          <a:xfrm>
            <a:off x="8016267" y="3236887"/>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19" hasCustomPrompt="1"/>
          </p:nvPr>
        </p:nvSpPr>
        <p:spPr>
          <a:xfrm>
            <a:off x="6288214" y="496531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7" name="Text Placeholder 12"/>
          <p:cNvSpPr>
            <a:spLocks noGrp="1"/>
          </p:cNvSpPr>
          <p:nvPr>
            <p:ph type="body" sz="quarter" idx="17" hasCustomPrompt="1"/>
          </p:nvPr>
        </p:nvSpPr>
        <p:spPr>
          <a:xfrm>
            <a:off x="8016267" y="4965128"/>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a:xfrm>
            <a:off x="10386484" y="6356352"/>
            <a:ext cx="990600" cy="314177"/>
          </a:xfrm>
          <a:prstGeom prst="rect">
            <a:avLst/>
          </a:prstGeom>
        </p:spPr>
        <p:txBody>
          <a:bodyPr/>
          <a:lstStyle/>
          <a:p>
            <a:fld id="{E536FF8B-00A7-1949-8EDC-DCE78C064929}" type="datetime1">
              <a:rPr lang="fi-FI" noProof="0" smtClean="0"/>
              <a:t>9.12.2025</a:t>
            </a:fld>
            <a:endParaRPr lang="fi-FI" noProof="0"/>
          </a:p>
        </p:txBody>
      </p:sp>
      <p:pic>
        <p:nvPicPr>
          <p:cNvPr id="30" name="Kuva 29">
            <a:extLst>
              <a:ext uri="{FF2B5EF4-FFF2-40B4-BE49-F238E27FC236}">
                <a16:creationId xmlns:a16="http://schemas.microsoft.com/office/drawing/2014/main" id="{1D1C455C-3A11-094D-AA7B-04CAE66889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428" y="2144950"/>
            <a:ext cx="2851851" cy="1450093"/>
          </a:xfrm>
          <a:prstGeom prst="rect">
            <a:avLst/>
          </a:prstGeom>
        </p:spPr>
      </p:pic>
      <p:sp>
        <p:nvSpPr>
          <p:cNvPr id="2" name="Title 1">
            <a:extLst>
              <a:ext uri="{FF2B5EF4-FFF2-40B4-BE49-F238E27FC236}">
                <a16:creationId xmlns:a16="http://schemas.microsoft.com/office/drawing/2014/main" id="{A2226FDB-67F3-3944-5102-E2A9AE8E0EDA}"/>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1999973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Content_40">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608524"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586816" y="3779927"/>
            <a:ext cx="3314216" cy="2160000"/>
          </a:xfrm>
          <a:prstGeom prst="rect">
            <a:avLst/>
          </a:prstGeom>
        </p:spPr>
        <p:txBody>
          <a:bodyPr lIns="0">
            <a:noAutofit/>
          </a:bodyPr>
          <a:lstStyle>
            <a:lvl1pPr marL="0" indent="0">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317772"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317772"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048728"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048728"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a:xfrm>
            <a:off x="10386484" y="6356352"/>
            <a:ext cx="990600" cy="314177"/>
          </a:xfrm>
          <a:prstGeom prst="rect">
            <a:avLst/>
          </a:prstGeom>
        </p:spPr>
        <p:txBody>
          <a:bodyPr/>
          <a:lstStyle/>
          <a:p>
            <a:fld id="{DBA5D60E-04CD-5243-9309-2D00067EF053}" type="datetime1">
              <a:rPr lang="fi-FI" noProof="0" smtClean="0"/>
              <a:t>9.12.2025</a:t>
            </a:fld>
            <a:endParaRPr lang="fi-FI" noProof="0"/>
          </a:p>
        </p:txBody>
      </p:sp>
      <p:sp>
        <p:nvSpPr>
          <p:cNvPr id="4" name="Title 1">
            <a:extLst>
              <a:ext uri="{FF2B5EF4-FFF2-40B4-BE49-F238E27FC236}">
                <a16:creationId xmlns:a16="http://schemas.microsoft.com/office/drawing/2014/main" id="{784FB71E-4D5A-0ED2-E196-B4FB5355F33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2314153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BF Text + 4 Image Mosaic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4826" y="544010"/>
            <a:ext cx="5382228" cy="1053299"/>
          </a:xfrm>
        </p:spPr>
        <p:txBody>
          <a:bodyPr>
            <a:noAutofit/>
          </a:bodyPr>
          <a:lstStyle>
            <a:lvl1pPr>
              <a:defRPr sz="2800" b="1"/>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363405E8-97A7-4B29-9CF7-4BAD7D66C8F5}"/>
              </a:ext>
            </a:extLst>
          </p:cNvPr>
          <p:cNvSpPr>
            <a:spLocks noGrp="1"/>
          </p:cNvSpPr>
          <p:nvPr>
            <p:ph type="body" idx="1" hasCustomPrompt="1"/>
          </p:nvPr>
        </p:nvSpPr>
        <p:spPr>
          <a:xfrm>
            <a:off x="509287" y="1597310"/>
            <a:ext cx="5386688" cy="907765"/>
          </a:xfrm>
        </p:spPr>
        <p:txBody>
          <a:bodyPr anchor="ctr">
            <a:normAutofit/>
          </a:bodyPr>
          <a:lstStyle>
            <a:lvl1pPr marL="0" indent="0">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509287" y="2505075"/>
            <a:ext cx="5382228" cy="3684588"/>
          </a:xfrm>
        </p:spPr>
        <p:txBody>
          <a:bodyPr>
            <a:norm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0" name="Picture Placeholder 2">
            <a:extLst>
              <a:ext uri="{FF2B5EF4-FFF2-40B4-BE49-F238E27FC236}">
                <a16:creationId xmlns:a16="http://schemas.microsoft.com/office/drawing/2014/main" id="{3435DDE2-3C30-44D7-A4A0-E67F215A38D5}"/>
              </a:ext>
            </a:extLst>
          </p:cNvPr>
          <p:cNvSpPr>
            <a:spLocks noGrp="1"/>
          </p:cNvSpPr>
          <p:nvPr>
            <p:ph type="pic" idx="13"/>
          </p:nvPr>
        </p:nvSpPr>
        <p:spPr>
          <a:xfrm>
            <a:off x="6095999" y="1"/>
            <a:ext cx="3997677" cy="3128630"/>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cxnSp>
        <p:nvCxnSpPr>
          <p:cNvPr id="11" name="Straight Connector 10">
            <a:extLst>
              <a:ext uri="{FF2B5EF4-FFF2-40B4-BE49-F238E27FC236}">
                <a16:creationId xmlns:a16="http://schemas.microsoft.com/office/drawing/2014/main" id="{0680A580-413B-4637-BE51-0273E20C2C60}"/>
              </a:ext>
            </a:extLst>
          </p:cNvPr>
          <p:cNvCxnSpPr>
            <a:cxnSpLocks/>
          </p:cNvCxnSpPr>
          <p:nvPr userDrawn="1"/>
        </p:nvCxnSpPr>
        <p:spPr>
          <a:xfrm>
            <a:off x="504825" y="6176963"/>
            <a:ext cx="5386689" cy="0"/>
          </a:xfrm>
          <a:prstGeom prst="line">
            <a:avLst/>
          </a:prstGeom>
        </p:spPr>
        <p:style>
          <a:lnRef idx="2">
            <a:schemeClr val="dk1"/>
          </a:lnRef>
          <a:fillRef idx="0">
            <a:schemeClr val="dk1"/>
          </a:fillRef>
          <a:effectRef idx="1">
            <a:schemeClr val="dk1"/>
          </a:effectRef>
          <a:fontRef idx="minor">
            <a:schemeClr val="tx1"/>
          </a:fontRef>
        </p:style>
      </p:cxnSp>
      <p:sp>
        <p:nvSpPr>
          <p:cNvPr id="12" name="Picture Placeholder 2">
            <a:extLst>
              <a:ext uri="{FF2B5EF4-FFF2-40B4-BE49-F238E27FC236}">
                <a16:creationId xmlns:a16="http://schemas.microsoft.com/office/drawing/2014/main" id="{937235BE-FC83-46EE-9EB3-8DAA9E213CDF}"/>
              </a:ext>
            </a:extLst>
          </p:cNvPr>
          <p:cNvSpPr>
            <a:spLocks noGrp="1"/>
          </p:cNvSpPr>
          <p:nvPr>
            <p:ph type="pic" idx="14"/>
          </p:nvPr>
        </p:nvSpPr>
        <p:spPr>
          <a:xfrm>
            <a:off x="8194323" y="3126125"/>
            <a:ext cx="3997677" cy="3050838"/>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13" name="Picture Placeholder 2">
            <a:extLst>
              <a:ext uri="{FF2B5EF4-FFF2-40B4-BE49-F238E27FC236}">
                <a16:creationId xmlns:a16="http://schemas.microsoft.com/office/drawing/2014/main" id="{1205515B-679D-41B5-A429-BBB957E7A78B}"/>
              </a:ext>
            </a:extLst>
          </p:cNvPr>
          <p:cNvSpPr>
            <a:spLocks noGrp="1"/>
          </p:cNvSpPr>
          <p:nvPr>
            <p:ph type="pic" idx="15"/>
          </p:nvPr>
        </p:nvSpPr>
        <p:spPr>
          <a:xfrm>
            <a:off x="10102093" y="1"/>
            <a:ext cx="2089907" cy="3128630"/>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14" name="Picture Placeholder 2">
            <a:extLst>
              <a:ext uri="{FF2B5EF4-FFF2-40B4-BE49-F238E27FC236}">
                <a16:creationId xmlns:a16="http://schemas.microsoft.com/office/drawing/2014/main" id="{B653E46F-A8A7-4C0F-9D4F-51934AA9F2DA}"/>
              </a:ext>
            </a:extLst>
          </p:cNvPr>
          <p:cNvSpPr>
            <a:spLocks noGrp="1"/>
          </p:cNvSpPr>
          <p:nvPr>
            <p:ph type="pic" idx="16"/>
          </p:nvPr>
        </p:nvSpPr>
        <p:spPr>
          <a:xfrm>
            <a:off x="6112833" y="3128631"/>
            <a:ext cx="2089907" cy="3048332"/>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Tree>
    <p:extLst>
      <p:ext uri="{BB962C8B-B14F-4D97-AF65-F5344CB8AC3E}">
        <p14:creationId xmlns:p14="http://schemas.microsoft.com/office/powerpoint/2010/main" val="65332933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Content_41">
    <p:spTree>
      <p:nvGrpSpPr>
        <p:cNvPr id="1" name=""/>
        <p:cNvGrpSpPr/>
        <p:nvPr/>
      </p:nvGrpSpPr>
      <p:grpSpPr>
        <a:xfrm>
          <a:off x="0" y="0"/>
          <a:ext cx="0" cy="0"/>
          <a:chOff x="0" y="0"/>
          <a:chExt cx="0" cy="0"/>
        </a:xfrm>
      </p:grpSpPr>
      <p:sp>
        <p:nvSpPr>
          <p:cNvPr id="20"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587976"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1" name="Tekstin paikkamerkki 3"/>
          <p:cNvSpPr>
            <a:spLocks noGrp="1"/>
          </p:cNvSpPr>
          <p:nvPr>
            <p:ph type="body" sz="quarter" idx="13"/>
          </p:nvPr>
        </p:nvSpPr>
        <p:spPr>
          <a:xfrm>
            <a:off x="1691977" y="1955251"/>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4443271"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5536694"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8283697"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395130"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25" hasCustomPrompt="1"/>
          </p:nvPr>
        </p:nvSpPr>
        <p:spPr>
          <a:xfrm>
            <a:off x="587976"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7" name="Tekstin paikkamerkki 3"/>
          <p:cNvSpPr>
            <a:spLocks noGrp="1"/>
          </p:cNvSpPr>
          <p:nvPr>
            <p:ph type="body" sz="quarter" idx="20"/>
          </p:nvPr>
        </p:nvSpPr>
        <p:spPr>
          <a:xfrm>
            <a:off x="1691977" y="4028709"/>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8"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4367059"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9" name="Tekstin paikkamerkki 15"/>
          <p:cNvSpPr>
            <a:spLocks noGrp="1"/>
          </p:cNvSpPr>
          <p:nvPr>
            <p:ph type="body" sz="quarter" idx="22"/>
          </p:nvPr>
        </p:nvSpPr>
        <p:spPr>
          <a:xfrm>
            <a:off x="5536694"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8207485"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395130"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a:xfrm>
            <a:off x="10386484" y="6356352"/>
            <a:ext cx="990600" cy="314177"/>
          </a:xfrm>
          <a:prstGeom prst="rect">
            <a:avLst/>
          </a:prstGeom>
        </p:spPr>
        <p:txBody>
          <a:bodyPr/>
          <a:lstStyle/>
          <a:p>
            <a:fld id="{BACE15F1-5C97-6B42-A424-BCAE7BFC922E}" type="datetime1">
              <a:rPr lang="fi-FI" noProof="0" smtClean="0"/>
              <a:t>9.12.2025</a:t>
            </a:fld>
            <a:endParaRPr lang="fi-FI" noProof="0"/>
          </a:p>
        </p:txBody>
      </p:sp>
      <p:sp>
        <p:nvSpPr>
          <p:cNvPr id="4" name="Title 1">
            <a:extLst>
              <a:ext uri="{FF2B5EF4-FFF2-40B4-BE49-F238E27FC236}">
                <a16:creationId xmlns:a16="http://schemas.microsoft.com/office/drawing/2014/main" id="{0D0979BD-B501-040B-9A9D-06FF6F7480C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81653285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Content_42">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400722" y="519486"/>
            <a:ext cx="11266345" cy="1046895"/>
          </a:xfrm>
        </p:spPr>
        <p:txBody>
          <a:bodyPr/>
          <a:lstStyle>
            <a:lvl1pPr algn="ctr">
              <a:defRPr/>
            </a:lvl1pPr>
          </a:lstStyle>
          <a:p>
            <a:r>
              <a:rPr lang="fi-FI" noProof="0"/>
              <a:t>Kirjoita otsikko tähän</a:t>
            </a:r>
          </a:p>
        </p:txBody>
      </p:sp>
      <p:sp>
        <p:nvSpPr>
          <p:cNvPr id="34" name="Picture Placeholder 5">
            <a:extLst>
              <a:ext uri="{C183D7F6-B498-43B3-948B-1728B52AA6E4}">
                <adec:decorative xmlns:adec="http://schemas.microsoft.com/office/drawing/2017/decorative" val="1"/>
              </a:ext>
            </a:extLst>
          </p:cNvPr>
          <p:cNvSpPr>
            <a:spLocks noGrp="1" noChangeAspect="1"/>
          </p:cNvSpPr>
          <p:nvPr>
            <p:ph type="pic" sz="quarter" idx="34" hasCustomPrompt="1"/>
          </p:nvPr>
        </p:nvSpPr>
        <p:spPr>
          <a:xfrm>
            <a:off x="1113440" y="204437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5" name="Tekstin paikkamerkki 13"/>
          <p:cNvSpPr>
            <a:spLocks noGrp="1"/>
          </p:cNvSpPr>
          <p:nvPr>
            <p:ph type="body" sz="quarter" idx="35"/>
          </p:nvPr>
        </p:nvSpPr>
        <p:spPr>
          <a:xfrm>
            <a:off x="400722" y="3164479"/>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18" name="Picture Placeholder 5">
            <a:extLst>
              <a:ext uri="{C183D7F6-B498-43B3-948B-1728B52AA6E4}">
                <adec:decorative xmlns:adec="http://schemas.microsoft.com/office/drawing/2017/decorative" val="1"/>
              </a:ext>
            </a:extLst>
          </p:cNvPr>
          <p:cNvSpPr>
            <a:spLocks noGrp="1" noChangeAspect="1"/>
          </p:cNvSpPr>
          <p:nvPr>
            <p:ph type="pic" sz="quarter" idx="30" hasCustomPrompt="1"/>
          </p:nvPr>
        </p:nvSpPr>
        <p:spPr>
          <a:xfrm>
            <a:off x="4074656" y="205711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1" name="Tekstin paikkamerkki 13"/>
          <p:cNvSpPr>
            <a:spLocks noGrp="1"/>
          </p:cNvSpPr>
          <p:nvPr>
            <p:ph type="body" sz="quarter" idx="31"/>
          </p:nvPr>
        </p:nvSpPr>
        <p:spPr>
          <a:xfrm>
            <a:off x="3361938" y="3177211"/>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8" name="Picture Placeholder 5">
            <a:extLst>
              <a:ext uri="{C183D7F6-B498-43B3-948B-1728B52AA6E4}">
                <adec:decorative xmlns:adec="http://schemas.microsoft.com/office/drawing/2017/decorative" val="1"/>
              </a:ext>
            </a:extLst>
          </p:cNvPr>
          <p:cNvSpPr>
            <a:spLocks noGrp="1" noChangeAspect="1"/>
          </p:cNvSpPr>
          <p:nvPr>
            <p:ph type="pic" sz="quarter" idx="38" hasCustomPrompt="1"/>
          </p:nvPr>
        </p:nvSpPr>
        <p:spPr>
          <a:xfrm>
            <a:off x="7035872" y="204437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9" name="Tekstin paikkamerkki 13"/>
          <p:cNvSpPr>
            <a:spLocks noGrp="1"/>
          </p:cNvSpPr>
          <p:nvPr>
            <p:ph type="body" sz="quarter" idx="39"/>
          </p:nvPr>
        </p:nvSpPr>
        <p:spPr>
          <a:xfrm>
            <a:off x="6323154" y="3164477"/>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9997089" y="2044375"/>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284371" y="3164474"/>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6" name="Picture Placeholder 5">
            <a:extLst>
              <a:ext uri="{C183D7F6-B498-43B3-948B-1728B52AA6E4}">
                <adec:decorative xmlns:adec="http://schemas.microsoft.com/office/drawing/2017/decorative" val="1"/>
              </a:ext>
            </a:extLst>
          </p:cNvPr>
          <p:cNvSpPr>
            <a:spLocks noGrp="1" noChangeAspect="1"/>
          </p:cNvSpPr>
          <p:nvPr>
            <p:ph type="pic" sz="quarter" idx="36" hasCustomPrompt="1"/>
          </p:nvPr>
        </p:nvSpPr>
        <p:spPr>
          <a:xfrm>
            <a:off x="1113440" y="411107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7" name="Tekstin paikkamerkki 13"/>
          <p:cNvSpPr>
            <a:spLocks noGrp="1"/>
          </p:cNvSpPr>
          <p:nvPr>
            <p:ph type="body" sz="quarter" idx="37"/>
          </p:nvPr>
        </p:nvSpPr>
        <p:spPr>
          <a:xfrm>
            <a:off x="400722"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2" name="Picture Placeholder 5">
            <a:extLst>
              <a:ext uri="{C183D7F6-B498-43B3-948B-1728B52AA6E4}">
                <adec:decorative xmlns:adec="http://schemas.microsoft.com/office/drawing/2017/decorative" val="1"/>
              </a:ext>
            </a:extLst>
          </p:cNvPr>
          <p:cNvSpPr>
            <a:spLocks noGrp="1" noChangeAspect="1"/>
          </p:cNvSpPr>
          <p:nvPr>
            <p:ph type="pic" sz="quarter" idx="32" hasCustomPrompt="1"/>
          </p:nvPr>
        </p:nvSpPr>
        <p:spPr>
          <a:xfrm>
            <a:off x="4074656" y="4123803"/>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3" name="Tekstin paikkamerkki 13"/>
          <p:cNvSpPr>
            <a:spLocks noGrp="1"/>
          </p:cNvSpPr>
          <p:nvPr>
            <p:ph type="body" sz="quarter" idx="33"/>
          </p:nvPr>
        </p:nvSpPr>
        <p:spPr>
          <a:xfrm>
            <a:off x="3361938"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40" name="Picture Placeholder 5">
            <a:extLst>
              <a:ext uri="{C183D7F6-B498-43B3-948B-1728B52AA6E4}">
                <adec:decorative xmlns:adec="http://schemas.microsoft.com/office/drawing/2017/decorative" val="1"/>
              </a:ext>
            </a:extLst>
          </p:cNvPr>
          <p:cNvSpPr>
            <a:spLocks noGrp="1" noChangeAspect="1"/>
          </p:cNvSpPr>
          <p:nvPr>
            <p:ph type="pic" sz="quarter" idx="40" hasCustomPrompt="1"/>
          </p:nvPr>
        </p:nvSpPr>
        <p:spPr>
          <a:xfrm>
            <a:off x="7035872" y="411106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1" name="Tekstin paikkamerkki 13"/>
          <p:cNvSpPr>
            <a:spLocks noGrp="1"/>
          </p:cNvSpPr>
          <p:nvPr>
            <p:ph type="body" sz="quarter" idx="41"/>
          </p:nvPr>
        </p:nvSpPr>
        <p:spPr>
          <a:xfrm>
            <a:off x="6323154"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9997089" y="411106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284371"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a:xfrm>
            <a:off x="10386484" y="6356352"/>
            <a:ext cx="990600" cy="314177"/>
          </a:xfrm>
          <a:prstGeom prst="rect">
            <a:avLst/>
          </a:prstGeom>
        </p:spPr>
        <p:txBody>
          <a:bodyPr/>
          <a:lstStyle/>
          <a:p>
            <a:fld id="{7DBB1454-0CE1-4046-890D-5187D6A0796C}" type="datetime1">
              <a:rPr lang="fi-FI" noProof="0" smtClean="0"/>
              <a:t>9.12.2025</a:t>
            </a:fld>
            <a:endParaRPr lang="fi-FI" noProof="0"/>
          </a:p>
        </p:txBody>
      </p:sp>
    </p:spTree>
    <p:extLst>
      <p:ext uri="{BB962C8B-B14F-4D97-AF65-F5344CB8AC3E}">
        <p14:creationId xmlns:p14="http://schemas.microsoft.com/office/powerpoint/2010/main" val="52967097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Closing_1_Thank-you">
    <p:bg>
      <p:bgPr>
        <a:solidFill>
          <a:schemeClr val="accent2"/>
        </a:solidFill>
        <a:effectLst/>
      </p:bgPr>
    </p:bg>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ctrTitle"/>
          </p:nvPr>
        </p:nvSpPr>
        <p:spPr>
          <a:xfrm>
            <a:off x="1524000" y="2235669"/>
            <a:ext cx="9144000" cy="1885015"/>
          </a:xfrm>
          <a:effectLst>
            <a:outerShdw blurRad="88900" dist="50800" dir="2700000" algn="tl" rotWithShape="0">
              <a:prstClr val="black">
                <a:alpha val="20000"/>
              </a:prstClr>
            </a:outerShdw>
          </a:effectLst>
        </p:spPr>
        <p:txBody>
          <a:bodyPr anchor="ctr">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16D09E9A-44F4-984F-8F3A-E4B77204A0B7}" type="datetime1">
              <a:rPr lang="fi-FI" noProof="0" smtClean="0"/>
              <a:t>9.12.2025</a:t>
            </a:fld>
            <a:endParaRPr lang="fi-FI" noProof="0"/>
          </a:p>
        </p:txBody>
      </p:sp>
      <p:sp>
        <p:nvSpPr>
          <p:cNvPr id="3" name="Kuvan paikkamerkki 5">
            <a:extLst>
              <a:ext uri="{FF2B5EF4-FFF2-40B4-BE49-F238E27FC236}">
                <a16:creationId xmlns:a16="http://schemas.microsoft.com/office/drawing/2014/main" id="{3DE92150-F248-4E1B-2520-7427003D0A0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Closing_2_Thank-yo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60523"/>
            <a:ext cx="9144000" cy="1891200"/>
          </a:xfrm>
          <a:effectLst/>
        </p:spPr>
        <p:txBody>
          <a:bodyPr anchor="ctr">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E1284B8-7C10-304B-B768-52DA8DF996C2}" type="datetime1">
              <a:rPr lang="fi-FI" noProof="0" smtClean="0"/>
              <a:t>9.12.2025</a:t>
            </a:fld>
            <a:endParaRPr lang="fi-FI" noProof="0"/>
          </a:p>
        </p:txBody>
      </p:sp>
    </p:spTree>
    <p:extLst>
      <p:ext uri="{BB962C8B-B14F-4D97-AF65-F5344CB8AC3E}">
        <p14:creationId xmlns:p14="http://schemas.microsoft.com/office/powerpoint/2010/main" val="53798656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12192000" cy="68580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hasCustomPrompt="1"/>
          </p:nvPr>
        </p:nvSpPr>
        <p:spPr>
          <a:xfrm>
            <a:off x="516209" y="1667197"/>
            <a:ext cx="5520000" cy="768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anchor="t">
            <a:noAutofit/>
          </a:bodyPr>
          <a:lstStyle>
            <a:lvl1pPr algn="l">
              <a:defRPr sz="4667">
                <a:solidFill>
                  <a:schemeClr val="bg1"/>
                </a:solidFill>
                <a:effectLst/>
              </a:defRPr>
            </a:lvl1pPr>
          </a:lstStyle>
          <a:p>
            <a:r>
              <a:rPr lang="fi-FI"/>
              <a:t>Välikansi</a:t>
            </a:r>
            <a:endParaRPr lang="en-US"/>
          </a:p>
        </p:txBody>
      </p:sp>
      <p:sp>
        <p:nvSpPr>
          <p:cNvPr id="5" name="Kuvan paikkamerkki 5"/>
          <p:cNvSpPr>
            <a:spLocks noGrp="1" noChangeAspect="1"/>
          </p:cNvSpPr>
          <p:nvPr>
            <p:ph type="pic" sz="quarter" idx="14" hasCustomPrompt="1"/>
          </p:nvPr>
        </p:nvSpPr>
        <p:spPr>
          <a:xfrm>
            <a:off x="11369535" y="6321426"/>
            <a:ext cx="666663" cy="361524"/>
          </a:xfrm>
          <a:blipFill>
            <a:blip r:embed="rId3"/>
            <a:stretch>
              <a:fillRect/>
            </a:stretch>
          </a:blipFill>
        </p:spPr>
        <p:txBody>
          <a:bodyPr>
            <a:normAutofit/>
          </a:bodyPr>
          <a:lstStyle>
            <a:lvl1pPr marL="0" indent="0">
              <a:buNone/>
              <a:defRPr sz="667">
                <a:solidFill>
                  <a:schemeClr val="bg1"/>
                </a:solidFill>
              </a:defRPr>
            </a:lvl1pPr>
          </a:lstStyle>
          <a:p>
            <a:r>
              <a:rPr lang="fi-FI"/>
              <a:t> </a:t>
            </a:r>
          </a:p>
        </p:txBody>
      </p:sp>
      <p:sp>
        <p:nvSpPr>
          <p:cNvPr id="6" name="Footer Placeholder 4">
            <a:extLst>
              <a:ext uri="{FF2B5EF4-FFF2-40B4-BE49-F238E27FC236}">
                <a16:creationId xmlns:a16="http://schemas.microsoft.com/office/drawing/2014/main" id="{5FD70E1D-5C90-4B84-A45C-8658CCAC73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bg1"/>
                </a:solidFill>
                <a:latin typeface="OP Chevin Pro Light" panose="020F0303030000060003" pitchFamily="34" charset="0"/>
              </a:defRPr>
            </a:lvl1pPr>
          </a:lstStyle>
          <a:p>
            <a:r>
              <a:rPr lang="fi-FI"/>
              <a:t>/  OP-Luottamuksellinen</a:t>
            </a:r>
          </a:p>
        </p:txBody>
      </p:sp>
      <p:sp>
        <p:nvSpPr>
          <p:cNvPr id="8" name="Confidentiality">
            <a:extLst>
              <a:ext uri="{FF2B5EF4-FFF2-40B4-BE49-F238E27FC236}">
                <a16:creationId xmlns:a16="http://schemas.microsoft.com/office/drawing/2014/main" id="{B856D2D8-B610-46D7-B663-490C4766A655}"/>
              </a:ext>
            </a:extLst>
          </p:cNvPr>
          <p:cNvSpPr/>
          <p:nvPr userDrawn="1"/>
        </p:nvSpPr>
        <p:spPr>
          <a:xfrm>
            <a:off x="81005" y="6403984"/>
            <a:ext cx="600001" cy="220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fi-FI" sz="1000" noProof="0">
                <a:solidFill>
                  <a:schemeClr val="bg1"/>
                </a:solidFill>
                <a:latin typeface="OP Chevin Pro Light" pitchFamily="34" charset="0"/>
              </a:rPr>
              <a:t>© OP</a:t>
            </a:r>
          </a:p>
        </p:txBody>
      </p:sp>
    </p:spTree>
    <p:extLst>
      <p:ext uri="{BB962C8B-B14F-4D97-AF65-F5344CB8AC3E}">
        <p14:creationId xmlns:p14="http://schemas.microsoft.com/office/powerpoint/2010/main" val="44525464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Vertailu 2">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A83D12-7AF6-4F2B-9C67-45B02D552B88}" type="datetime1">
              <a:rPr lang="fi-FI" smtClean="0"/>
              <a:t>9.12.2025</a:t>
            </a:fld>
            <a:endParaRPr lang="fi-FI"/>
          </a:p>
        </p:txBody>
      </p:sp>
      <p:sp>
        <p:nvSpPr>
          <p:cNvPr id="8" name="Footer Placeholder 7"/>
          <p:cNvSpPr>
            <a:spLocks noGrp="1"/>
          </p:cNvSpPr>
          <p:nvPr>
            <p:ph type="ftr" sz="quarter" idx="11"/>
          </p:nvPr>
        </p:nvSpPr>
        <p:spPr/>
        <p:txBody>
          <a:bodyPr/>
          <a:lstStyle/>
          <a:p>
            <a:r>
              <a:rPr lang="fi-FI"/>
              <a:t>/  OP-Luottamuksellinen</a:t>
            </a:r>
          </a:p>
        </p:txBody>
      </p:sp>
      <p:sp>
        <p:nvSpPr>
          <p:cNvPr id="9" name="Slide Number Placeholder 8"/>
          <p:cNvSpPr>
            <a:spLocks noGrp="1"/>
          </p:cNvSpPr>
          <p:nvPr>
            <p:ph type="sldNum" sz="quarter" idx="12"/>
          </p:nvPr>
        </p:nvSpPr>
        <p:spPr/>
        <p:txBody>
          <a:bodyPr/>
          <a:lstStyle/>
          <a:p>
            <a:fld id="{2CFBC310-412D-4841-958B-3949C676B8F0}" type="slidenum">
              <a:rPr lang="fi-FI" smtClean="0"/>
              <a:t>‹#›</a:t>
            </a:fld>
            <a:endParaRPr lang="fi-FI"/>
          </a:p>
        </p:txBody>
      </p:sp>
      <p:sp>
        <p:nvSpPr>
          <p:cNvPr id="11" name="Text Placeholder 2"/>
          <p:cNvSpPr>
            <a:spLocks noGrp="1"/>
          </p:cNvSpPr>
          <p:nvPr>
            <p:ph type="body" idx="1"/>
          </p:nvPr>
        </p:nvSpPr>
        <p:spPr>
          <a:xfrm>
            <a:off x="681007"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681007"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6081599"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4" name="Content Placeholder 5"/>
          <p:cNvSpPr>
            <a:spLocks noGrp="1"/>
          </p:cNvSpPr>
          <p:nvPr>
            <p:ph sz="quarter" idx="4"/>
          </p:nvPr>
        </p:nvSpPr>
        <p:spPr>
          <a:xfrm>
            <a:off x="6081599"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681005" y="277092"/>
            <a:ext cx="10681939" cy="1292907"/>
          </a:xfrm>
        </p:spPr>
        <p:txBody>
          <a:bodyPr/>
          <a:lstStyle/>
          <a:p>
            <a:r>
              <a:rPr lang="en-US"/>
              <a:t>Click to edit Master title style</a:t>
            </a:r>
          </a:p>
        </p:txBody>
      </p:sp>
    </p:spTree>
    <p:extLst>
      <p:ext uri="{BB962C8B-B14F-4D97-AF65-F5344CB8AC3E}">
        <p14:creationId xmlns:p14="http://schemas.microsoft.com/office/powerpoint/2010/main" val="28379912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a:t>Click to edit Master title style</a:t>
            </a:r>
          </a:p>
        </p:txBody>
      </p:sp>
      <p:sp>
        <p:nvSpPr>
          <p:cNvPr id="3" name="Content Placeholder 2"/>
          <p:cNvSpPr>
            <a:spLocks noGrp="1"/>
          </p:cNvSpPr>
          <p:nvPr>
            <p:ph idx="1"/>
          </p:nvPr>
        </p:nvSpPr>
        <p:spPr>
          <a:xfrm>
            <a:off x="681005" y="1662124"/>
            <a:ext cx="5330328" cy="4535785"/>
          </a:xfrm>
        </p:spPr>
        <p:txBody>
          <a:bodyPr>
            <a:noAutofit/>
          </a:bodyPr>
          <a:lstStyle>
            <a:lvl1pPr>
              <a:defRPr spc="-67" baseline="0"/>
            </a:lvl1pPr>
            <a:lvl2pPr>
              <a:defRPr spc="-67" baseline="0"/>
            </a:lvl2pPr>
            <a:lvl3pPr>
              <a:defRPr spc="-67" baseline="0"/>
            </a:lvl3pPr>
            <a:lvl4pPr>
              <a:defRPr spc="-67" baseline="0"/>
            </a:lvl4pPr>
            <a:lvl5pPr>
              <a:defRPr spc="-67"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pc="-67" baseline="0"/>
            </a:lvl1pPr>
          </a:lstStyle>
          <a:p>
            <a:fld id="{B238053C-C71E-4036-964D-C57183A3E99B}" type="datetime1">
              <a:rPr lang="fi-FI" smtClean="0"/>
              <a:t>9.12.2025</a:t>
            </a:fld>
            <a:endParaRPr lang="fi-FI"/>
          </a:p>
        </p:txBody>
      </p:sp>
      <p:sp>
        <p:nvSpPr>
          <p:cNvPr id="6" name="Slide Number Placeholder 5"/>
          <p:cNvSpPr>
            <a:spLocks noGrp="1"/>
          </p:cNvSpPr>
          <p:nvPr>
            <p:ph type="sldNum" sz="quarter" idx="12"/>
          </p:nvPr>
        </p:nvSpPr>
        <p:spPr/>
        <p:txBody>
          <a:bodyPr/>
          <a:lstStyle>
            <a:lvl1pPr>
              <a:defRPr spc="-67" baseline="0"/>
            </a:lvl1pPr>
          </a:lstStyle>
          <a:p>
            <a:fld id="{2CFBC310-412D-4841-958B-3949C676B8F0}" type="slidenum">
              <a:rPr lang="fi-FI" smtClean="0"/>
              <a:pPr/>
              <a:t>‹#›</a:t>
            </a:fld>
            <a:endParaRPr lang="fi-FI"/>
          </a:p>
        </p:txBody>
      </p:sp>
      <p:sp>
        <p:nvSpPr>
          <p:cNvPr id="8" name="Footer Placeholder 4">
            <a:extLst>
              <a:ext uri="{FF2B5EF4-FFF2-40B4-BE49-F238E27FC236}">
                <a16:creationId xmlns:a16="http://schemas.microsoft.com/office/drawing/2014/main" id="{3BE65326-D5D9-4020-B151-76B1C978AB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a:t>/  OP-Luottamuksellinen</a:t>
            </a:r>
          </a:p>
        </p:txBody>
      </p:sp>
    </p:spTree>
    <p:extLst>
      <p:ext uri="{BB962C8B-B14F-4D97-AF65-F5344CB8AC3E}">
        <p14:creationId xmlns:p14="http://schemas.microsoft.com/office/powerpoint/2010/main" val="47203717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Section_4_Välikansi_kuva_alhaalla">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br>
              <a:rPr lang="fi-FI" noProof="0"/>
            </a:br>
            <a:r>
              <a:rPr lang="fi-FI" noProof="0"/>
              <a:t>Lisää kuva napauttamalla kuvaketta TAI aktivoi kuvakehys ja klikkaa valikosta lisää/</a:t>
            </a:r>
            <a:r>
              <a:rPr lang="fi-FI" noProof="0" err="1"/>
              <a:t>insert</a:t>
            </a:r>
            <a:r>
              <a:rPr lang="fi-FI" noProof="0"/>
              <a:t> &gt; Kuva/</a:t>
            </a:r>
            <a:r>
              <a:rPr lang="fi-FI" noProof="0" err="1"/>
              <a:t>picture</a:t>
            </a:r>
            <a:r>
              <a:rPr lang="fi-FI" noProof="0"/>
              <a:t> &gt; Kuva tiedostosta/Picture </a:t>
            </a:r>
            <a:r>
              <a:rPr lang="fi-FI" noProof="0" err="1"/>
              <a:t>from</a:t>
            </a:r>
            <a:r>
              <a:rPr lang="fi-FI" noProof="0"/>
              <a:t> </a:t>
            </a:r>
            <a:r>
              <a:rPr lang="fi-FI" noProof="0" err="1"/>
              <a:t>file</a:t>
            </a:r>
            <a:endParaRPr lang="fi-FI" noProof="0"/>
          </a:p>
        </p:txBody>
      </p:sp>
      <p:sp>
        <p:nvSpPr>
          <p:cNvPr id="2" name="Title 1"/>
          <p:cNvSpPr>
            <a:spLocks noGrp="1"/>
          </p:cNvSpPr>
          <p:nvPr>
            <p:ph type="title" hasCustomPrompt="1"/>
          </p:nvPr>
        </p:nvSpPr>
        <p:spPr>
          <a:xfrm>
            <a:off x="522408" y="1215815"/>
            <a:ext cx="6167824" cy="579212"/>
          </a:xfrm>
        </p:spPr>
        <p:txBody>
          <a:bodyPr anchor="ctr"/>
          <a:lstStyle>
            <a:lvl1pPr>
              <a:defRPr spc="-67" baseline="0"/>
            </a:lvl1pPr>
          </a:lstStyle>
          <a:p>
            <a:r>
              <a:rPr lang="fi-FI" noProof="0"/>
              <a:t>Kirjoita välikannen otsikko</a:t>
            </a:r>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lvl1pPr>
              <a:defRPr>
                <a:solidFill>
                  <a:schemeClr val="bg1"/>
                </a:solidFill>
              </a:defRPr>
            </a:lvl1pPr>
          </a:lstStyle>
          <a:p>
            <a:fld id="{715A0576-9581-491A-8FA0-DB956551F861}" type="datetime1">
              <a:rPr lang="fi-FI" noProof="0" smtClean="0"/>
              <a:t>9.12.2025</a:t>
            </a:fld>
            <a:endParaRPr lang="fi-FI" noProof="0"/>
          </a:p>
        </p:txBody>
      </p:sp>
    </p:spTree>
    <p:extLst>
      <p:ext uri="{BB962C8B-B14F-4D97-AF65-F5344CB8AC3E}">
        <p14:creationId xmlns:p14="http://schemas.microsoft.com/office/powerpoint/2010/main" val="343752536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Content_3_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pc="-67" baseline="0"/>
            </a:lvl1pPr>
          </a:lstStyle>
          <a:p>
            <a:r>
              <a:rPr lang="fi-FI" noProof="0"/>
              <a:t>Kirjoita otsikko tähän</a:t>
            </a:r>
          </a:p>
        </p:txBody>
      </p:sp>
      <p:sp>
        <p:nvSpPr>
          <p:cNvPr id="3" name="Content Placeholder 2"/>
          <p:cNvSpPr>
            <a:spLocks noGrp="1"/>
          </p:cNvSpPr>
          <p:nvPr>
            <p:ph idx="1" hasCustomPrompt="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fi-FI" noProof="0"/>
              <a:t>Lisää teksti</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p>
            <a:fld id="{9619B1BF-8E1D-4667-9BEE-79C8D9B3AAEF}" type="datetime1">
              <a:rPr lang="fi-FI" noProof="0" smtClean="0"/>
              <a:t>9.12.2025</a:t>
            </a:fld>
            <a:endParaRPr lang="fi-FI" noProof="0"/>
          </a:p>
        </p:txBody>
      </p:sp>
    </p:spTree>
    <p:extLst>
      <p:ext uri="{BB962C8B-B14F-4D97-AF65-F5344CB8AC3E}">
        <p14:creationId xmlns:p14="http://schemas.microsoft.com/office/powerpoint/2010/main" val="169924582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1005" y="279796"/>
            <a:ext cx="10681939" cy="1292907"/>
          </a:xfrm>
        </p:spPr>
        <p:txBody>
          <a:bodyPr/>
          <a:lstStyle/>
          <a:p>
            <a:r>
              <a:rPr lang="fi-FI"/>
              <a:t>Muokkaa ots. perustyyl. napsautt.</a:t>
            </a:r>
            <a:endParaRPr lang="en-US" dirty="0"/>
          </a:p>
        </p:txBody>
      </p:sp>
      <p:sp>
        <p:nvSpPr>
          <p:cNvPr id="3" name="Content Placeholder 2"/>
          <p:cNvSpPr>
            <a:spLocks noGrp="1"/>
          </p:cNvSpPr>
          <p:nvPr>
            <p:ph sz="half" idx="1"/>
          </p:nvPr>
        </p:nvSpPr>
        <p:spPr>
          <a:xfrm>
            <a:off x="681005"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083300"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393DDBB-CCEF-4919-8610-957CB0341B87}" type="datetime1">
              <a:rPr lang="fi-FI" smtClean="0"/>
              <a:t>9.12.2025</a:t>
            </a:fld>
            <a:endParaRPr lang="fi-FI"/>
          </a:p>
        </p:txBody>
      </p:sp>
      <p:sp>
        <p:nvSpPr>
          <p:cNvPr id="6" name="Footer Placeholder 5"/>
          <p:cNvSpPr>
            <a:spLocks noGrp="1"/>
          </p:cNvSpPr>
          <p:nvPr>
            <p:ph type="ftr" sz="quarter" idx="11"/>
          </p:nvPr>
        </p:nvSpPr>
        <p:spPr/>
        <p:txBody>
          <a:bodyPr/>
          <a:lstStyle/>
          <a:p>
            <a:r>
              <a:rPr lang="fi-FI" dirty="0"/>
              <a:t>/  OP-Luottamuksellinen</a:t>
            </a:r>
          </a:p>
        </p:txBody>
      </p:sp>
      <p:sp>
        <p:nvSpPr>
          <p:cNvPr id="7" name="Slide Number Placeholder 6"/>
          <p:cNvSpPr>
            <a:spLocks noGrp="1"/>
          </p:cNvSpPr>
          <p:nvPr>
            <p:ph type="sldNum" sz="quarter" idx="12"/>
          </p:nvPr>
        </p:nvSpPr>
        <p:spPr/>
        <p:txBody>
          <a:bodyPr/>
          <a:lstStyle/>
          <a:p>
            <a:fld id="{2CFBC310-412D-4841-958B-3949C676B8F0}" type="slidenum">
              <a:rPr lang="fi-FI" smtClean="0"/>
              <a:t>‹#›</a:t>
            </a:fld>
            <a:endParaRPr lang="fi-FI"/>
          </a:p>
        </p:txBody>
      </p:sp>
    </p:spTree>
    <p:extLst>
      <p:ext uri="{BB962C8B-B14F-4D97-AF65-F5344CB8AC3E}">
        <p14:creationId xmlns:p14="http://schemas.microsoft.com/office/powerpoint/2010/main" val="1912044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F World Map">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4EB10C-B346-4720-A089-D387F941BC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tretch/>
        </p:blipFill>
        <p:spPr>
          <a:xfrm>
            <a:off x="0" y="0"/>
            <a:ext cx="12180864" cy="6852498"/>
          </a:xfrm>
          <a:prstGeom prst="rect">
            <a:avLst/>
          </a:prstGeom>
        </p:spPr>
      </p:pic>
      <p:sp>
        <p:nvSpPr>
          <p:cNvPr id="2" name="Title 1">
            <a:extLst>
              <a:ext uri="{FF2B5EF4-FFF2-40B4-BE49-F238E27FC236}">
                <a16:creationId xmlns:a16="http://schemas.microsoft.com/office/drawing/2014/main" id="{7CCE7ED7-D780-4FCF-AF7E-430144B13DBB}"/>
              </a:ext>
            </a:extLst>
          </p:cNvPr>
          <p:cNvSpPr>
            <a:spLocks noGrp="1"/>
          </p:cNvSpPr>
          <p:nvPr>
            <p:ph type="title" hasCustomPrompt="1"/>
          </p:nvPr>
        </p:nvSpPr>
        <p:spPr>
          <a:xfrm>
            <a:off x="495300" y="137327"/>
            <a:ext cx="11201399" cy="1325563"/>
          </a:xfrm>
        </p:spPr>
        <p:txBody>
          <a:bodyPr>
            <a:normAutofit/>
          </a:bodyPr>
          <a:lstStyle>
            <a:lvl1pPr algn="ctr">
              <a:defRPr sz="4000" b="1"/>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6E405FEC-5967-4AED-88BF-EFF04B47023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4" name="Footer Placeholder 3">
            <a:extLst>
              <a:ext uri="{FF2B5EF4-FFF2-40B4-BE49-F238E27FC236}">
                <a16:creationId xmlns:a16="http://schemas.microsoft.com/office/drawing/2014/main" id="{9A54AA5C-37EA-4535-937F-AE38B2BC2447}"/>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D394E6EB-2E71-43F3-A629-8BFABB865144}"/>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8" name="Content Placeholder 3">
            <a:extLst>
              <a:ext uri="{FF2B5EF4-FFF2-40B4-BE49-F238E27FC236}">
                <a16:creationId xmlns:a16="http://schemas.microsoft.com/office/drawing/2014/main" id="{BDF9B117-7EF5-4677-9C7F-D18C402A3FDE}"/>
              </a:ext>
            </a:extLst>
          </p:cNvPr>
          <p:cNvSpPr>
            <a:spLocks noGrp="1"/>
          </p:cNvSpPr>
          <p:nvPr>
            <p:ph sz="half" idx="2"/>
          </p:nvPr>
        </p:nvSpPr>
        <p:spPr>
          <a:xfrm>
            <a:off x="495300" y="3429000"/>
            <a:ext cx="2729163" cy="2548606"/>
          </a:xfrm>
          <a:solidFill>
            <a:schemeClr val="bg1">
              <a:alpha val="62000"/>
            </a:schemeClr>
          </a:solidFill>
        </p:spPr>
        <p:txBody>
          <a:bodyPr>
            <a:normAutofit/>
          </a:bodyPr>
          <a:lstStyle>
            <a:lvl1pPr marL="228600" indent="-228600">
              <a:buFont typeface="Wingdings" panose="05000000000000000000" pitchFamily="2" charset="2"/>
              <a:buChar char="§"/>
              <a:defRPr sz="20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Content Placeholder 3">
            <a:extLst>
              <a:ext uri="{FF2B5EF4-FFF2-40B4-BE49-F238E27FC236}">
                <a16:creationId xmlns:a16="http://schemas.microsoft.com/office/drawing/2014/main" id="{C785B199-DB2C-4BF5-BD6A-0AD75315608B}"/>
              </a:ext>
            </a:extLst>
          </p:cNvPr>
          <p:cNvSpPr>
            <a:spLocks noGrp="1"/>
          </p:cNvSpPr>
          <p:nvPr>
            <p:ph sz="half" idx="13"/>
          </p:nvPr>
        </p:nvSpPr>
        <p:spPr>
          <a:xfrm>
            <a:off x="6096000" y="3429000"/>
            <a:ext cx="2729163" cy="2548606"/>
          </a:xfrm>
          <a:solidFill>
            <a:schemeClr val="bg1">
              <a:alpha val="62000"/>
            </a:schemeClr>
          </a:solidFill>
        </p:spPr>
        <p:txBody>
          <a:bodyPr>
            <a:normAutofit/>
          </a:bodyPr>
          <a:lstStyle>
            <a:lvl1pPr marL="228600" indent="-228600">
              <a:buFont typeface="Wingdings" panose="05000000000000000000" pitchFamily="2" charset="2"/>
              <a:buChar char="§"/>
              <a:defRPr sz="20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39858388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preserve="1" userDrawn="1">
  <p:cSld name="Title_1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extLst>
                <a:ext uri="{96DAC541-7B7A-43D3-8B79-37D633B846F1}">
                  <asvg:svgBlip xmlns:asvg="http://schemas.microsoft.com/office/drawing/2016/SVG/main" r:embed="rId3"/>
                </a:ext>
              </a:extLst>
            </a:blip>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2955F9C9-6989-B541-ABA1-FB213DDEB30E}" type="datetime1">
              <a:rPr lang="fi-FI" smtClean="0"/>
              <a:t>9.12.2025</a:t>
            </a:fld>
            <a:endParaRPr lang="fi-FI" dirty="0"/>
          </a:p>
        </p:txBody>
      </p:sp>
    </p:spTree>
    <p:extLst>
      <p:ext uri="{BB962C8B-B14F-4D97-AF65-F5344CB8AC3E}">
        <p14:creationId xmlns:p14="http://schemas.microsoft.com/office/powerpoint/2010/main" val="223640315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preserve="1" userDrawn="1">
  <p:cSld name="Title_1b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B7AD2153-6147-2A45-B5B2-6688E6CCB05F}" type="datetime1">
              <a:rPr lang="fi-FI" smtClean="0"/>
              <a:t>9.12.2025</a:t>
            </a:fld>
            <a:endParaRPr lang="fi-FI" dirty="0"/>
          </a:p>
        </p:txBody>
      </p:sp>
    </p:spTree>
    <p:extLst>
      <p:ext uri="{BB962C8B-B14F-4D97-AF65-F5344CB8AC3E}">
        <p14:creationId xmlns:p14="http://schemas.microsoft.com/office/powerpoint/2010/main" val="37404184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preserve="1" userDrawn="1">
  <p:cSld name="Title_2_OP-Pohjol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8EE67C3-884D-148B-1ADB-F015D1244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287" y="495627"/>
            <a:ext cx="1036189" cy="1036189"/>
          </a:xfrm>
          <a:prstGeom prst="rect">
            <a:avLst/>
          </a:prstGeom>
        </p:spPr>
      </p:pic>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64B752E9-E2A3-E141-BE41-D9DEDCABCBA8}" type="datetime1">
              <a:rPr lang="fi-FI" smtClean="0"/>
              <a:t>9.12.2025</a:t>
            </a:fld>
            <a:endParaRPr lang="fi-FI" dirty="0"/>
          </a:p>
        </p:txBody>
      </p:sp>
    </p:spTree>
    <p:extLst>
      <p:ext uri="{BB962C8B-B14F-4D97-AF65-F5344CB8AC3E}">
        <p14:creationId xmlns:p14="http://schemas.microsoft.com/office/powerpoint/2010/main" val="419195529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preserve="1" userDrawn="1">
  <p:cSld name="Title_2b_OP-Pohjola">
    <p:spTree>
      <p:nvGrpSpPr>
        <p:cNvPr id="1" name=""/>
        <p:cNvGrpSpPr/>
        <p:nvPr/>
      </p:nvGrpSpPr>
      <p:grpSpPr>
        <a:xfrm>
          <a:off x="0" y="0"/>
          <a:ext cx="0" cy="0"/>
          <a:chOff x="0" y="0"/>
          <a:chExt cx="0" cy="0"/>
        </a:xfrm>
      </p:grpSpPr>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E341C7E2-9421-4548-B286-70B42377D2C3}" type="datetime1">
              <a:rPr lang="fi-FI" smtClean="0"/>
              <a:t>9.12.2025</a:t>
            </a:fld>
            <a:endParaRPr lang="fi-FI" dirty="0"/>
          </a:p>
        </p:txBody>
      </p:sp>
      <p:pic>
        <p:nvPicPr>
          <p:cNvPr id="5" name="Graphic 4">
            <a:extLst>
              <a:ext uri="{FF2B5EF4-FFF2-40B4-BE49-F238E27FC236}">
                <a16:creationId xmlns:a16="http://schemas.microsoft.com/office/drawing/2014/main" id="{D52D9107-E0DE-0248-59F0-682B8E558B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758" y="495627"/>
            <a:ext cx="3142841" cy="751677"/>
          </a:xfrm>
          <a:prstGeom prst="rect">
            <a:avLst/>
          </a:prstGeom>
        </p:spPr>
      </p:pic>
    </p:spTree>
    <p:extLst>
      <p:ext uri="{BB962C8B-B14F-4D97-AF65-F5344CB8AC3E}">
        <p14:creationId xmlns:p14="http://schemas.microsoft.com/office/powerpoint/2010/main" val="268870614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preserve="1" userDrawn="1">
  <p:cSld name="Title_3_OP-Pohjol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7BDBAA8-180A-C247-8384-B6C5446818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219" y="1724823"/>
            <a:ext cx="4715563" cy="1262400"/>
          </a:xfrm>
          <a:prstGeom prst="rect">
            <a:avLst/>
          </a:prstGeom>
        </p:spPr>
      </p:pic>
      <p:sp>
        <p:nvSpPr>
          <p:cNvPr id="2" name="Title 1"/>
          <p:cNvSpPr>
            <a:spLocks noGrp="1"/>
          </p:cNvSpPr>
          <p:nvPr>
            <p:ph type="ctrTitle"/>
          </p:nvPr>
        </p:nvSpPr>
        <p:spPr>
          <a:xfrm>
            <a:off x="1524000" y="3201726"/>
            <a:ext cx="9144000" cy="1706879"/>
          </a:xfrm>
          <a:effectLst/>
        </p:spPr>
        <p:txBody>
          <a:bodyPr anchor="b" anchorCtr="0">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4289"/>
            <a:ext cx="9144000" cy="598475"/>
          </a:xfrm>
          <a:effectLst/>
        </p:spPr>
        <p:txBody>
          <a:bodyPr>
            <a:normAutofit/>
          </a:bodyPr>
          <a:lstStyle>
            <a:lvl1pPr marL="0" indent="0" algn="ctr">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noProof="0"/>
              <a:t>© OP Pohjola / OP-Konfidentiell</a:t>
            </a:r>
            <a:endParaRPr lang="fi-FI" noProof="0"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lvl1pPr>
          </a:lstStyle>
          <a:p>
            <a:fld id="{6AEB714A-0618-5742-924B-547278803B50}" type="datetime1">
              <a:rPr lang="fi-FI" noProof="0" smtClean="0"/>
              <a:t>9.12.2025</a:t>
            </a:fld>
            <a:endParaRPr lang="fi-FI" noProof="0" dirty="0"/>
          </a:p>
        </p:txBody>
      </p:sp>
    </p:spTree>
    <p:extLst>
      <p:ext uri="{BB962C8B-B14F-4D97-AF65-F5344CB8AC3E}">
        <p14:creationId xmlns:p14="http://schemas.microsoft.com/office/powerpoint/2010/main" val="177098524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itle_4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4" name="Kuvan paikkamerkki 26">
            <a:extLst>
              <a:ext uri="{FF2B5EF4-FFF2-40B4-BE49-F238E27FC236}">
                <a16:creationId xmlns:a16="http://schemas.microsoft.com/office/drawing/2014/main" id="{217FD3E2-566E-E849-879F-3234DAB0855C}"/>
              </a:ext>
              <a:ext uri="{C183D7F6-B498-43B3-948B-1728B52AA6E4}">
                <adec:decorative xmlns:adec="http://schemas.microsoft.com/office/drawing/2017/decorative" val="1"/>
              </a:ext>
            </a:extLst>
          </p:cNvPr>
          <p:cNvSpPr>
            <a:spLocks noGrp="1"/>
          </p:cNvSpPr>
          <p:nvPr>
            <p:ph type="pic" sz="quarter" idx="20" hasCustomPrompt="1"/>
          </p:nvPr>
        </p:nvSpPr>
        <p:spPr>
          <a:xfrm>
            <a:off x="3743086" y="1730647"/>
            <a:ext cx="4668164" cy="1261397"/>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fi-FI" noProof="0" dirty="0"/>
              <a:t> </a:t>
            </a:r>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6352"/>
            <a:ext cx="2400000" cy="314177"/>
          </a:xfrm>
        </p:spPr>
        <p:txBody>
          <a:bodyPr/>
          <a:lstStyle>
            <a:lvl1pPr>
              <a:defRPr>
                <a:solidFill>
                  <a:schemeClr val="bg1"/>
                </a:solidFill>
              </a:defRPr>
            </a:lvl1pPr>
          </a:lstStyle>
          <a:p>
            <a:r>
              <a:rPr lang="fi-FI" noProof="0" dirty="0"/>
              <a:t>© OP Pohjola / OP-</a:t>
            </a:r>
            <a:r>
              <a:rPr lang="fi-FI" noProof="0" dirty="0" err="1"/>
              <a:t>Konfidentiell</a:t>
            </a:r>
            <a:endParaRPr lang="fi-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D7D57094-C61E-5B41-9B96-8576DE674CBB}" type="datetime1">
              <a:rPr lang="fi-FI" noProof="0" smtClean="0"/>
              <a:t>9.12.2025</a:t>
            </a:fld>
            <a:endParaRPr lang="fi-FI" noProof="0" dirty="0"/>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Title_5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fi-FI" noProof="0"/>
              <a:t>© OP Pohjola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7666"/>
            <a:ext cx="990600" cy="314177"/>
          </a:xfrm>
        </p:spPr>
        <p:txBody>
          <a:bodyPr/>
          <a:lstStyle>
            <a:lvl1pPr algn="r">
              <a:defRPr>
                <a:solidFill>
                  <a:schemeClr val="bg1"/>
                </a:solidFill>
              </a:defRPr>
            </a:lvl1pPr>
          </a:lstStyle>
          <a:p>
            <a:fld id="{B1A32013-A8D6-2E4D-A4B5-B48BCDA52BAC}" type="datetime1">
              <a:rPr lang="fi-FI" noProof="0" smtClean="0"/>
              <a:t>9.12.2025</a:t>
            </a:fld>
            <a:endParaRPr lang="fi-FI" noProof="0" dirty="0"/>
          </a:p>
        </p:txBody>
      </p:sp>
      <p:sp>
        <p:nvSpPr>
          <p:cNvPr id="7" name="Kuvan paikkamerkki 26">
            <a:extLst>
              <a:ext uri="{FF2B5EF4-FFF2-40B4-BE49-F238E27FC236}">
                <a16:creationId xmlns:a16="http://schemas.microsoft.com/office/drawing/2014/main" id="{7D099B86-F557-AEA0-2CC5-2C707EE00299}"/>
              </a:ext>
              <a:ext uri="{C183D7F6-B498-43B3-948B-1728B52AA6E4}">
                <adec:decorative xmlns:adec="http://schemas.microsoft.com/office/drawing/2017/decorative" val="1"/>
              </a:ext>
            </a:extLst>
          </p:cNvPr>
          <p:cNvSpPr>
            <a:spLocks noGrp="1"/>
          </p:cNvSpPr>
          <p:nvPr>
            <p:ph type="pic" sz="quarter" idx="20" hasCustomPrompt="1"/>
          </p:nvPr>
        </p:nvSpPr>
        <p:spPr>
          <a:xfrm>
            <a:off x="3761918" y="1840295"/>
            <a:ext cx="4668164" cy="1101389"/>
          </a:xfrm>
          <a:blipFill dpi="0" rotWithShape="1">
            <a:blip r:embed="rId2"/>
            <a:srcRect/>
            <a:stretch>
              <a:fillRect l="2000" t="2000" r="2000" b="2000"/>
            </a:stretch>
          </a:blipFill>
        </p:spPr>
        <p:txBody>
          <a:bodyPr/>
          <a:lstStyle>
            <a:lvl1pPr marL="0" indent="0">
              <a:buNone/>
              <a:defRPr/>
            </a:lvl1pPr>
          </a:lstStyle>
          <a:p>
            <a:r>
              <a:rPr lang="fi-FI" noProof="0" dirty="0"/>
              <a:t> </a:t>
            </a:r>
          </a:p>
        </p:txBody>
      </p:sp>
    </p:spTree>
    <p:extLst>
      <p:ext uri="{BB962C8B-B14F-4D97-AF65-F5344CB8AC3E}">
        <p14:creationId xmlns:p14="http://schemas.microsoft.com/office/powerpoint/2010/main" val="2044489954"/>
      </p:ext>
    </p:extLst>
  </p:cSld>
  <p:clrMapOvr>
    <a:overrideClrMapping bg1="lt1" tx1="dk1" bg2="lt2" tx2="dk2" accent1="accent1" accent2="accent2" accent3="accent3" accent4="accent4" accent5="accent5" accent6="accent6" hlink="hlink" folHlink="folHlink"/>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Title_6_OP_och_andelsbanken">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2280"/>
            <a:ext cx="2400000" cy="314177"/>
          </a:xfrm>
        </p:spPr>
        <p:txBody>
          <a:bodyPr/>
          <a:lstStyle>
            <a:lvl1pPr>
              <a:defRPr>
                <a:solidFill>
                  <a:schemeClr val="bg1"/>
                </a:solidFill>
              </a:defRPr>
            </a:lvl1pPr>
          </a:lstStyle>
          <a:p>
            <a:r>
              <a:rPr lang="sv-FI" noProof="0"/>
              <a:t>© OP Pohjola / OP-Konfidentiell</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4923692" y="1924421"/>
            <a:ext cx="2266792" cy="1061056"/>
          </a:xfrm>
          <a:blipFill>
            <a:blip r:embed="rId2">
              <a:extLst>
                <a:ext uri="{96DAC541-7B7A-43D3-8B79-37D633B846F1}">
                  <asvg:svgBlip xmlns:asvg="http://schemas.microsoft.com/office/drawing/2016/SVG/main" r:embed="rId3"/>
                </a:ext>
              </a:extLst>
            </a:blip>
            <a:srcRect/>
            <a:stretch>
              <a:fillRect l="3497" r="2884"/>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DB5A26E2-83F1-FC44-CC2D-AFD3C1BF8015}"/>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74371066-6BCC-4A42-A823-8342F5F81775}" type="datetime1">
              <a:rPr lang="fi-FI" noProof="0" smtClean="0"/>
              <a:t>9.12.2025</a:t>
            </a:fld>
            <a:endParaRPr lang="fi-FI" noProof="0" dirty="0"/>
          </a:p>
        </p:txBody>
      </p:sp>
    </p:spTree>
    <p:extLst>
      <p:ext uri="{BB962C8B-B14F-4D97-AF65-F5344CB8AC3E}">
        <p14:creationId xmlns:p14="http://schemas.microsoft.com/office/powerpoint/2010/main" val="2252114249"/>
      </p:ext>
    </p:extLst>
  </p:cSld>
  <p:clrMapOvr>
    <a:overrideClrMapping bg1="lt1" tx1="dk1" bg2="lt2" tx2="dk2" accent1="accent1" accent2="accent2" accent3="accent3" accent4="accent4" accent5="accent5" accent6="accent6" hlink="hlink" folHlink="folHlink"/>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Title_7_Pohjola">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072881" y="1924421"/>
            <a:ext cx="5772539" cy="1061056"/>
          </a:xfrm>
          <a:blipFill>
            <a:blip r:embed="rId2">
              <a:extLst>
                <a:ext uri="{96DAC541-7B7A-43D3-8B79-37D633B846F1}">
                  <asvg:svgBlip xmlns:asvg="http://schemas.microsoft.com/office/drawing/2016/SVG/main" r:embed="rId3"/>
                </a:ext>
              </a:extLst>
            </a:blip>
            <a:srcRect/>
            <a:stretch>
              <a:fillRect l="2156" t="-167" r="1293" b="-167"/>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3C097B11-0570-1C99-CD97-70B502C205DA}"/>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150872EF-9A4B-AF4F-AFF2-3628D9A76FF1}" type="datetime1">
              <a:rPr lang="fi-FI" noProof="0" smtClean="0"/>
              <a:t>9.12.2025</a:t>
            </a:fld>
            <a:endParaRPr lang="fi-FI" noProof="0" dirty="0"/>
          </a:p>
        </p:txBody>
      </p:sp>
    </p:spTree>
    <p:extLst>
      <p:ext uri="{BB962C8B-B14F-4D97-AF65-F5344CB8AC3E}">
        <p14:creationId xmlns:p14="http://schemas.microsoft.com/office/powerpoint/2010/main" val="66781972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Title_8_OP-Hem">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sv-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266832" y="1924421"/>
            <a:ext cx="5455137" cy="1061056"/>
          </a:xfrm>
          <a:blipFill>
            <a:blip r:embed="rId2">
              <a:extLst>
                <a:ext uri="{96DAC541-7B7A-43D3-8B79-37D633B846F1}">
                  <asvg:svgBlip xmlns:asvg="http://schemas.microsoft.com/office/drawing/2016/SVG/main" r:embed="rId3"/>
                </a:ext>
              </a:extLst>
            </a:blip>
            <a:srcRect/>
            <a:stretch>
              <a:fillRect l="21396" r="21396"/>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45C2ABEC-4B4A-EBDD-0401-0BAE4B7196B9}"/>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6629EE68-A034-9E40-83BB-CDD58AA68690}" type="datetime1">
              <a:rPr lang="fi-FI" noProof="0" smtClean="0"/>
              <a:t>9.12.2025</a:t>
            </a:fld>
            <a:endParaRPr lang="fi-FI" noProof="0" dirty="0"/>
          </a:p>
        </p:txBody>
      </p:sp>
    </p:spTree>
    <p:extLst>
      <p:ext uri="{BB962C8B-B14F-4D97-AF65-F5344CB8AC3E}">
        <p14:creationId xmlns:p14="http://schemas.microsoft.com/office/powerpoint/2010/main" val="38851144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F World Map with Finla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937B65-7F2A-4ADE-9EEE-EABC81F527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0020" y="81664"/>
            <a:ext cx="11467570" cy="6133108"/>
          </a:xfrm>
          <a:prstGeom prst="rect">
            <a:avLst/>
          </a:prstGeom>
        </p:spPr>
      </p:pic>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9287" y="701541"/>
            <a:ext cx="5382228" cy="1053299"/>
          </a:xfrm>
        </p:spPr>
        <p:txBody>
          <a:bodyPr>
            <a:noAutofit/>
          </a:bodyPr>
          <a:lstStyle>
            <a:lvl1pPr>
              <a:defRPr sz="3200" b="1"/>
            </a:lvl1pPr>
          </a:lstStyle>
          <a:p>
            <a:r>
              <a:rPr lang="en-US"/>
              <a:t>CLICK TO EDIT MASTER TITLE STYLE</a:t>
            </a:r>
            <a:endParaRPr lang="fi-FI"/>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509287" y="2045368"/>
            <a:ext cx="5382228" cy="4144295"/>
          </a:xfrm>
        </p:spPr>
        <p:txBody>
          <a:bodyPr>
            <a:normAutofit/>
          </a:bodyPr>
          <a:lstStyle>
            <a:lvl1pPr marL="228600" indent="-228600">
              <a:buFont typeface="Wingdings" panose="05000000000000000000" pitchFamily="2" charset="2"/>
              <a:buChar char="§"/>
              <a:defRPr sz="20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Tree>
    <p:extLst>
      <p:ext uri="{BB962C8B-B14F-4D97-AF65-F5344CB8AC3E}">
        <p14:creationId xmlns:p14="http://schemas.microsoft.com/office/powerpoint/2010/main" val="208067561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Title_9_OP-Pohjola">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478523"/>
            <a:ext cx="10989733" cy="994979"/>
          </a:xfrm>
          <a:prstGeom prst="rect">
            <a:avLst/>
          </a:prstGeom>
          <a:effectLst>
            <a:outerShdw blurRad="88900" dist="50800" dir="2700000" algn="tl" rotWithShape="0">
              <a:prstClr val="black">
                <a:alpha val="20000"/>
              </a:prstClr>
            </a:outerShdw>
          </a:effectLst>
        </p:spPr>
        <p:txBody>
          <a:bodyPr anchor="b">
            <a:noAutofit/>
          </a:bodyPr>
          <a:lstStyle>
            <a:lvl1pPr algn="ctr">
              <a:defRPr sz="5333"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541418"/>
            <a:ext cx="10984636" cy="640861"/>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3200"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a:extLst>
              <a:ext uri="{FF2B5EF4-FFF2-40B4-BE49-F238E27FC236}">
                <a16:creationId xmlns:a16="http://schemas.microsoft.com/office/drawing/2014/main" id="{A0724917-2977-2CE2-31D3-6DA47CA78C7D}"/>
              </a:ext>
              <a:ext uri="{C183D7F6-B498-43B3-948B-1728B52AA6E4}">
                <adec:decorative xmlns:adec="http://schemas.microsoft.com/office/drawing/2017/decorative" val="1"/>
              </a:ext>
            </a:extLst>
          </p:cNvPr>
          <p:cNvSpPr>
            <a:spLocks noGrp="1"/>
          </p:cNvSpPr>
          <p:nvPr>
            <p:ph type="body" sz="quarter" idx="24"/>
          </p:nvPr>
        </p:nvSpPr>
        <p:spPr>
          <a:xfrm>
            <a:off x="4519149" y="1741185"/>
            <a:ext cx="3153705" cy="2641600"/>
          </a:xfrm>
          <a:blipFill>
            <a:blip r:embed="rId2">
              <a:extLst>
                <a:ext uri="{96DAC541-7B7A-43D3-8B79-37D633B846F1}">
                  <asvg:svgBlip xmlns:asvg="http://schemas.microsoft.com/office/drawing/2016/SVG/main" r:embed="rId3"/>
                </a:ext>
              </a:extLst>
            </a:blip>
            <a:srcRect/>
            <a:stretch>
              <a:fillRect l="8119" r="8119"/>
            </a:stretch>
          </a:blipFill>
        </p:spPr>
        <p:txBody>
          <a:bodyPr/>
          <a:lstStyle>
            <a:lvl1pPr marL="0" indent="0">
              <a:buNone/>
              <a:defRPr>
                <a:no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2" name="Footer Placeholder 10">
            <a:extLst>
              <a:ext uri="{FF2B5EF4-FFF2-40B4-BE49-F238E27FC236}">
                <a16:creationId xmlns:a16="http://schemas.microsoft.com/office/drawing/2014/main" id="{A89EA176-AACF-F032-A460-06DD3910AB77}"/>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3" name="Date Placeholder 9">
            <a:extLst>
              <a:ext uri="{FF2B5EF4-FFF2-40B4-BE49-F238E27FC236}">
                <a16:creationId xmlns:a16="http://schemas.microsoft.com/office/drawing/2014/main" id="{6FF7AB7D-40A7-7CBE-189D-572064B1095E}"/>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CC300F0B-4C2A-394C-805B-28D5655662BA}" type="datetime1">
              <a:rPr lang="fi-FI" noProof="0" smtClean="0"/>
              <a:t>9.12.2025</a:t>
            </a:fld>
            <a:endParaRPr lang="fi-FI" noProof="0" dirty="0"/>
          </a:p>
        </p:txBody>
      </p:sp>
    </p:spTree>
    <p:extLst>
      <p:ext uri="{BB962C8B-B14F-4D97-AF65-F5344CB8AC3E}">
        <p14:creationId xmlns:p14="http://schemas.microsoft.com/office/powerpoint/2010/main" val="146129917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Title_10_icon">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835739"/>
            <a:ext cx="10989733" cy="1051671"/>
          </a:xfrm>
          <a:prstGeom prst="rect">
            <a:avLst/>
          </a:prstGeom>
          <a:effectLst>
            <a:outerShdw blurRad="88900" dist="50800" dir="2700000" algn="tl" rotWithShape="0">
              <a:prstClr val="black">
                <a:alpha val="20000"/>
              </a:prstClr>
            </a:outerShdw>
          </a:effectLst>
        </p:spPr>
        <p:txBody>
          <a:bodyPr>
            <a:noAutofit/>
          </a:bodyPr>
          <a:lstStyle>
            <a:lvl1pPr algn="ctr">
              <a:defRPr sz="4800"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924551"/>
            <a:ext cx="10984636" cy="721056"/>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2667"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8"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3913" y="1174752"/>
            <a:ext cx="3359996" cy="3360000"/>
          </a:xfrm>
          <a:noFill/>
        </p:spPr>
        <p:txBody>
          <a:bodyPr anchor="ctr"/>
          <a:lstStyle>
            <a:lvl1pPr marL="0" indent="0" algn="ctr">
              <a:buNone/>
              <a:defRPr/>
            </a:lvl1pPr>
          </a:lstStyle>
          <a:p>
            <a:r>
              <a:rPr lang="en-GB" noProof="0" dirty="0"/>
              <a:t>Placeholder for </a:t>
            </a:r>
            <a:br>
              <a:rPr lang="en-GB" noProof="0" dirty="0"/>
            </a:br>
            <a:r>
              <a:rPr lang="en-GB" noProof="0" dirty="0"/>
              <a:t>large circled icon</a:t>
            </a:r>
          </a:p>
        </p:txBody>
      </p:sp>
      <p:sp>
        <p:nvSpPr>
          <p:cNvPr id="3" name="Kuvan paikkamerkki 5">
            <a:extLst>
              <a:ext uri="{FF2B5EF4-FFF2-40B4-BE49-F238E27FC236}">
                <a16:creationId xmlns:a16="http://schemas.microsoft.com/office/drawing/2014/main" id="{C4AE485F-3557-E324-9730-4F50854B838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a:t> </a:t>
            </a:r>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a:lstStyle>
            <a:lvl1pPr>
              <a:defRPr>
                <a:solidFill>
                  <a:schemeClr val="bg1"/>
                </a:solidFill>
              </a:defRPr>
            </a:lvl1pPr>
          </a:lstStyle>
          <a:p>
            <a:r>
              <a:rPr lang="fi-FI"/>
              <a:t>© OP Pohjola / OP-Konfidentiell</a:t>
            </a:r>
            <a:endParaRPr lang="fi-FI" dirty="0"/>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a:xfrm>
            <a:off x="10386484" y="6356352"/>
            <a:ext cx="990600" cy="314177"/>
          </a:xfrm>
          <a:prstGeom prst="rect">
            <a:avLst/>
          </a:prstGeom>
        </p:spPr>
        <p:txBody>
          <a:bodyPr/>
          <a:lstStyle>
            <a:lvl1pPr>
              <a:defRPr>
                <a:solidFill>
                  <a:schemeClr val="bg1"/>
                </a:solidFill>
              </a:defRPr>
            </a:lvl1pPr>
          </a:lstStyle>
          <a:p>
            <a:fld id="{00E7792D-AD59-064B-B66B-89C062414F69}" type="datetime1">
              <a:rPr lang="fi-FI" smtClean="0"/>
              <a:t>9.12.2025</a:t>
            </a:fld>
            <a:endParaRPr lang="fi-FI"/>
          </a:p>
        </p:txBody>
      </p:sp>
    </p:spTree>
    <p:extLst>
      <p:ext uri="{BB962C8B-B14F-4D97-AF65-F5344CB8AC3E}">
        <p14:creationId xmlns:p14="http://schemas.microsoft.com/office/powerpoint/2010/main" val="163006276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Title_11_icon">
    <p:spTree>
      <p:nvGrpSpPr>
        <p:cNvPr id="1" name=""/>
        <p:cNvGrpSpPr/>
        <p:nvPr/>
      </p:nvGrpSpPr>
      <p:grpSpPr>
        <a:xfrm>
          <a:off x="0" y="0"/>
          <a:ext cx="0" cy="0"/>
          <a:chOff x="0" y="0"/>
          <a:chExt cx="0" cy="0"/>
        </a:xfrm>
      </p:grpSpPr>
      <p:sp>
        <p:nvSpPr>
          <p:cNvPr id="13"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6002" y="1087665"/>
            <a:ext cx="3359996" cy="3360000"/>
          </a:xfrm>
        </p:spPr>
        <p:txBody>
          <a:bodyPr anchor="ct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400"/>
            </a:lvl1pPr>
          </a:lstStyle>
          <a:p>
            <a:r>
              <a:rPr lang="en-GB" noProof="0" dirty="0"/>
              <a:t>Placeholder for </a:t>
            </a:r>
            <a:br>
              <a:rPr lang="en-GB" noProof="0" dirty="0"/>
            </a:br>
            <a:r>
              <a:rPr lang="en-GB" noProof="0" dirty="0"/>
              <a:t>large circled icon</a:t>
            </a:r>
          </a:p>
        </p:txBody>
      </p:sp>
      <p:sp>
        <p:nvSpPr>
          <p:cNvPr id="25" name="Otsikko 1"/>
          <p:cNvSpPr>
            <a:spLocks noGrp="1"/>
          </p:cNvSpPr>
          <p:nvPr>
            <p:ph type="ctrTitle"/>
          </p:nvPr>
        </p:nvSpPr>
        <p:spPr>
          <a:xfrm>
            <a:off x="617035" y="4747704"/>
            <a:ext cx="10989733" cy="801833"/>
          </a:xfrm>
          <a:prstGeom prst="rect">
            <a:avLst/>
          </a:prstGeom>
          <a:effectLst>
            <a:outerShdw blurRad="114300" dist="38100" dir="2700000" algn="tl" rotWithShape="0">
              <a:srgbClr val="000000">
                <a:alpha val="20000"/>
              </a:srgbClr>
            </a:outerShdw>
          </a:effectLst>
        </p:spPr>
        <p:txBody>
          <a:bodyPr>
            <a:noAutofit/>
          </a:bodyPr>
          <a:lstStyle>
            <a:lvl1pPr algn="ctr">
              <a:defRPr sz="4800" b="0" spc="-67">
                <a:solidFill>
                  <a:schemeClr val="bg1"/>
                </a:solidFill>
              </a:defRPr>
            </a:lvl1pPr>
          </a:lstStyle>
          <a:p>
            <a:r>
              <a:rPr lang="en-US" noProof="0"/>
              <a:t>Click to edit Master title style</a:t>
            </a:r>
            <a:endParaRPr lang="fi-FI" noProof="0" dirty="0"/>
          </a:p>
        </p:txBody>
      </p:sp>
      <p:sp>
        <p:nvSpPr>
          <p:cNvPr id="8" name="Tekstin paikkamerkki 3"/>
          <p:cNvSpPr>
            <a:spLocks noGrp="1"/>
          </p:cNvSpPr>
          <p:nvPr>
            <p:ph type="body" sz="quarter" idx="16"/>
          </p:nvPr>
        </p:nvSpPr>
        <p:spPr>
          <a:xfrm>
            <a:off x="62598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10" name="Tekstin paikkamerkki 3"/>
          <p:cNvSpPr>
            <a:spLocks noGrp="1"/>
          </p:cNvSpPr>
          <p:nvPr>
            <p:ph type="body" sz="quarter" idx="17"/>
          </p:nvPr>
        </p:nvSpPr>
        <p:spPr>
          <a:xfrm>
            <a:off x="448132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2" name="Tekstin paikkamerkki 3"/>
          <p:cNvSpPr>
            <a:spLocks noGrp="1"/>
          </p:cNvSpPr>
          <p:nvPr>
            <p:ph type="body" sz="quarter" idx="19"/>
          </p:nvPr>
        </p:nvSpPr>
        <p:spPr>
          <a:xfrm>
            <a:off x="833666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 name="Kuvan paikkamerkki 5">
            <a:extLst>
              <a:ext uri="{FF2B5EF4-FFF2-40B4-BE49-F238E27FC236}">
                <a16:creationId xmlns:a16="http://schemas.microsoft.com/office/drawing/2014/main" id="{9D760F72-F115-B316-CC63-F170329F420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a:lstStyle>
            <a:lvl1pPr>
              <a:defRPr>
                <a:solidFill>
                  <a:schemeClr val="bg1"/>
                </a:solidFill>
              </a:defRPr>
            </a:lvl1pPr>
          </a:lstStyle>
          <a:p>
            <a:r>
              <a:rPr lang="fi-FI" noProof="0"/>
              <a:t>© OP Pohjola / OP-Konfidentiell</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11667067" y="1"/>
            <a:ext cx="524933" cy="317500"/>
          </a:xfrm>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10386484" y="6365453"/>
            <a:ext cx="990600" cy="314177"/>
          </a:xfrm>
          <a:prstGeom prst="rect">
            <a:avLst/>
          </a:prstGeom>
        </p:spPr>
        <p:txBody>
          <a:bodyPr/>
          <a:lstStyle>
            <a:lvl1pPr>
              <a:defRPr>
                <a:solidFill>
                  <a:schemeClr val="bg1"/>
                </a:solidFill>
              </a:defRPr>
            </a:lvl1pPr>
          </a:lstStyle>
          <a:p>
            <a:fld id="{4CAA41C7-ACD6-EE44-BD3E-F3B1CDD52614}" type="datetime1">
              <a:rPr lang="fi-FI" noProof="0" smtClean="0"/>
              <a:t>9.12.2025</a:t>
            </a:fld>
            <a:endParaRPr lang="fi-FI" noProof="0" dirty="0"/>
          </a:p>
        </p:txBody>
      </p:sp>
    </p:spTree>
    <p:extLst>
      <p:ext uri="{BB962C8B-B14F-4D97-AF65-F5344CB8AC3E}">
        <p14:creationId xmlns:p14="http://schemas.microsoft.com/office/powerpoint/2010/main" val="2683746468"/>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Section_1">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2" name="Title 1"/>
          <p:cNvSpPr>
            <a:spLocks noGrp="1"/>
          </p:cNvSpPr>
          <p:nvPr>
            <p:ph type="ctrTitle"/>
          </p:nvPr>
        </p:nvSpPr>
        <p:spPr>
          <a:xfrm>
            <a:off x="1524000" y="1625600"/>
            <a:ext cx="9144000" cy="1825835"/>
          </a:xfrm>
          <a:effectLst>
            <a:outerShdw blurRad="88900" dist="50800" dir="2700000" algn="tl" rotWithShape="0">
              <a:prstClr val="black">
                <a:alpha val="20000"/>
              </a:prst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23392"/>
            <a:ext cx="9144000" cy="591755"/>
          </a:xfrm>
          <a:effectLst>
            <a:outerShdw blurRad="88900" dist="50800" dir="2700000" algn="tl" rotWithShape="0">
              <a:prstClr val="black">
                <a:alpha val="20000"/>
              </a:prstClr>
            </a:outerShdw>
          </a:effectLst>
        </p:spPr>
        <p:txBody>
          <a:bodyPr>
            <a:noAutofit/>
          </a:bodyPr>
          <a:lstStyle>
            <a:lvl1pPr marL="0" indent="0" algn="ctr">
              <a:buNone/>
              <a:defRPr sz="3200" spc="-67">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EA8A6516-DF58-C94D-BC4B-AA42CA41D2C5}" type="datetime1">
              <a:rPr lang="fi-FI" noProof="0" smtClean="0"/>
              <a:t>9.12.2025</a:t>
            </a:fld>
            <a:endParaRPr lang="fi-FI" noProof="0"/>
          </a:p>
        </p:txBody>
      </p:sp>
    </p:spTree>
    <p:extLst>
      <p:ext uri="{BB962C8B-B14F-4D97-AF65-F5344CB8AC3E}">
        <p14:creationId xmlns:p14="http://schemas.microsoft.com/office/powerpoint/2010/main" val="135354426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Section_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5602"/>
            <a:ext cx="9144000" cy="1978045"/>
          </a:xfrm>
          <a:effectLst/>
        </p:spPr>
        <p:txBody>
          <a:bodyPr anchor="b">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04827"/>
            <a:ext cx="9144000" cy="598475"/>
          </a:xfrm>
          <a:effectLst/>
        </p:spPr>
        <p:txBody>
          <a:bodyPr>
            <a:noAutofit/>
          </a:bodyPr>
          <a:lstStyle>
            <a:lvl1pPr marL="0" indent="0" algn="ctr">
              <a:buNone/>
              <a:defRPr sz="32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8B29C0C-CFC0-E34B-B2DB-A454A4BD4D0E}" type="datetime1">
              <a:rPr lang="fi-FI" noProof="0" smtClean="0"/>
              <a:t>9.12.2025</a:t>
            </a:fld>
            <a:endParaRPr lang="fi-FI" noProof="0"/>
          </a:p>
        </p:txBody>
      </p:sp>
    </p:spTree>
    <p:extLst>
      <p:ext uri="{BB962C8B-B14F-4D97-AF65-F5344CB8AC3E}">
        <p14:creationId xmlns:p14="http://schemas.microsoft.com/office/powerpoint/2010/main" val="3482890268"/>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preserve="1" userDrawn="1">
  <p:cSld name="Section_3">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US" noProof="0"/>
              <a:t>Click icon to add picture</a:t>
            </a:r>
            <a:endParaRPr lang="fi-FI" noProof="0" dirty="0"/>
          </a:p>
        </p:txBody>
      </p:sp>
      <p:sp>
        <p:nvSpPr>
          <p:cNvPr id="2" name="Title 1"/>
          <p:cNvSpPr>
            <a:spLocks noGrp="1"/>
          </p:cNvSpPr>
          <p:nvPr>
            <p:ph type="ctrTitle"/>
          </p:nvPr>
        </p:nvSpPr>
        <p:spPr>
          <a:xfrm>
            <a:off x="514759" y="1634379"/>
            <a:ext cx="4987272" cy="1485464"/>
          </a:xfrm>
          <a:effectLst/>
        </p:spPr>
        <p:txBody>
          <a:bodyPr anchor="ctr"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4" name="Kuvan paikkamerkki 5">
            <a:extLst>
              <a:ext uri="{FF2B5EF4-FFF2-40B4-BE49-F238E27FC236}">
                <a16:creationId xmlns:a16="http://schemas.microsoft.com/office/drawing/2014/main" id="{E1B147BD-32B4-C4EC-9DEE-7AB3A4B7801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386484" y="6358717"/>
            <a:ext cx="990600" cy="314177"/>
          </a:xfrm>
          <a:prstGeom prst="rect">
            <a:avLst/>
          </a:prstGeom>
        </p:spPr>
        <p:txBody>
          <a:bodyPr/>
          <a:lstStyle>
            <a:lvl1pPr>
              <a:defRPr>
                <a:solidFill>
                  <a:schemeClr val="bg1"/>
                </a:solidFill>
              </a:defRPr>
            </a:lvl1pPr>
          </a:lstStyle>
          <a:p>
            <a:fld id="{54D98A81-B317-4D40-88E4-66026497E1DA}" type="datetime1">
              <a:rPr lang="fi-FI" smtClean="0"/>
              <a:t>9.12.2025</a:t>
            </a:fld>
            <a:endParaRPr lang="fi-FI" dirty="0"/>
          </a:p>
        </p:txBody>
      </p:sp>
    </p:spTree>
    <p:extLst>
      <p:ext uri="{BB962C8B-B14F-4D97-AF65-F5344CB8AC3E}">
        <p14:creationId xmlns:p14="http://schemas.microsoft.com/office/powerpoint/2010/main" val="28821100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Section_4">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1215815"/>
            <a:ext cx="6167824" cy="579212"/>
          </a:xfrm>
        </p:spPr>
        <p:txBody>
          <a:bodyPr anchor="ctr"/>
          <a:lstStyle>
            <a:lvl1pPr>
              <a:defRPr spc="-67" baseline="0"/>
            </a:lvl1pPr>
          </a:lstStyle>
          <a:p>
            <a:r>
              <a:rPr lang="en-US" noProof="0"/>
              <a:t>Click to edit Master title style</a:t>
            </a:r>
            <a:endParaRPr lang="fi-FI" noProof="0" dirty="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7CCAE487-8F22-134F-95BD-1C61EE268774}" type="datetime1">
              <a:rPr lang="fi-FI" noProof="0" smtClean="0"/>
              <a:t>9.12.2025</a:t>
            </a:fld>
            <a:endParaRPr lang="fi-FI" noProof="0"/>
          </a:p>
        </p:txBody>
      </p:sp>
    </p:spTree>
    <p:extLst>
      <p:ext uri="{BB962C8B-B14F-4D97-AF65-F5344CB8AC3E}">
        <p14:creationId xmlns:p14="http://schemas.microsoft.com/office/powerpoint/2010/main" val="1618534931"/>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Section_5">
    <p:spTree>
      <p:nvGrpSpPr>
        <p:cNvPr id="1" name=""/>
        <p:cNvGrpSpPr/>
        <p:nvPr/>
      </p:nvGrpSpPr>
      <p:grpSpPr>
        <a:xfrm>
          <a:off x="0" y="0"/>
          <a:ext cx="0" cy="0"/>
          <a:chOff x="0" y="0"/>
          <a:chExt cx="0" cy="0"/>
        </a:xfrm>
      </p:grpSpPr>
      <p:sp>
        <p:nvSpPr>
          <p:cNvPr id="7"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chemeClr val="bg2"/>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Title 1">
            <a:extLst>
              <a:ext uri="{FF2B5EF4-FFF2-40B4-BE49-F238E27FC236}">
                <a16:creationId xmlns:a16="http://schemas.microsoft.com/office/drawing/2014/main" id="{B6A021AE-6C78-5A46-CCCC-866DA0C76D67}"/>
              </a:ext>
            </a:extLst>
          </p:cNvPr>
          <p:cNvSpPr>
            <a:spLocks noGrp="1"/>
          </p:cNvSpPr>
          <p:nvPr>
            <p:ph type="ctrTitle"/>
          </p:nvPr>
        </p:nvSpPr>
        <p:spPr>
          <a:xfrm>
            <a:off x="510012" y="3971454"/>
            <a:ext cx="9144000" cy="1701097"/>
          </a:xfrm>
          <a:effectLst>
            <a:outerShdw blurRad="88900" dist="50800" dir="2700000" algn="tl" rotWithShape="0">
              <a:prstClr val="black">
                <a:alpha val="20000"/>
              </a:prstClr>
            </a:outerShdw>
          </a:effectLst>
        </p:spPr>
        <p:txBody>
          <a:bodyPr anchor="b">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2FDAA70D-9338-334E-9C49-7EE7CE4BA6D8}" type="datetime1">
              <a:rPr lang="fi-FI" noProof="0" smtClean="0"/>
              <a:t>9.12.2025</a:t>
            </a:fld>
            <a:endParaRPr lang="fi-FI" noProof="0"/>
          </a:p>
        </p:txBody>
      </p:sp>
      <p:sp>
        <p:nvSpPr>
          <p:cNvPr id="3" name="Kuvan paikkamerkki 5">
            <a:extLst>
              <a:ext uri="{FF2B5EF4-FFF2-40B4-BE49-F238E27FC236}">
                <a16:creationId xmlns:a16="http://schemas.microsoft.com/office/drawing/2014/main" id="{2992D068-0CB3-DB3A-192B-E7EADD732026}"/>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63768542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Section_6">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nchor="ctr"/>
          <a:lstStyle>
            <a:lvl1pPr marL="0" indent="0">
              <a:buNone/>
              <a:defRPr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377227" y="636709"/>
            <a:ext cx="9144000" cy="988892"/>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6D0368DD-7A6D-9A41-954F-FCE837EA0895}"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24191497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Section_7">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lIns="90000"/>
          <a:lstStyle>
            <a:lvl1pPr marL="0" indent="0">
              <a:buNone/>
              <a:defRPr sz="2133"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510013" y="1436484"/>
            <a:ext cx="5537703" cy="1701097"/>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 uri="{C183D7F6-B498-43B3-948B-1728B52AA6E4}">
                <adec:decorative xmlns:adec="http://schemas.microsoft.com/office/drawing/2017/decorative" val="0"/>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117768"/>
            <a:ext cx="5033433" cy="759033"/>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endParaRPr lang="fi-FI" noProof="0" dirty="0"/>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F1DF39C7-6243-DF40-B7B2-0B8049C8A824}"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dirty="0"/>
              <a:t> </a:t>
            </a:r>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3" name="Text Placeholder 4">
            <a:extLst>
              <a:ext uri="{FF2B5EF4-FFF2-40B4-BE49-F238E27FC236}">
                <a16:creationId xmlns:a16="http://schemas.microsoft.com/office/drawing/2014/main" id="{59AECD13-77C4-AFD0-3C5B-E0734C4D4711}"/>
              </a:ext>
              <a:ext uri="{C183D7F6-B498-43B3-948B-1728B52AA6E4}">
                <adec:decorative xmlns:adec="http://schemas.microsoft.com/office/drawing/2017/decorative" val="1"/>
              </a:ext>
            </a:extLst>
          </p:cNvPr>
          <p:cNvSpPr>
            <a:spLocks noGrp="1"/>
          </p:cNvSpPr>
          <p:nvPr>
            <p:ph type="body" sz="quarter" idx="25"/>
          </p:nvPr>
        </p:nvSpPr>
        <p:spPr>
          <a:xfrm flipV="1">
            <a:off x="6679612" y="4895070"/>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15830952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F Finland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4826" y="544010"/>
            <a:ext cx="5382228" cy="1053299"/>
          </a:xfrm>
        </p:spPr>
        <p:txBody>
          <a:bodyPr>
            <a:noAutofit/>
          </a:bodyPr>
          <a:lstStyle>
            <a:lvl1pPr>
              <a:defRPr sz="3200" b="1"/>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363405E8-97A7-4B29-9CF7-4BAD7D66C8F5}"/>
              </a:ext>
            </a:extLst>
          </p:cNvPr>
          <p:cNvSpPr>
            <a:spLocks noGrp="1"/>
          </p:cNvSpPr>
          <p:nvPr>
            <p:ph type="body" idx="1" hasCustomPrompt="1"/>
          </p:nvPr>
        </p:nvSpPr>
        <p:spPr>
          <a:xfrm>
            <a:off x="509287" y="1597310"/>
            <a:ext cx="5386688" cy="907765"/>
          </a:xfrm>
        </p:spPr>
        <p:txBody>
          <a:bodyPr anchor="ctr">
            <a:normAutofit/>
          </a:bodyPr>
          <a:lstStyle>
            <a:lvl1pPr marL="0" indent="0">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509287" y="2505075"/>
            <a:ext cx="5382228" cy="3684588"/>
          </a:xfrm>
        </p:spPr>
        <p:txBody>
          <a:bodyPr>
            <a:norm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pic>
        <p:nvPicPr>
          <p:cNvPr id="6" name="Picture 5">
            <a:extLst>
              <a:ext uri="{FF2B5EF4-FFF2-40B4-BE49-F238E27FC236}">
                <a16:creationId xmlns:a16="http://schemas.microsoft.com/office/drawing/2014/main" id="{1B9FF6E6-899B-4597-AEB0-E40070F4F4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06452" y="541504"/>
            <a:ext cx="2587225" cy="5260691"/>
          </a:xfrm>
          <a:prstGeom prst="rect">
            <a:avLst/>
          </a:prstGeom>
        </p:spPr>
      </p:pic>
    </p:spTree>
    <p:extLst>
      <p:ext uri="{BB962C8B-B14F-4D97-AF65-F5344CB8AC3E}">
        <p14:creationId xmlns:p14="http://schemas.microsoft.com/office/powerpoint/2010/main" val="100220084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Section_8">
    <p:spTree>
      <p:nvGrpSpPr>
        <p:cNvPr id="1" name=""/>
        <p:cNvGrpSpPr/>
        <p:nvPr/>
      </p:nvGrpSpPr>
      <p:grpSpPr>
        <a:xfrm>
          <a:off x="0" y="0"/>
          <a:ext cx="0" cy="0"/>
          <a:chOff x="0" y="0"/>
          <a:chExt cx="0" cy="0"/>
        </a:xfrm>
      </p:grpSpPr>
      <p:sp>
        <p:nvSpPr>
          <p:cNvPr id="2" name="Title 1"/>
          <p:cNvSpPr>
            <a:spLocks noGrp="1"/>
          </p:cNvSpPr>
          <p:nvPr>
            <p:ph type="ctrTitle"/>
          </p:nvPr>
        </p:nvSpPr>
        <p:spPr>
          <a:xfrm>
            <a:off x="510013" y="1436484"/>
            <a:ext cx="5537703" cy="1701097"/>
          </a:xfrm>
          <a:effectLst/>
        </p:spPr>
        <p:txBody>
          <a:bodyPr anchor="t">
            <a:noAutofit/>
          </a:bodyPr>
          <a:lstStyle>
            <a:lvl1pPr algn="l">
              <a:defRPr sz="5333" spc="-133" baseline="0">
                <a:solidFill>
                  <a:schemeClr val="tx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09454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tx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tx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tx1"/>
                </a:solidFill>
              </a:defRPr>
            </a:lvl1pPr>
          </a:lstStyle>
          <a:p>
            <a:fld id="{AFA3BEBC-5AA8-414F-BC02-FC6645470014}" type="datetime1">
              <a:rPr lang="fi-FI" noProof="0" smtClean="0"/>
              <a:t>9.12.2025</a:t>
            </a:fld>
            <a:endParaRPr lang="fi-FI" noProof="0"/>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8" name="Text Placeholder 4">
            <a:extLst>
              <a:ext uri="{FF2B5EF4-FFF2-40B4-BE49-F238E27FC236}">
                <a16:creationId xmlns:a16="http://schemas.microsoft.com/office/drawing/2014/main" id="{94A65919-FD50-B358-8439-3A7958A5D616}"/>
              </a:ext>
              <a:ext uri="{C183D7F6-B498-43B3-948B-1728B52AA6E4}">
                <adec:decorative xmlns:adec="http://schemas.microsoft.com/office/drawing/2017/decorative" val="1"/>
              </a:ext>
            </a:extLst>
          </p:cNvPr>
          <p:cNvSpPr>
            <a:spLocks noGrp="1"/>
          </p:cNvSpPr>
          <p:nvPr>
            <p:ph type="body" sz="quarter" idx="25"/>
          </p:nvPr>
        </p:nvSpPr>
        <p:spPr>
          <a:xfrm flipV="1">
            <a:off x="6679612" y="486916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311009107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p>
            <a:fld id="{98924B59-7DAC-C448-90E8-77AB7B5CC573}" type="datetime1">
              <a:rPr lang="fi-FI" noProof="0" smtClean="0"/>
              <a:t>9.12.2025</a:t>
            </a:fld>
            <a:endParaRPr lang="fi-FI" noProof="0"/>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05A6B9F1-C18D-124F-F87A-845B4E12A44B}"/>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title"/>
          </p:nvPr>
        </p:nvSpPr>
        <p:spPr>
          <a:xfrm>
            <a:off x="522410" y="495610"/>
            <a:ext cx="6013857" cy="1077093"/>
          </a:xfrm>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6015359"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D79C7045-2D9D-2041-BDA4-445A932FAE1C}" type="datetime1">
              <a:rPr lang="fi-FI" noProof="0" smtClean="0"/>
              <a:t>9.12.2025</a:t>
            </a:fld>
            <a:endParaRPr lang="fi-FI" noProof="0"/>
          </a:p>
        </p:txBody>
      </p:sp>
      <p:sp>
        <p:nvSpPr>
          <p:cNvPr id="6" name="Kuvan paikkamerkki 5">
            <a:extLst>
              <a:ext uri="{FF2B5EF4-FFF2-40B4-BE49-F238E27FC236}">
                <a16:creationId xmlns:a16="http://schemas.microsoft.com/office/drawing/2014/main" id="{439A3A17-2E02-3222-EEDE-0AF6482FB0C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2735511111"/>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Section_9_event+speaker">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Kuvan paikkamerkki 5">
            <a:extLst>
              <a:ext uri="{FF2B5EF4-FFF2-40B4-BE49-F238E27FC236}">
                <a16:creationId xmlns:a16="http://schemas.microsoft.com/office/drawing/2014/main" id="{45538CD7-8DFA-8F45-E738-DA24DB3F2767}"/>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7" name="Text Placeholder 12">
            <a:extLst>
              <a:ext uri="{FF2B5EF4-FFF2-40B4-BE49-F238E27FC236}">
                <a16:creationId xmlns:a16="http://schemas.microsoft.com/office/drawing/2014/main" id="{829A0B41-C010-F44A-7CDA-11C36853C658}"/>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8" name="Text Placeholder 15">
            <a:extLst>
              <a:ext uri="{FF2B5EF4-FFF2-40B4-BE49-F238E27FC236}">
                <a16:creationId xmlns:a16="http://schemas.microsoft.com/office/drawing/2014/main" id="{014611E6-2957-536B-88B5-0A59C5524ED5}"/>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9" name="Text Placeholder 15">
            <a:extLst>
              <a:ext uri="{FF2B5EF4-FFF2-40B4-BE49-F238E27FC236}">
                <a16:creationId xmlns:a16="http://schemas.microsoft.com/office/drawing/2014/main" id="{D9D7C853-AD5F-1270-A3FB-ABEE18C011E7}"/>
              </a:ext>
            </a:extLst>
          </p:cNvPr>
          <p:cNvSpPr>
            <a:spLocks noGrp="1"/>
          </p:cNvSpPr>
          <p:nvPr>
            <p:ph type="body" sz="quarter" idx="23" hasCustomPrompt="1"/>
          </p:nvPr>
        </p:nvSpPr>
        <p:spPr>
          <a:xfrm>
            <a:off x="530181" y="3891037"/>
            <a:ext cx="6208076"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0" name="Text Placeholder 15">
            <a:extLst>
              <a:ext uri="{FF2B5EF4-FFF2-40B4-BE49-F238E27FC236}">
                <a16:creationId xmlns:a16="http://schemas.microsoft.com/office/drawing/2014/main" id="{DD92767A-A71A-81B3-4CFB-189DFE1F3746}"/>
              </a:ext>
            </a:extLst>
          </p:cNvPr>
          <p:cNvSpPr>
            <a:spLocks noGrp="1"/>
          </p:cNvSpPr>
          <p:nvPr>
            <p:ph type="body" sz="quarter" idx="24" hasCustomPrompt="1"/>
          </p:nvPr>
        </p:nvSpPr>
        <p:spPr>
          <a:xfrm>
            <a:off x="530181" y="4422776"/>
            <a:ext cx="6208076"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6" name="Footer Placeholder 7">
            <a:extLst>
              <a:ext uri="{FF2B5EF4-FFF2-40B4-BE49-F238E27FC236}">
                <a16:creationId xmlns:a16="http://schemas.microsoft.com/office/drawing/2014/main" id="{77FC8346-652F-9AFF-96A4-3615C55B2F5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2" name="Date Placeholder 6">
            <a:extLst>
              <a:ext uri="{FF2B5EF4-FFF2-40B4-BE49-F238E27FC236}">
                <a16:creationId xmlns:a16="http://schemas.microsoft.com/office/drawing/2014/main" id="{3396C2D3-CBC2-5E94-C44D-A3BABADD5B7B}"/>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1CD2C65F-F658-404E-B728-50A4758A0B34}" type="datetime1">
              <a:rPr lang="fi-FI" noProof="0" smtClean="0"/>
              <a:t>9.12.2025</a:t>
            </a:fld>
            <a:endParaRPr lang="fi-FI" noProof="0"/>
          </a:p>
        </p:txBody>
      </p:sp>
    </p:spTree>
    <p:extLst>
      <p:ext uri="{BB962C8B-B14F-4D97-AF65-F5344CB8AC3E}">
        <p14:creationId xmlns:p14="http://schemas.microsoft.com/office/powerpoint/2010/main" val="1087514566"/>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Section_10_event+2_speakers">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314103"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3" name="Kuvan paikkamerkki 17">
            <a:extLst>
              <a:ext uri="{FF2B5EF4-FFF2-40B4-BE49-F238E27FC236}">
                <a16:creationId xmlns:a16="http://schemas.microsoft.com/office/drawing/2014/main" id="{96921717-E1ED-7DD8-9A88-4B9DA43517DA}"/>
              </a:ext>
              <a:ext uri="{C183D7F6-B498-43B3-948B-1728B52AA6E4}">
                <adec:decorative xmlns:adec="http://schemas.microsoft.com/office/drawing/2017/decorative" val="1"/>
              </a:ext>
            </a:extLst>
          </p:cNvPr>
          <p:cNvSpPr>
            <a:spLocks noGrp="1"/>
          </p:cNvSpPr>
          <p:nvPr>
            <p:ph type="pic" sz="quarter" idx="19" hasCustomPrompt="1"/>
          </p:nvPr>
        </p:nvSpPr>
        <p:spPr>
          <a:xfrm>
            <a:off x="10747684" y="6315017"/>
            <a:ext cx="1291200" cy="364800"/>
          </a:xfrm>
          <a:blipFill dpi="0" rotWithShape="0">
            <a:blip r:embed="rId2" cstate="print">
              <a:extLst>
                <a:ext uri="{28A0092B-C50C-407E-A947-70E740481C1C}">
                  <a14:useLocalDpi xmlns:a14="http://schemas.microsoft.com/office/drawing/2010/main"/>
                </a:ext>
              </a:extLst>
            </a:blip>
            <a:srcRect/>
            <a:stretch>
              <a:fillRect r="258"/>
            </a:stretch>
          </a:blipFill>
        </p:spPr>
        <p:txBody>
          <a:bodyPr anchor="ctr" anchorCtr="0">
            <a:normAutofit/>
          </a:bodyPr>
          <a:lstStyle>
            <a:lvl1pPr>
              <a:buNone/>
              <a:defRPr>
                <a:noFill/>
              </a:defRPr>
            </a:lvl1pPr>
          </a:lstStyle>
          <a:p>
            <a:r>
              <a:rPr lang="fi-FI" noProof="0"/>
              <a:t> </a:t>
            </a:r>
          </a:p>
        </p:txBody>
      </p:sp>
      <p:sp>
        <p:nvSpPr>
          <p:cNvPr id="2" name="Kuvan paikkamerkki 3">
            <a:extLst>
              <a:ext uri="{FF2B5EF4-FFF2-40B4-BE49-F238E27FC236}">
                <a16:creationId xmlns:a16="http://schemas.microsoft.com/office/drawing/2014/main" id="{4172E194-6FF0-5F0B-7569-4191538EAC78}"/>
              </a:ext>
              <a:ext uri="{C183D7F6-B498-43B3-948B-1728B52AA6E4}">
                <adec:decorative xmlns:adec="http://schemas.microsoft.com/office/drawing/2017/decorative" val="1"/>
              </a:ext>
            </a:extLst>
          </p:cNvPr>
          <p:cNvSpPr>
            <a:spLocks noGrp="1"/>
          </p:cNvSpPr>
          <p:nvPr>
            <p:ph type="pic" sz="quarter" idx="20" hasCustomPrompt="1"/>
          </p:nvPr>
        </p:nvSpPr>
        <p:spPr>
          <a:xfrm>
            <a:off x="9792000"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6" name="Kuvan paikkamerkki 5">
            <a:extLst>
              <a:ext uri="{FF2B5EF4-FFF2-40B4-BE49-F238E27FC236}">
                <a16:creationId xmlns:a16="http://schemas.microsoft.com/office/drawing/2014/main" id="{3AF110CB-64A7-5A32-6903-845D0EE6CCE8}"/>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3">
              <a:extLst>
                <a:ext uri="{96DAC541-7B7A-43D3-8B79-37D633B846F1}">
                  <asvg:svgBlip xmlns:asvg="http://schemas.microsoft.com/office/drawing/2016/SVG/main" r:embed="rId4"/>
                </a:ext>
              </a:extLst>
            </a:blip>
            <a:srcRect/>
            <a:stretch>
              <a:fillRect l="24666" r="24666"/>
            </a:stretch>
          </a:blipFill>
        </p:spPr>
        <p:txBody>
          <a:bodyPr>
            <a:normAutofit/>
          </a:bodyPr>
          <a:lstStyle>
            <a:lvl1pPr marL="0" indent="0">
              <a:buNone/>
              <a:defRPr sz="667"/>
            </a:lvl1pPr>
          </a:lstStyle>
          <a:p>
            <a:r>
              <a:rPr lang="fi-FI" noProof="0"/>
              <a:t> </a:t>
            </a:r>
          </a:p>
        </p:txBody>
      </p:sp>
      <p:sp>
        <p:nvSpPr>
          <p:cNvPr id="14" name="Text Placeholder 12">
            <a:extLst>
              <a:ext uri="{FF2B5EF4-FFF2-40B4-BE49-F238E27FC236}">
                <a16:creationId xmlns:a16="http://schemas.microsoft.com/office/drawing/2014/main" id="{BC5735FE-0651-3596-4D0D-C4924FCB004C}"/>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16" name="Text Placeholder 15">
            <a:extLst>
              <a:ext uri="{FF2B5EF4-FFF2-40B4-BE49-F238E27FC236}">
                <a16:creationId xmlns:a16="http://schemas.microsoft.com/office/drawing/2014/main" id="{C6D6DECE-9EDB-E046-E32E-9AFFD54EF749}"/>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17" name="Text Placeholder 15">
            <a:extLst>
              <a:ext uri="{FF2B5EF4-FFF2-40B4-BE49-F238E27FC236}">
                <a16:creationId xmlns:a16="http://schemas.microsoft.com/office/drawing/2014/main" id="{2CFF877C-AE19-FA3E-8EED-1D4D32AB2A1C}"/>
              </a:ext>
            </a:extLst>
          </p:cNvPr>
          <p:cNvSpPr>
            <a:spLocks noGrp="1"/>
          </p:cNvSpPr>
          <p:nvPr>
            <p:ph type="body" sz="quarter" idx="23" hasCustomPrompt="1"/>
          </p:nvPr>
        </p:nvSpPr>
        <p:spPr>
          <a:xfrm>
            <a:off x="530181"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8" name="Text Placeholder 15">
            <a:extLst>
              <a:ext uri="{FF2B5EF4-FFF2-40B4-BE49-F238E27FC236}">
                <a16:creationId xmlns:a16="http://schemas.microsoft.com/office/drawing/2014/main" id="{4D0F6346-C2C7-65A6-6699-BCB2923997D2}"/>
              </a:ext>
            </a:extLst>
          </p:cNvPr>
          <p:cNvSpPr>
            <a:spLocks noGrp="1"/>
          </p:cNvSpPr>
          <p:nvPr>
            <p:ph type="body" sz="quarter" idx="24" hasCustomPrompt="1"/>
          </p:nvPr>
        </p:nvSpPr>
        <p:spPr>
          <a:xfrm>
            <a:off x="530181"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19" name="Text Placeholder 15">
            <a:extLst>
              <a:ext uri="{FF2B5EF4-FFF2-40B4-BE49-F238E27FC236}">
                <a16:creationId xmlns:a16="http://schemas.microsoft.com/office/drawing/2014/main" id="{761F6D7F-5526-C974-A7C0-989A7C1A2274}"/>
              </a:ext>
            </a:extLst>
          </p:cNvPr>
          <p:cNvSpPr>
            <a:spLocks noGrp="1"/>
          </p:cNvSpPr>
          <p:nvPr>
            <p:ph type="body" sz="quarter" idx="25" hasCustomPrompt="1"/>
          </p:nvPr>
        </p:nvSpPr>
        <p:spPr>
          <a:xfrm>
            <a:off x="3906397"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20" name="Text Placeholder 15">
            <a:extLst>
              <a:ext uri="{FF2B5EF4-FFF2-40B4-BE49-F238E27FC236}">
                <a16:creationId xmlns:a16="http://schemas.microsoft.com/office/drawing/2014/main" id="{C4921752-2044-5954-2DC5-121C333B7552}"/>
              </a:ext>
            </a:extLst>
          </p:cNvPr>
          <p:cNvSpPr>
            <a:spLocks noGrp="1"/>
          </p:cNvSpPr>
          <p:nvPr>
            <p:ph type="body" sz="quarter" idx="26" hasCustomPrompt="1"/>
          </p:nvPr>
        </p:nvSpPr>
        <p:spPr>
          <a:xfrm>
            <a:off x="3906397"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7" name="Footer Placeholder 7">
            <a:extLst>
              <a:ext uri="{FF2B5EF4-FFF2-40B4-BE49-F238E27FC236}">
                <a16:creationId xmlns:a16="http://schemas.microsoft.com/office/drawing/2014/main" id="{A519A033-CC89-9451-CD21-B030D6C67A51}"/>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5" name="Date Placeholder 6">
            <a:extLst>
              <a:ext uri="{FF2B5EF4-FFF2-40B4-BE49-F238E27FC236}">
                <a16:creationId xmlns:a16="http://schemas.microsoft.com/office/drawing/2014/main" id="{85141E35-7308-04E0-41E6-E7E28C8A165F}"/>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6870C44F-7BFC-1E47-8CF1-248E824FC326}" type="datetime1">
              <a:rPr lang="fi-FI" noProof="0" smtClean="0"/>
              <a:t>9.12.2025</a:t>
            </a:fld>
            <a:endParaRPr lang="fi-FI" noProof="0"/>
          </a:p>
        </p:txBody>
      </p:sp>
    </p:spTree>
    <p:extLst>
      <p:ext uri="{BB962C8B-B14F-4D97-AF65-F5344CB8AC3E}">
        <p14:creationId xmlns:p14="http://schemas.microsoft.com/office/powerpoint/2010/main" val="238038275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Content_1_blanco">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a:xfrm>
            <a:off x="10386484" y="6356352"/>
            <a:ext cx="990600" cy="314177"/>
          </a:xfrm>
          <a:prstGeom prst="rect">
            <a:avLst/>
          </a:prstGeom>
        </p:spPr>
        <p:txBody>
          <a:bodyPr/>
          <a:lstStyle/>
          <a:p>
            <a:fld id="{4A80B973-2F1F-A44E-A849-B459E9B19FA8}" type="datetime1">
              <a:rPr lang="fi-FI" noProof="0" smtClean="0"/>
              <a:t>9.12.2025</a:t>
            </a:fld>
            <a:endParaRPr lang="fi-FI" noProof="0"/>
          </a:p>
        </p:txBody>
      </p:sp>
    </p:spTree>
    <p:extLst>
      <p:ext uri="{BB962C8B-B14F-4D97-AF65-F5344CB8AC3E}">
        <p14:creationId xmlns:p14="http://schemas.microsoft.com/office/powerpoint/2010/main" val="2021160264"/>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Content_2_Titl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a:xfrm>
            <a:off x="10386484" y="6356352"/>
            <a:ext cx="990600" cy="314177"/>
          </a:xfrm>
          <a:prstGeom prst="rect">
            <a:avLst/>
          </a:prstGeom>
        </p:spPr>
        <p:txBody>
          <a:bodyPr/>
          <a:lstStyle/>
          <a:p>
            <a:fld id="{5C50143A-9665-194E-AB02-CADEFA824FEA}" type="datetime1">
              <a:rPr lang="fi-FI" noProof="0" smtClean="0"/>
              <a:t>9.12.2025</a:t>
            </a:fld>
            <a:endParaRPr lang="fi-FI" noProof="0"/>
          </a:p>
        </p:txBody>
      </p:sp>
      <p:sp>
        <p:nvSpPr>
          <p:cNvPr id="5" name="Title 1">
            <a:extLst>
              <a:ext uri="{FF2B5EF4-FFF2-40B4-BE49-F238E27FC236}">
                <a16:creationId xmlns:a16="http://schemas.microsoft.com/office/drawing/2014/main" id="{CE7133F9-14A4-62B6-EA62-EE57D89F547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3736551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p>
            <a:fld id="{632D287D-6CB6-BC4A-B871-4292FF9EE15D}" type="datetime1">
              <a:rPr lang="fi-FI" noProof="0" smtClean="0"/>
              <a:t>9.12.2025</a:t>
            </a:fld>
            <a:endParaRPr lang="fi-FI" noProof="0"/>
          </a:p>
        </p:txBody>
      </p:sp>
    </p:spTree>
    <p:extLst>
      <p:ext uri="{BB962C8B-B14F-4D97-AF65-F5344CB8AC3E}">
        <p14:creationId xmlns:p14="http://schemas.microsoft.com/office/powerpoint/2010/main" val="1192045286"/>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5330328"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a:xfrm>
            <a:off x="10386484" y="6356352"/>
            <a:ext cx="990600" cy="314177"/>
          </a:xfrm>
          <a:prstGeom prst="rect">
            <a:avLst/>
          </a:prstGeom>
        </p:spPr>
        <p:txBody>
          <a:bodyPr/>
          <a:lstStyle/>
          <a:p>
            <a:fld id="{457328D0-04A9-8243-AF05-BF5CFCFDDF25}" type="datetime1">
              <a:rPr lang="fi-FI" noProof="0" smtClean="0"/>
              <a:t>9.12.2025</a:t>
            </a:fld>
            <a:endParaRPr lang="fi-FI" noProof="0" dirty="0"/>
          </a:p>
        </p:txBody>
      </p:sp>
    </p:spTree>
    <p:extLst>
      <p:ext uri="{BB962C8B-B14F-4D97-AF65-F5344CB8AC3E}">
        <p14:creationId xmlns:p14="http://schemas.microsoft.com/office/powerpoint/2010/main" val="169055802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821937"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6253"/>
            <a:ext cx="5821711" cy="5792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0FA3AC1-CFE8-7A47-A488-BEC8C2DBEF3A}"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16240FEB-2496-ADE8-79ED-5AB78A1F6B65}"/>
              </a:ext>
            </a:extLst>
          </p:cNvPr>
          <p:cNvSpPr>
            <a:spLocks noGrp="1"/>
          </p:cNvSpPr>
          <p:nvPr>
            <p:ph type="body" sz="quarter" idx="16"/>
          </p:nvPr>
        </p:nvSpPr>
        <p:spPr>
          <a:xfrm>
            <a:off x="514351" y="3190673"/>
            <a:ext cx="7025216" cy="3006928"/>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626886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sityksen tiedot, sinine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8C4EE6-F4E5-E367-D593-FF65B202BB51}"/>
              </a:ext>
            </a:extLst>
          </p:cNvPr>
          <p:cNvSpPr>
            <a:spLocks/>
          </p:cNvSpPr>
          <p:nvPr userDrawn="1"/>
        </p:nvSpPr>
        <p:spPr>
          <a:xfrm>
            <a:off x="9329655" y="0"/>
            <a:ext cx="2862343"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2" name="Kuva 7">
            <a:extLst>
              <a:ext uri="{FF2B5EF4-FFF2-40B4-BE49-F238E27FC236}">
                <a16:creationId xmlns:a16="http://schemas.microsoft.com/office/drawing/2014/main" id="{5D71A5F9-1576-F505-A4D7-B481D2F3BC0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
        <p:nvSpPr>
          <p:cNvPr id="23" name="Otsikon paikkamerkki 1">
            <a:extLst>
              <a:ext uri="{FF2B5EF4-FFF2-40B4-BE49-F238E27FC236}">
                <a16:creationId xmlns:a16="http://schemas.microsoft.com/office/drawing/2014/main" id="{8851E6ED-0A8E-7BB8-C1CC-EEB06C957A3E}"/>
              </a:ext>
            </a:extLst>
          </p:cNvPr>
          <p:cNvSpPr>
            <a:spLocks noGrp="1"/>
          </p:cNvSpPr>
          <p:nvPr>
            <p:ph type="title" hasCustomPrompt="1"/>
          </p:nvPr>
        </p:nvSpPr>
        <p:spPr>
          <a:xfrm>
            <a:off x="693737" y="1117157"/>
            <a:ext cx="5257801" cy="923330"/>
          </a:xfrm>
          <a:prstGeom prst="rect">
            <a:avLst/>
          </a:prstGeom>
        </p:spPr>
        <p:txBody>
          <a:bodyPr vert="horz" lIns="251999" tIns="45720" rIns="251999" bIns="45720" rtlCol="0" anchor="t" anchorCtr="0">
            <a:noAutofit/>
          </a:bodyPr>
          <a:lstStyle>
            <a:lvl1pPr>
              <a:defRPr b="1" i="0">
                <a:latin typeface="Montserrat Black" pitchFamily="2" charset="77"/>
              </a:defRPr>
            </a:lvl1pPr>
          </a:lstStyle>
          <a:p>
            <a:r>
              <a:rPr lang="fi-FI" noProof="0" dirty="0"/>
              <a:t>Lisää otsikko napsauttamalla</a:t>
            </a:r>
          </a:p>
        </p:txBody>
      </p:sp>
      <p:sp>
        <p:nvSpPr>
          <p:cNvPr id="26" name="Text Placeholder 25">
            <a:extLst>
              <a:ext uri="{FF2B5EF4-FFF2-40B4-BE49-F238E27FC236}">
                <a16:creationId xmlns:a16="http://schemas.microsoft.com/office/drawing/2014/main" id="{4D9A55FC-4943-D312-3069-218FC576EAA0}"/>
              </a:ext>
            </a:extLst>
          </p:cNvPr>
          <p:cNvSpPr>
            <a:spLocks noGrp="1"/>
          </p:cNvSpPr>
          <p:nvPr>
            <p:ph type="body" sz="quarter" idx="13" hasCustomPrompt="1"/>
          </p:nvPr>
        </p:nvSpPr>
        <p:spPr>
          <a:xfrm>
            <a:off x="695325" y="2208179"/>
            <a:ext cx="5256213" cy="1365284"/>
          </a:xfrm>
        </p:spPr>
        <p:txBody>
          <a:bodyPr>
            <a:noAutofit/>
          </a:body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30" name="Text Placeholder 25">
            <a:extLst>
              <a:ext uri="{FF2B5EF4-FFF2-40B4-BE49-F238E27FC236}">
                <a16:creationId xmlns:a16="http://schemas.microsoft.com/office/drawing/2014/main" id="{A36C3B10-4BCF-7722-60F8-446A6CB050F5}"/>
              </a:ext>
            </a:extLst>
          </p:cNvPr>
          <p:cNvSpPr>
            <a:spLocks noGrp="1"/>
          </p:cNvSpPr>
          <p:nvPr>
            <p:ph type="body" sz="quarter" idx="14" hasCustomPrompt="1"/>
          </p:nvPr>
        </p:nvSpPr>
        <p:spPr>
          <a:xfrm>
            <a:off x="3350799" y="5038725"/>
            <a:ext cx="2590800" cy="1485900"/>
          </a:xfrm>
        </p:spPr>
        <p:txBody>
          <a:bodyPr lIns="0" rIns="0" bIns="234000" anchor="b" anchorCtr="0"/>
          <a:lstStyle>
            <a:lvl1pPr marL="0" indent="0">
              <a:lnSpc>
                <a:spcPct val="100000"/>
              </a:lnSpc>
              <a:spcBef>
                <a:spcPts val="0"/>
              </a:spcBef>
              <a:buNone/>
              <a:defRPr/>
            </a:lvl1pPr>
          </a:lstStyle>
          <a:p>
            <a:pPr lvl="0"/>
            <a:r>
              <a:rPr lang="fi-FI" dirty="0"/>
              <a:t>Lisää tekstiä:</a:t>
            </a:r>
          </a:p>
          <a:p>
            <a:pPr lvl="0"/>
            <a:r>
              <a:rPr lang="fi-FI" dirty="0"/>
              <a:t>Esimerkiksi nimi</a:t>
            </a:r>
            <a:br>
              <a:rPr lang="fi-FI" dirty="0"/>
            </a:br>
            <a:r>
              <a:rPr lang="fi-FI" dirty="0"/>
              <a:t>ja/ tai muuta tietoa</a:t>
            </a:r>
          </a:p>
        </p:txBody>
      </p:sp>
      <p:sp>
        <p:nvSpPr>
          <p:cNvPr id="2" name="Picture Placeholder 13">
            <a:extLst>
              <a:ext uri="{FF2B5EF4-FFF2-40B4-BE49-F238E27FC236}">
                <a16:creationId xmlns:a16="http://schemas.microsoft.com/office/drawing/2014/main" id="{A2A700A4-9DAF-B663-0635-B6D4018A93AC}"/>
              </a:ext>
            </a:extLst>
          </p:cNvPr>
          <p:cNvSpPr>
            <a:spLocks noGrp="1"/>
          </p:cNvSpPr>
          <p:nvPr>
            <p:ph type="pic" sz="quarter" idx="10" hasCustomPrompt="1"/>
          </p:nvPr>
        </p:nvSpPr>
        <p:spPr>
          <a:xfrm>
            <a:off x="911225" y="3843338"/>
            <a:ext cx="2160588" cy="2393950"/>
          </a:xfrm>
        </p:spPr>
        <p:txBody>
          <a:bodyPr tIns="288000" rIns="251999">
            <a:normAutofit/>
          </a:bodyPr>
          <a:lstStyle>
            <a:lvl1pPr marL="0" indent="0" algn="ctr">
              <a:buNone/>
              <a:defRPr sz="14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
                <a:schemeClr val="bg1">
                  <a:lumMod val="50000"/>
                </a:schemeClr>
              </a:buClr>
              <a:buSzTx/>
              <a:buFont typeface="Arial" panose="020B0604020202020204" pitchFamily="34" charset="0"/>
              <a:buNone/>
              <a:tabLst/>
              <a:defRPr/>
            </a:pPr>
            <a:r>
              <a:rPr lang="en-FI" dirty="0"/>
              <a:t>Lisää kuva napsauttamalla ikonia</a:t>
            </a:r>
          </a:p>
        </p:txBody>
      </p:sp>
      <p:sp>
        <p:nvSpPr>
          <p:cNvPr id="4" name="Picture Placeholder 13">
            <a:extLst>
              <a:ext uri="{FF2B5EF4-FFF2-40B4-BE49-F238E27FC236}">
                <a16:creationId xmlns:a16="http://schemas.microsoft.com/office/drawing/2014/main" id="{5035DF7F-8B59-BE75-3782-5260877F0397}"/>
              </a:ext>
            </a:extLst>
          </p:cNvPr>
          <p:cNvSpPr>
            <a:spLocks noGrp="1"/>
          </p:cNvSpPr>
          <p:nvPr>
            <p:ph type="pic" sz="quarter" idx="11" hasCustomPrompt="1"/>
          </p:nvPr>
        </p:nvSpPr>
        <p:spPr>
          <a:xfrm>
            <a:off x="6240464" y="1117157"/>
            <a:ext cx="5616574" cy="5116732"/>
          </a:xfrm>
        </p:spPr>
        <p:txBody>
          <a:bodyPr lIns="251999" tIns="2052000">
            <a:noAutofit/>
          </a:bodyPr>
          <a:lstStyle>
            <a:lvl1pPr marL="0" indent="0" algn="ctr">
              <a:buNone/>
              <a:defRPr sz="1400">
                <a:solidFill>
                  <a:schemeClr val="bg1">
                    <a:lumMod val="50000"/>
                  </a:schemeClr>
                </a:solidFill>
              </a:defRPr>
            </a:lvl1pPr>
          </a:lstStyle>
          <a:p>
            <a:r>
              <a:rPr lang="en-FI" dirty="0"/>
              <a:t> Lisää kuva napsauttamalla ikonia</a:t>
            </a:r>
          </a:p>
        </p:txBody>
      </p:sp>
    </p:spTree>
    <p:extLst>
      <p:ext uri="{BB962C8B-B14F-4D97-AF65-F5344CB8AC3E}">
        <p14:creationId xmlns:p14="http://schemas.microsoft.com/office/powerpoint/2010/main" val="3217327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F Vide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EE1869A-B68D-4A1A-A3F8-F45AD778BE00}"/>
              </a:ext>
            </a:extLst>
          </p:cNvPr>
          <p:cNvSpPr>
            <a:spLocks noGrp="1"/>
          </p:cNvSpPr>
          <p:nvPr>
            <p:ph type="dt" sz="half" idx="10"/>
          </p:nvPr>
        </p:nvSpPr>
        <p:spPr/>
        <p:txBody>
          <a:bodyPr/>
          <a:lstStyle/>
          <a:p>
            <a:fld id="{06AA65E1-DB82-40CA-A1D3-A69BC475BA6E}" type="datetimeFigureOut">
              <a:rPr lang="fi-FI" smtClean="0"/>
              <a:pPr/>
              <a:t>9.12.2025</a:t>
            </a:fld>
            <a:endParaRPr lang="fi-FI"/>
          </a:p>
        </p:txBody>
      </p:sp>
      <p:sp>
        <p:nvSpPr>
          <p:cNvPr id="4" name="Footer Placeholder 3">
            <a:extLst>
              <a:ext uri="{FF2B5EF4-FFF2-40B4-BE49-F238E27FC236}">
                <a16:creationId xmlns:a16="http://schemas.microsoft.com/office/drawing/2014/main" id="{4D9A5B8B-41B7-454C-9864-057AC40E51A4}"/>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58F1D6AB-C47F-4578-82E7-CA66E470A677}"/>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0" name="Media Placeholder 9">
            <a:extLst>
              <a:ext uri="{FF2B5EF4-FFF2-40B4-BE49-F238E27FC236}">
                <a16:creationId xmlns:a16="http://schemas.microsoft.com/office/drawing/2014/main" id="{8E7DDB80-284A-4FFF-80C7-3E96AD55E233}"/>
              </a:ext>
            </a:extLst>
          </p:cNvPr>
          <p:cNvSpPr>
            <a:spLocks noGrp="1"/>
          </p:cNvSpPr>
          <p:nvPr>
            <p:ph type="media" sz="quarter" idx="13" hasCustomPrompt="1"/>
          </p:nvPr>
        </p:nvSpPr>
        <p:spPr>
          <a:xfrm>
            <a:off x="0" y="0"/>
            <a:ext cx="12192000" cy="6858000"/>
          </a:xfrm>
        </p:spPr>
        <p:txBody>
          <a:bodyPr anchor="t"/>
          <a:lstStyle>
            <a:lvl1pPr marL="0" marR="0" indent="0" algn="ctr" defTabSz="914400" rtl="0" eaLnBrk="1" fontAlgn="auto" latinLnBrk="0" hangingPunct="1">
              <a:lnSpc>
                <a:spcPct val="90000"/>
              </a:lnSpc>
              <a:spcBef>
                <a:spcPts val="1000"/>
              </a:spcBef>
              <a:spcAft>
                <a:spcPts val="0"/>
              </a:spcAft>
              <a:buClrTx/>
              <a:buSzTx/>
              <a:buFontTx/>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Insert video/media by clicking icon</a:t>
            </a:r>
            <a:endParaRPr lang="en-US"/>
          </a:p>
          <a:p>
            <a:endParaRPr lang="fi-FI"/>
          </a:p>
        </p:txBody>
      </p:sp>
    </p:spTree>
    <p:extLst>
      <p:ext uri="{BB962C8B-B14F-4D97-AF65-F5344CB8AC3E}">
        <p14:creationId xmlns:p14="http://schemas.microsoft.com/office/powerpoint/2010/main" val="3632081334"/>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495610"/>
            <a:ext cx="5822165" cy="579212"/>
          </a:xfrm>
        </p:spPr>
        <p:txBody>
          <a:bodyPr anchor="t"/>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A961DE90-BB77-384C-A426-B1721FCCCBE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300528B8-D324-9AEA-685F-7FC7D31773CF}"/>
              </a:ext>
            </a:extLst>
          </p:cNvPr>
          <p:cNvSpPr>
            <a:spLocks noGrp="1"/>
          </p:cNvSpPr>
          <p:nvPr>
            <p:ph type="body" sz="quarter" idx="15"/>
          </p:nvPr>
        </p:nvSpPr>
        <p:spPr>
          <a:xfrm>
            <a:off x="514351" y="2849033"/>
            <a:ext cx="7031567" cy="322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9983385"/>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4693357" y="1046389"/>
            <a:ext cx="5640648"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4693584" y="1656253"/>
            <a:ext cx="5643400" cy="404545"/>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4658628"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F69FEC7-EE6A-7343-BEC0-F1D219B54229}" type="datetime1">
              <a:rPr lang="fi-FI" noProof="0" smtClean="0"/>
              <a:t>9.12.2025</a:t>
            </a:fld>
            <a:endParaRPr lang="fi-FI" noProof="0"/>
          </a:p>
        </p:txBody>
      </p:sp>
      <p:sp>
        <p:nvSpPr>
          <p:cNvPr id="6" name="Text Placeholder 4">
            <a:extLst>
              <a:ext uri="{FF2B5EF4-FFF2-40B4-BE49-F238E27FC236}">
                <a16:creationId xmlns:a16="http://schemas.microsoft.com/office/drawing/2014/main" id="{7D40A370-E63B-D417-ABCA-2114399AED1C}"/>
              </a:ext>
            </a:extLst>
          </p:cNvPr>
          <p:cNvSpPr>
            <a:spLocks noGrp="1"/>
          </p:cNvSpPr>
          <p:nvPr>
            <p:ph type="body" sz="quarter" idx="16"/>
          </p:nvPr>
        </p:nvSpPr>
        <p:spPr>
          <a:xfrm>
            <a:off x="4658784" y="3562352"/>
            <a:ext cx="7052733"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90083197"/>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Content_8">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12118"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a:t>
            </a: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516D422D-5223-6C41-B26E-39DFC7676906}"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7EC97C2F-5403-C619-D894-DBB3E6B1B8B8}"/>
              </a:ext>
            </a:extLst>
          </p:cNvPr>
          <p:cNvSpPr>
            <a:spLocks noGrp="1"/>
          </p:cNvSpPr>
          <p:nvPr>
            <p:ph type="body" sz="quarter" idx="16"/>
          </p:nvPr>
        </p:nvSpPr>
        <p:spPr>
          <a:xfrm>
            <a:off x="514351" y="3562352"/>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94963534"/>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Content_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235454"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235681"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EF280BD-1C14-DC4F-ACCD-0B25DFF24447}" type="datetime1">
              <a:rPr lang="fi-FI" noProof="0" smtClean="0"/>
              <a:t>9.12.2025</a:t>
            </a:fld>
            <a:endParaRPr lang="fi-FI" noProof="0"/>
          </a:p>
        </p:txBody>
      </p:sp>
      <p:sp>
        <p:nvSpPr>
          <p:cNvPr id="5" name="Text Placeholder 4">
            <a:extLst>
              <a:ext uri="{FF2B5EF4-FFF2-40B4-BE49-F238E27FC236}">
                <a16:creationId xmlns:a16="http://schemas.microsoft.com/office/drawing/2014/main" id="{98B10C12-BDDB-CAB2-0C27-CA0C912216B6}"/>
              </a:ext>
            </a:extLst>
          </p:cNvPr>
          <p:cNvSpPr>
            <a:spLocks noGrp="1"/>
          </p:cNvSpPr>
          <p:nvPr>
            <p:ph type="body" sz="quarter" idx="16"/>
          </p:nvPr>
        </p:nvSpPr>
        <p:spPr>
          <a:xfrm>
            <a:off x="8218185" y="3561349"/>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91865498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Content_10">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856735"/>
            <a:ext cx="6167824"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8B4ECF94-6193-1740-A760-23116E9B107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4" name="Text Placeholder 4">
            <a:extLst>
              <a:ext uri="{FF2B5EF4-FFF2-40B4-BE49-F238E27FC236}">
                <a16:creationId xmlns:a16="http://schemas.microsoft.com/office/drawing/2014/main" id="{C6A39878-4592-DD44-55F7-229F9384399D}"/>
              </a:ext>
            </a:extLst>
          </p:cNvPr>
          <p:cNvSpPr>
            <a:spLocks noGrp="1"/>
          </p:cNvSpPr>
          <p:nvPr>
            <p:ph type="body" sz="quarter" idx="16"/>
          </p:nvPr>
        </p:nvSpPr>
        <p:spPr>
          <a:xfrm>
            <a:off x="514760" y="1435948"/>
            <a:ext cx="11152307" cy="1322981"/>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78397055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Content_11">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917388"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93398" y="0"/>
            <a:ext cx="3864651" cy="3457433"/>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9803"/>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2443"/>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BA96A2D-D1F0-6441-9AAE-23642E4CF84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Picture Placeholder 43">
            <a:extLst>
              <a:ext uri="{FF2B5EF4-FFF2-40B4-BE49-F238E27FC236}">
                <a16:creationId xmlns:a16="http://schemas.microsoft.com/office/drawing/2014/main" id="{F6AF374F-7A6B-1598-AF38-2421902DC01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93398" y="3508755"/>
            <a:ext cx="3864651" cy="3349245"/>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595DF4-CB00-876A-935A-8F0B55D1D4D7}"/>
              </a:ext>
            </a:extLst>
          </p:cNvPr>
          <p:cNvSpPr>
            <a:spLocks noGrp="1"/>
          </p:cNvSpPr>
          <p:nvPr>
            <p:ph type="body" sz="quarter" idx="18"/>
          </p:nvPr>
        </p:nvSpPr>
        <p:spPr>
          <a:xfrm>
            <a:off x="512336" y="3556646"/>
            <a:ext cx="3412349" cy="2636559"/>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09581281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Content_12">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887755"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7755"/>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395"/>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1319AD54-9A4C-9544-9EF0-E9CEB63DD27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Chart Placeholder 4">
            <a:extLst>
              <a:ext uri="{FF2B5EF4-FFF2-40B4-BE49-F238E27FC236}">
                <a16:creationId xmlns:a16="http://schemas.microsoft.com/office/drawing/2014/main" id="{85649BD2-D3A5-C7BB-0511-90C2D99F76E2}"/>
              </a:ext>
              <a:ext uri="{C183D7F6-B498-43B3-948B-1728B52AA6E4}">
                <adec:decorative xmlns:adec="http://schemas.microsoft.com/office/drawing/2017/decorative" val="1"/>
              </a:ext>
            </a:extLst>
          </p:cNvPr>
          <p:cNvSpPr>
            <a:spLocks noGrp="1"/>
          </p:cNvSpPr>
          <p:nvPr>
            <p:ph type="chart" sz="quarter" idx="18"/>
          </p:nvPr>
        </p:nvSpPr>
        <p:spPr>
          <a:xfrm>
            <a:off x="4389967" y="477078"/>
            <a:ext cx="3415564" cy="5738191"/>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AD79FAEB-72CA-7384-4659-9B88C5C49F91}"/>
              </a:ext>
            </a:extLst>
          </p:cNvPr>
          <p:cNvSpPr>
            <a:spLocks noGrp="1"/>
          </p:cNvSpPr>
          <p:nvPr>
            <p:ph type="body" sz="quarter" idx="19"/>
          </p:nvPr>
        </p:nvSpPr>
        <p:spPr>
          <a:xfrm>
            <a:off x="512336" y="3122811"/>
            <a:ext cx="3412349" cy="307039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3441812192"/>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26054"/>
            <a:ext cx="5675816"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35918"/>
            <a:ext cx="5675816" cy="404545"/>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EBD0C6C-AF5B-D645-81D8-C5B81844D2C3}"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E9AFCD4E-AA8F-4EAD-9923-A56C1BE63108}"/>
              </a:ext>
            </a:extLst>
          </p:cNvPr>
          <p:cNvSpPr>
            <a:spLocks noGrp="1"/>
          </p:cNvSpPr>
          <p:nvPr>
            <p:ph type="body" sz="quarter" idx="19"/>
          </p:nvPr>
        </p:nvSpPr>
        <p:spPr>
          <a:xfrm>
            <a:off x="512335" y="3234088"/>
            <a:ext cx="7027452" cy="268309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1237541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Content_14">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186993" cy="2445845"/>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F84829B-12B2-D84D-B2F3-C1E16789E46B}"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511827"/>
            <a:ext cx="3186993" cy="2420984"/>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686CE0B3-335F-A6D3-AD8F-8C33B6EF8BF1}"/>
              </a:ext>
            </a:extLst>
          </p:cNvPr>
          <p:cNvSpPr>
            <a:spLocks noGrp="1"/>
          </p:cNvSpPr>
          <p:nvPr>
            <p:ph type="body" sz="quarter" idx="21"/>
          </p:nvPr>
        </p:nvSpPr>
        <p:spPr>
          <a:xfrm>
            <a:off x="512336" y="3061253"/>
            <a:ext cx="3378803" cy="2855932"/>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68738146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Content_15">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5"/>
            <a:ext cx="3200245" cy="5255308"/>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25659B6-B5A6-E048-9D73-60E6B9B5F9BE}" type="datetime1">
              <a:rPr lang="fi-FI" noProof="0" smtClean="0"/>
              <a:t>9.12.2025</a:t>
            </a:fld>
            <a:endParaRPr lang="fi-FI" noProof="0"/>
          </a:p>
        </p:txBody>
      </p:sp>
      <p:sp>
        <p:nvSpPr>
          <p:cNvPr id="6" name="Picture Placeholder 43">
            <a:extLst>
              <a:ext uri="{FF2B5EF4-FFF2-40B4-BE49-F238E27FC236}">
                <a16:creationId xmlns:a16="http://schemas.microsoft.com/office/drawing/2014/main" id="{BA1631E1-D01F-AEBB-064E-37E7FDEE7D39}"/>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Picture Placeholder 43">
            <a:extLst>
              <a:ext uri="{FF2B5EF4-FFF2-40B4-BE49-F238E27FC236}">
                <a16:creationId xmlns:a16="http://schemas.microsoft.com/office/drawing/2014/main" id="{4D7E719C-07B8-473C-6C94-DD7E08A58CFB}"/>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4191FB-E06A-5F3F-607C-1FBA0EF95729}"/>
              </a:ext>
            </a:extLst>
          </p:cNvPr>
          <p:cNvSpPr>
            <a:spLocks noGrp="1"/>
          </p:cNvSpPr>
          <p:nvPr>
            <p:ph type="body" sz="quarter" idx="21"/>
          </p:nvPr>
        </p:nvSpPr>
        <p:spPr>
          <a:xfrm>
            <a:off x="512336" y="2858460"/>
            <a:ext cx="3378803" cy="305872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242663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F Only foot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1D94E3-637A-4AAE-B337-1C98BED7276E}"/>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3" name="Footer Placeholder 2">
            <a:extLst>
              <a:ext uri="{FF2B5EF4-FFF2-40B4-BE49-F238E27FC236}">
                <a16:creationId xmlns:a16="http://schemas.microsoft.com/office/drawing/2014/main" id="{EC863689-53BF-4D2A-AAD4-F1D771844943}"/>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F5B54EEC-2883-43E3-8755-D6870F467106}"/>
              </a:ext>
            </a:extLst>
          </p:cNvPr>
          <p:cNvSpPr>
            <a:spLocks noGrp="1"/>
          </p:cNvSpPr>
          <p:nvPr>
            <p:ph type="sldNum" sz="quarter" idx="12"/>
          </p:nvPr>
        </p:nvSpPr>
        <p:spPr/>
        <p:txBody>
          <a:bodyPr/>
          <a:lstStyle/>
          <a:p>
            <a:fld id="{EC5EB0C6-1A45-4C71-BA82-57E64F836A39}" type="slidenum">
              <a:rPr lang="fi-FI" smtClean="0"/>
              <a:t>‹#›</a:t>
            </a:fld>
            <a:endParaRPr lang="fi-FI"/>
          </a:p>
        </p:txBody>
      </p:sp>
      <p:cxnSp>
        <p:nvCxnSpPr>
          <p:cNvPr id="5" name="Straight Connector 4">
            <a:extLst>
              <a:ext uri="{FF2B5EF4-FFF2-40B4-BE49-F238E27FC236}">
                <a16:creationId xmlns:a16="http://schemas.microsoft.com/office/drawing/2014/main" id="{4402CCCE-40C4-4E44-9E8A-4318253FB6AC}"/>
              </a:ext>
            </a:extLst>
          </p:cNvPr>
          <p:cNvCxnSpPr>
            <a:cxnSpLocks/>
          </p:cNvCxnSpPr>
          <p:nvPr userDrawn="1"/>
        </p:nvCxnSpPr>
        <p:spPr>
          <a:xfrm>
            <a:off x="504825" y="6176963"/>
            <a:ext cx="1120139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8078250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Content_16">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BB3F41DD-1110-684B-8DED-106C0DD13F97}" type="datetime1">
              <a:rPr lang="fi-FI" noProof="0" smtClean="0"/>
              <a:t>9.12.2025</a:t>
            </a:fld>
            <a:endParaRPr lang="fi-FI" noProof="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4" name="Chart Placeholder 4">
            <a:extLst>
              <a:ext uri="{FF2B5EF4-FFF2-40B4-BE49-F238E27FC236}">
                <a16:creationId xmlns:a16="http://schemas.microsoft.com/office/drawing/2014/main" id="{D290564D-B36D-065D-9623-012DB73222B7}"/>
              </a:ext>
              <a:ext uri="{C183D7F6-B498-43B3-948B-1728B52AA6E4}">
                <adec:decorative xmlns:adec="http://schemas.microsoft.com/office/drawing/2017/decorative" val="1"/>
              </a:ext>
            </a:extLst>
          </p:cNvPr>
          <p:cNvSpPr>
            <a:spLocks noGrp="1"/>
          </p:cNvSpPr>
          <p:nvPr>
            <p:ph type="chart" sz="quarter" idx="21"/>
          </p:nvPr>
        </p:nvSpPr>
        <p:spPr>
          <a:xfrm>
            <a:off x="8112225"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10" name="Chart Placeholder 4">
            <a:extLst>
              <a:ext uri="{FF2B5EF4-FFF2-40B4-BE49-F238E27FC236}">
                <a16:creationId xmlns:a16="http://schemas.microsoft.com/office/drawing/2014/main" id="{D62C765F-9B9E-E390-9D8F-2FB1ECE978D1}"/>
              </a:ext>
              <a:ext uri="{C183D7F6-B498-43B3-948B-1728B52AA6E4}">
                <adec:decorative xmlns:adec="http://schemas.microsoft.com/office/drawing/2017/decorative" val="1"/>
              </a:ext>
            </a:extLst>
          </p:cNvPr>
          <p:cNvSpPr>
            <a:spLocks noGrp="1"/>
          </p:cNvSpPr>
          <p:nvPr>
            <p:ph type="chart" sz="quarter" idx="22"/>
          </p:nvPr>
        </p:nvSpPr>
        <p:spPr>
          <a:xfrm>
            <a:off x="8112225"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D23A0174-A945-8979-754F-E96ADDDC8266}"/>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868589804"/>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Content_17">
    <p:spTree>
      <p:nvGrpSpPr>
        <p:cNvPr id="1" name=""/>
        <p:cNvGrpSpPr/>
        <p:nvPr/>
      </p:nvGrpSpPr>
      <p:grpSpPr>
        <a:xfrm>
          <a:off x="0" y="0"/>
          <a:ext cx="0" cy="0"/>
          <a:chOff x="0" y="0"/>
          <a:chExt cx="0" cy="0"/>
        </a:xfrm>
      </p:grpSpPr>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F50BDE90-9A30-6C4C-8A79-1F0A68C140E7}"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67809"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0" name="Text Placeholder 4">
            <a:extLst>
              <a:ext uri="{FF2B5EF4-FFF2-40B4-BE49-F238E27FC236}">
                <a16:creationId xmlns:a16="http://schemas.microsoft.com/office/drawing/2014/main" id="{8D8A5817-EBDC-30C1-AD87-34B93F7F48BC}"/>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271416357"/>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Content_18">
    <p:spTree>
      <p:nvGrpSpPr>
        <p:cNvPr id="1" name=""/>
        <p:cNvGrpSpPr/>
        <p:nvPr/>
      </p:nvGrpSpPr>
      <p:grpSpPr>
        <a:xfrm>
          <a:off x="0" y="0"/>
          <a:ext cx="0" cy="0"/>
          <a:chOff x="0" y="0"/>
          <a:chExt cx="0" cy="0"/>
        </a:xfrm>
      </p:grpSpPr>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138405"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501204"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069839"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07006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7"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ACC931C-C18D-C84B-89C9-7437D3868FC3}" type="datetime1">
              <a:rPr lang="fi-FI" noProof="0" smtClean="0"/>
              <a:t>9.12.2025</a:t>
            </a:fld>
            <a:endParaRPr lang="fi-FI" noProof="0"/>
          </a:p>
        </p:txBody>
      </p:sp>
      <p:sp>
        <p:nvSpPr>
          <p:cNvPr id="10" name="Text Placeholder 4">
            <a:extLst>
              <a:ext uri="{FF2B5EF4-FFF2-40B4-BE49-F238E27FC236}">
                <a16:creationId xmlns:a16="http://schemas.microsoft.com/office/drawing/2014/main" id="{C250A45A-B42E-79DD-8D49-5D94B01938E6}"/>
              </a:ext>
            </a:extLst>
          </p:cNvPr>
          <p:cNvSpPr>
            <a:spLocks noGrp="1"/>
          </p:cNvSpPr>
          <p:nvPr>
            <p:ph type="body" sz="quarter" idx="23"/>
          </p:nvPr>
        </p:nvSpPr>
        <p:spPr>
          <a:xfrm>
            <a:off x="8070067"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0145705"/>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Content_1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214451"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768025"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C58D028-C3BB-D448-A1BB-9CC82F165E6E}"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7917544" y="2544863"/>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4" name="Picture Placeholder 43">
            <a:extLst>
              <a:ext uri="{FF2B5EF4-FFF2-40B4-BE49-F238E27FC236}">
                <a16:creationId xmlns:a16="http://schemas.microsoft.com/office/drawing/2014/main" id="{34B44915-EADB-096E-9C23-E70596F01692}"/>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514129"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Text Placeholder 4">
            <a:extLst>
              <a:ext uri="{FF2B5EF4-FFF2-40B4-BE49-F238E27FC236}">
                <a16:creationId xmlns:a16="http://schemas.microsoft.com/office/drawing/2014/main" id="{CD0CB978-2BAA-3C88-5F47-68989C3D49A3}"/>
              </a:ext>
            </a:extLst>
          </p:cNvPr>
          <p:cNvSpPr>
            <a:spLocks noGrp="1"/>
          </p:cNvSpPr>
          <p:nvPr>
            <p:ph type="body" sz="quarter" idx="23"/>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215636338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Content_20">
    <p:spTree>
      <p:nvGrpSpPr>
        <p:cNvPr id="1" name=""/>
        <p:cNvGrpSpPr/>
        <p:nvPr/>
      </p:nvGrpSpPr>
      <p:grpSpPr>
        <a:xfrm>
          <a:off x="0" y="0"/>
          <a:ext cx="0" cy="0"/>
          <a:chOff x="0" y="0"/>
          <a:chExt cx="0" cy="0"/>
        </a:xfrm>
      </p:grpSpPr>
      <p:sp>
        <p:nvSpPr>
          <p:cNvPr id="2" name="Title 1"/>
          <p:cNvSpPr>
            <a:spLocks noGrp="1"/>
          </p:cNvSpPr>
          <p:nvPr>
            <p:ph type="title"/>
          </p:nvPr>
        </p:nvSpPr>
        <p:spPr>
          <a:xfrm>
            <a:off x="522410" y="1049158"/>
            <a:ext cx="6256612"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CA4CD7F-FF71-034A-A15C-B6605C6621C5}"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273562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4943872"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715211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1" name="Text Placeholder 21">
            <a:extLst>
              <a:ext uri="{FF2B5EF4-FFF2-40B4-BE49-F238E27FC236}">
                <a16:creationId xmlns:a16="http://schemas.microsoft.com/office/drawing/2014/main" id="{C55FD976-E1FC-55D2-F690-0E4D1702240F}"/>
              </a:ext>
            </a:extLst>
          </p:cNvPr>
          <p:cNvSpPr>
            <a:spLocks noGrp="1"/>
          </p:cNvSpPr>
          <p:nvPr>
            <p:ph type="body" sz="quarter" idx="25" hasCustomPrompt="1"/>
          </p:nvPr>
        </p:nvSpPr>
        <p:spPr>
          <a:xfrm>
            <a:off x="9364760"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 name="Text Placeholder 4">
            <a:extLst>
              <a:ext uri="{FF2B5EF4-FFF2-40B4-BE49-F238E27FC236}">
                <a16:creationId xmlns:a16="http://schemas.microsoft.com/office/drawing/2014/main" id="{A59D9924-F708-6081-B40C-C09127AAF14C}"/>
              </a:ext>
            </a:extLst>
          </p:cNvPr>
          <p:cNvSpPr>
            <a:spLocks noGrp="1"/>
          </p:cNvSpPr>
          <p:nvPr>
            <p:ph type="body" sz="quarter" idx="26"/>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
        <p:nvSpPr>
          <p:cNvPr id="10" name="Text Placeholder 5">
            <a:extLst>
              <a:ext uri="{FF2B5EF4-FFF2-40B4-BE49-F238E27FC236}">
                <a16:creationId xmlns:a16="http://schemas.microsoft.com/office/drawing/2014/main" id="{1AE6072E-53A5-649D-94A4-91AC073B875C}"/>
              </a:ext>
            </a:extLst>
          </p:cNvPr>
          <p:cNvSpPr>
            <a:spLocks noGrp="1"/>
          </p:cNvSpPr>
          <p:nvPr>
            <p:ph type="body" sz="quarter" idx="27"/>
          </p:nvPr>
        </p:nvSpPr>
        <p:spPr>
          <a:xfrm>
            <a:off x="527321"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2" name="Text Placeholder 5">
            <a:extLst>
              <a:ext uri="{FF2B5EF4-FFF2-40B4-BE49-F238E27FC236}">
                <a16:creationId xmlns:a16="http://schemas.microsoft.com/office/drawing/2014/main" id="{EED3FD24-FA6D-D5A3-F584-9D415A51506E}"/>
              </a:ext>
            </a:extLst>
          </p:cNvPr>
          <p:cNvSpPr>
            <a:spLocks noGrp="1"/>
          </p:cNvSpPr>
          <p:nvPr>
            <p:ph type="body" sz="quarter" idx="28"/>
          </p:nvPr>
        </p:nvSpPr>
        <p:spPr>
          <a:xfrm>
            <a:off x="273573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3" name="Text Placeholder 5">
            <a:extLst>
              <a:ext uri="{FF2B5EF4-FFF2-40B4-BE49-F238E27FC236}">
                <a16:creationId xmlns:a16="http://schemas.microsoft.com/office/drawing/2014/main" id="{47634718-1E7C-CEF8-696A-00872A8DA197}"/>
              </a:ext>
            </a:extLst>
          </p:cNvPr>
          <p:cNvSpPr>
            <a:spLocks noGrp="1"/>
          </p:cNvSpPr>
          <p:nvPr>
            <p:ph type="body" sz="quarter" idx="29"/>
          </p:nvPr>
        </p:nvSpPr>
        <p:spPr>
          <a:xfrm>
            <a:off x="4950164"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5EDDDF8B-F64D-47E8-5B55-60E990C0D472}"/>
              </a:ext>
            </a:extLst>
          </p:cNvPr>
          <p:cNvSpPr>
            <a:spLocks noGrp="1"/>
          </p:cNvSpPr>
          <p:nvPr>
            <p:ph type="body" sz="quarter" idx="30"/>
          </p:nvPr>
        </p:nvSpPr>
        <p:spPr>
          <a:xfrm>
            <a:off x="7158576"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5" name="Text Placeholder 5">
            <a:extLst>
              <a:ext uri="{FF2B5EF4-FFF2-40B4-BE49-F238E27FC236}">
                <a16:creationId xmlns:a16="http://schemas.microsoft.com/office/drawing/2014/main" id="{889CF884-5399-2B34-C70B-175A87102CD6}"/>
              </a:ext>
            </a:extLst>
          </p:cNvPr>
          <p:cNvSpPr>
            <a:spLocks noGrp="1"/>
          </p:cNvSpPr>
          <p:nvPr>
            <p:ph type="body" sz="quarter" idx="31"/>
          </p:nvPr>
        </p:nvSpPr>
        <p:spPr>
          <a:xfrm>
            <a:off x="937648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187192990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Content_21">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1E34F910-81CE-DC4F-5974-EE3B458ADEDF}"/>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38638"/>
            <a:ext cx="7988115"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7697"/>
            <a:ext cx="11100403" cy="1089152"/>
          </a:xfrm>
          <a:effectLst/>
        </p:spPr>
        <p:txBody>
          <a:bodyPr>
            <a:noAutofit/>
          </a:bodyPr>
          <a:lstStyle>
            <a:lvl1pPr marL="0" indent="0" algn="l">
              <a:buNone/>
              <a:defRPr sz="2133" spc="-27"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5D3D2CE-0EAD-4149-805D-2ABB4B49B146}"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6" y="3638400"/>
            <a:ext cx="2413913" cy="710400"/>
          </a:xfrm>
        </p:spPr>
        <p:txBody>
          <a:bodyPr anchor="b"/>
          <a:lstStyle>
            <a:lvl1pPr marL="0" indent="0">
              <a:buNone/>
              <a:defRPr sz="4000">
                <a:solidFill>
                  <a:schemeClr val="bg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3321227" y="3638400"/>
            <a:ext cx="2419573" cy="710400"/>
          </a:xfrm>
        </p:spPr>
        <p:txBody>
          <a:bodyPr anchor="b"/>
          <a:lstStyle>
            <a:lvl1pPr marL="0" indent="0">
              <a:buNone/>
              <a:defRPr sz="4000">
                <a:solidFill>
                  <a:schemeClr val="bg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6115072" y="3638400"/>
            <a:ext cx="2409728" cy="710400"/>
          </a:xfrm>
        </p:spPr>
        <p:txBody>
          <a:bodyPr anchor="b"/>
          <a:lstStyle>
            <a:lvl1pPr marL="0" indent="0">
              <a:buNone/>
              <a:defRPr sz="4000">
                <a:solidFill>
                  <a:schemeClr val="bg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8889717" y="3638400"/>
            <a:ext cx="2419083" cy="710400"/>
          </a:xfrm>
        </p:spPr>
        <p:txBody>
          <a:bodyPr anchor="b"/>
          <a:lstStyle>
            <a:lvl1pPr marL="0" indent="0">
              <a:buNone/>
              <a:defRPr sz="4000">
                <a:solidFill>
                  <a:schemeClr val="bg1"/>
                </a:solidFill>
              </a:defRPr>
            </a:lvl1pPr>
          </a:lstStyle>
          <a:p>
            <a:pPr lvl="0"/>
            <a:r>
              <a:rPr lang="fi-FI" noProof="0"/>
              <a:t>X.</a:t>
            </a:r>
          </a:p>
        </p:txBody>
      </p:sp>
      <p:sp>
        <p:nvSpPr>
          <p:cNvPr id="4" name="Kuvan paikkamerkki 5">
            <a:extLst>
              <a:ext uri="{FF2B5EF4-FFF2-40B4-BE49-F238E27FC236}">
                <a16:creationId xmlns:a16="http://schemas.microsoft.com/office/drawing/2014/main" id="{5EABC868-5AB8-4293-F17C-50FF8C39D95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Text Placeholder 4">
            <a:extLst>
              <a:ext uri="{FF2B5EF4-FFF2-40B4-BE49-F238E27FC236}">
                <a16:creationId xmlns:a16="http://schemas.microsoft.com/office/drawing/2014/main" id="{F191EAF8-5F54-7070-3A66-2E551DCA7A65}"/>
              </a:ext>
            </a:extLst>
          </p:cNvPr>
          <p:cNvSpPr>
            <a:spLocks noGrp="1"/>
          </p:cNvSpPr>
          <p:nvPr>
            <p:ph type="body" sz="quarter" idx="31"/>
          </p:nvPr>
        </p:nvSpPr>
        <p:spPr>
          <a:xfrm>
            <a:off x="527050"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58289316-D809-D219-34BE-A3FCE0EFF3ED}"/>
              </a:ext>
            </a:extLst>
          </p:cNvPr>
          <p:cNvSpPr>
            <a:spLocks noGrp="1"/>
          </p:cNvSpPr>
          <p:nvPr>
            <p:ph type="body" sz="quarter" idx="32"/>
          </p:nvPr>
        </p:nvSpPr>
        <p:spPr>
          <a:xfrm>
            <a:off x="3324038"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F02CB69B-9DBA-A2BE-74F0-D42B81C6555E}"/>
              </a:ext>
            </a:extLst>
          </p:cNvPr>
          <p:cNvSpPr>
            <a:spLocks noGrp="1"/>
          </p:cNvSpPr>
          <p:nvPr>
            <p:ph type="body" sz="quarter" idx="33"/>
          </p:nvPr>
        </p:nvSpPr>
        <p:spPr>
          <a:xfrm>
            <a:off x="6103097"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A77DE138-6655-E9D1-026B-87582C63F503}"/>
              </a:ext>
            </a:extLst>
          </p:cNvPr>
          <p:cNvSpPr>
            <a:spLocks noGrp="1"/>
          </p:cNvSpPr>
          <p:nvPr>
            <p:ph type="body" sz="quarter" idx="34"/>
          </p:nvPr>
        </p:nvSpPr>
        <p:spPr>
          <a:xfrm>
            <a:off x="8882156"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Tree>
    <p:extLst>
      <p:ext uri="{BB962C8B-B14F-4D97-AF65-F5344CB8AC3E}">
        <p14:creationId xmlns:p14="http://schemas.microsoft.com/office/powerpoint/2010/main" val="430238448"/>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Content_22">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4" name="Text Placeholder 4">
            <a:extLst>
              <a:ext uri="{FF2B5EF4-FFF2-40B4-BE49-F238E27FC236}">
                <a16:creationId xmlns:a16="http://schemas.microsoft.com/office/drawing/2014/main" id="{5AC4C26D-F637-7A19-3FEA-E862DCDDA7B9}"/>
              </a:ext>
              <a:ext uri="{C183D7F6-B498-43B3-948B-1728B52AA6E4}">
                <adec:decorative xmlns:adec="http://schemas.microsoft.com/office/drawing/2017/decorative" val="1"/>
              </a:ext>
            </a:extLst>
          </p:cNvPr>
          <p:cNvSpPr>
            <a:spLocks noGrp="1"/>
          </p:cNvSpPr>
          <p:nvPr>
            <p:ph type="body" sz="quarter" idx="25"/>
          </p:nvPr>
        </p:nvSpPr>
        <p:spPr>
          <a:xfrm flipV="1">
            <a:off x="596865" y="542084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E0FF5BED-2FEB-CC4A-9BFC-BFF78509E036}" type="datetime1">
              <a:rPr lang="fi-FI" noProof="0" smtClean="0"/>
              <a:t>9.12.2025</a:t>
            </a:fld>
            <a:endParaRPr lang="fi-FI" noProof="0"/>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4">
              <a:extLst>
                <a:ext uri="{96DAC541-7B7A-43D3-8B79-37D633B846F1}">
                  <asvg:svgBlip xmlns:asvg="http://schemas.microsoft.com/office/drawing/2016/SVG/main" r:embed="rId5"/>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303801987"/>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Content_23">
    <p:spTree>
      <p:nvGrpSpPr>
        <p:cNvPr id="1" name=""/>
        <p:cNvGrpSpPr/>
        <p:nvPr/>
      </p:nvGrpSpPr>
      <p:grpSpPr>
        <a:xfrm>
          <a:off x="0" y="0"/>
          <a:ext cx="0" cy="0"/>
          <a:chOff x="0" y="0"/>
          <a:chExt cx="0" cy="0"/>
        </a:xfrm>
      </p:grpSpPr>
      <p:sp>
        <p:nvSpPr>
          <p:cNvPr id="2" name="Title 1"/>
          <p:cNvSpPr>
            <a:spLocks noGrp="1"/>
          </p:cNvSpPr>
          <p:nvPr>
            <p:ph type="title"/>
          </p:nvPr>
        </p:nvSpPr>
        <p:spPr>
          <a:xfrm>
            <a:off x="522409" y="1037422"/>
            <a:ext cx="5107888" cy="579212"/>
          </a:xfrm>
        </p:spPr>
        <p:txBody>
          <a:bodyPr anchor="b"/>
          <a:lstStyle>
            <a:lvl1pPr>
              <a:defRPr spc="-67" baseline="0">
                <a:solidFill>
                  <a:schemeClr val="tx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3" name="Text Placeholder 4">
            <a:extLst>
              <a:ext uri="{FF2B5EF4-FFF2-40B4-BE49-F238E27FC236}">
                <a16:creationId xmlns:a16="http://schemas.microsoft.com/office/drawing/2014/main" id="{8B9CAE91-979C-31FB-5E99-6C4EE17681A7}"/>
              </a:ext>
              <a:ext uri="{C183D7F6-B498-43B3-948B-1728B52AA6E4}">
                <adec:decorative xmlns:adec="http://schemas.microsoft.com/office/drawing/2017/decorative" val="1"/>
              </a:ext>
            </a:extLst>
          </p:cNvPr>
          <p:cNvSpPr>
            <a:spLocks noGrp="1"/>
          </p:cNvSpPr>
          <p:nvPr>
            <p:ph type="body" sz="quarter" idx="25"/>
          </p:nvPr>
        </p:nvSpPr>
        <p:spPr>
          <a:xfrm flipV="1">
            <a:off x="596865" y="544522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5656405-D83B-F046-AF29-9A4B3E80E92E}" type="datetime1">
              <a:rPr lang="fi-FI" noProof="0" smtClean="0"/>
              <a:t>9.12.2025</a:t>
            </a:fld>
            <a:endParaRPr lang="fi-FI" noProof="0"/>
          </a:p>
        </p:txBody>
      </p:sp>
    </p:spTree>
    <p:extLst>
      <p:ext uri="{BB962C8B-B14F-4D97-AF65-F5344CB8AC3E}">
        <p14:creationId xmlns:p14="http://schemas.microsoft.com/office/powerpoint/2010/main" val="1544684603"/>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Content_24">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dirty="0"/>
              <a:t>2023</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98138"/>
            <a:ext cx="10858536" cy="60959"/>
          </a:xfrm>
          <a:blipFill dpi="0" rotWithShape="1">
            <a:blip r:embed="rId2">
              <a:extLst>
                <a:ext uri="{96DAC541-7B7A-43D3-8B79-37D633B846F1}">
                  <asvg:svgBlip xmlns:asvg="http://schemas.microsoft.com/office/drawing/2016/SVG/main" r:embed="rId3"/>
                </a:ext>
              </a:extLst>
            </a:blip>
            <a:srcRect/>
            <a:stretch>
              <a:fillRect t="15312" r="-798" b="28755"/>
            </a:stretch>
          </a:blipFill>
          <a:ln>
            <a:noFill/>
          </a:ln>
        </p:spPr>
        <p:txBody>
          <a:bodyPr anchor="b"/>
          <a:lstStyle>
            <a:lvl1pPr marL="0" indent="0">
              <a:buNone/>
              <a:defRPr sz="1067">
                <a:noFill/>
              </a:defRPr>
            </a:lvl1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rot="5400000" flipV="1">
            <a:off x="-794582"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6">
              <a:extLst>
                <a:ext uri="{96DAC541-7B7A-43D3-8B79-37D633B846F1}">
                  <asvg:svgBlip xmlns:asvg="http://schemas.microsoft.com/office/drawing/2016/SVG/main" r:embed="rId7"/>
                </a:ext>
              </a:extLst>
            </a:blip>
            <a:srcRect/>
            <a:stretch>
              <a:fillRect l="24666" r="24666"/>
            </a:stretch>
          </a:blipFill>
        </p:spPr>
        <p:txBody>
          <a:bodyPr>
            <a:normAutofit/>
          </a:bodyPr>
          <a:lstStyle>
            <a:lvl1pPr marL="0" indent="0">
              <a:buNone/>
              <a:defRPr sz="667"/>
            </a:lvl1pPr>
          </a:lstStyle>
          <a:p>
            <a:r>
              <a:rPr lang="fi-FI" noProof="0"/>
              <a:t> </a:t>
            </a:r>
          </a:p>
        </p:txBody>
      </p:sp>
      <p:sp>
        <p:nvSpPr>
          <p:cNvPr id="29" name="Text Placeholder 4">
            <a:extLst>
              <a:ext uri="{FF2B5EF4-FFF2-40B4-BE49-F238E27FC236}">
                <a16:creationId xmlns:a16="http://schemas.microsoft.com/office/drawing/2014/main" id="{0DB611E4-4777-EE68-CD8A-394CB7AE2B54}"/>
              </a:ext>
              <a:ext uri="{C183D7F6-B498-43B3-948B-1728B52AA6E4}">
                <adec:decorative xmlns:adec="http://schemas.microsoft.com/office/drawing/2017/decorative" val="1"/>
              </a:ext>
            </a:extLst>
          </p:cNvPr>
          <p:cNvSpPr>
            <a:spLocks noGrp="1"/>
          </p:cNvSpPr>
          <p:nvPr>
            <p:ph type="body" sz="quarter" idx="32"/>
          </p:nvPr>
        </p:nvSpPr>
        <p:spPr>
          <a:xfrm rot="5400000" flipV="1">
            <a:off x="1942787"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0" name="Text Placeholder 4">
            <a:extLst>
              <a:ext uri="{FF2B5EF4-FFF2-40B4-BE49-F238E27FC236}">
                <a16:creationId xmlns:a16="http://schemas.microsoft.com/office/drawing/2014/main" id="{433E90D6-4E2D-03E5-2D20-D0ADCFC9D114}"/>
              </a:ext>
              <a:ext uri="{C183D7F6-B498-43B3-948B-1728B52AA6E4}">
                <adec:decorative xmlns:adec="http://schemas.microsoft.com/office/drawing/2017/decorative" val="1"/>
              </a:ext>
            </a:extLst>
          </p:cNvPr>
          <p:cNvSpPr>
            <a:spLocks noGrp="1"/>
          </p:cNvSpPr>
          <p:nvPr>
            <p:ph type="body" sz="quarter" idx="33"/>
          </p:nvPr>
        </p:nvSpPr>
        <p:spPr>
          <a:xfrm rot="5400000" flipV="1">
            <a:off x="4793371"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1" name="Text Placeholder 4">
            <a:extLst>
              <a:ext uri="{FF2B5EF4-FFF2-40B4-BE49-F238E27FC236}">
                <a16:creationId xmlns:a16="http://schemas.microsoft.com/office/drawing/2014/main" id="{B0837EC7-1363-9D1C-ADE9-80FE584EFE6D}"/>
              </a:ext>
              <a:ext uri="{C183D7F6-B498-43B3-948B-1728B52AA6E4}">
                <adec:decorative xmlns:adec="http://schemas.microsoft.com/office/drawing/2017/decorative" val="1"/>
              </a:ext>
            </a:extLst>
          </p:cNvPr>
          <p:cNvSpPr>
            <a:spLocks noGrp="1"/>
          </p:cNvSpPr>
          <p:nvPr>
            <p:ph type="body" sz="quarter" idx="34"/>
          </p:nvPr>
        </p:nvSpPr>
        <p:spPr>
          <a:xfrm rot="5400000" flipV="1">
            <a:off x="7587593"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44CFE64-F2DE-4241-80D0-E89D2BAC3CE3}" type="datetime1">
              <a:rPr lang="fi-FI" noProof="0" smtClean="0"/>
              <a:t>9.12.2025</a:t>
            </a:fld>
            <a:endParaRPr lang="fi-FI" noProof="0"/>
          </a:p>
        </p:txBody>
      </p:sp>
      <p:sp>
        <p:nvSpPr>
          <p:cNvPr id="4" name="Title 1">
            <a:extLst>
              <a:ext uri="{FF2B5EF4-FFF2-40B4-BE49-F238E27FC236}">
                <a16:creationId xmlns:a16="http://schemas.microsoft.com/office/drawing/2014/main" id="{44E4297C-275F-F5D6-4A88-36B71B4250D8}"/>
              </a:ext>
            </a:extLst>
          </p:cNvPr>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6" name="Text Placeholder 5">
            <a:extLst>
              <a:ext uri="{FF2B5EF4-FFF2-40B4-BE49-F238E27FC236}">
                <a16:creationId xmlns:a16="http://schemas.microsoft.com/office/drawing/2014/main" id="{BDADD783-4C45-00DA-AF8E-B8E76F5DB339}"/>
              </a:ext>
            </a:extLst>
          </p:cNvPr>
          <p:cNvSpPr>
            <a:spLocks noGrp="1"/>
          </p:cNvSpPr>
          <p:nvPr>
            <p:ph type="body" sz="quarter" idx="35"/>
          </p:nvPr>
        </p:nvSpPr>
        <p:spPr>
          <a:xfrm>
            <a:off x="753534" y="3103033"/>
            <a:ext cx="2338917"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5">
            <a:extLst>
              <a:ext uri="{FF2B5EF4-FFF2-40B4-BE49-F238E27FC236}">
                <a16:creationId xmlns:a16="http://schemas.microsoft.com/office/drawing/2014/main" id="{CDC926C2-F0D4-F088-0A70-C77946166895}"/>
              </a:ext>
            </a:extLst>
          </p:cNvPr>
          <p:cNvSpPr>
            <a:spLocks noGrp="1"/>
          </p:cNvSpPr>
          <p:nvPr>
            <p:ph type="body" sz="quarter" idx="36"/>
          </p:nvPr>
        </p:nvSpPr>
        <p:spPr>
          <a:xfrm>
            <a:off x="3492316"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5">
            <a:extLst>
              <a:ext uri="{FF2B5EF4-FFF2-40B4-BE49-F238E27FC236}">
                <a16:creationId xmlns:a16="http://schemas.microsoft.com/office/drawing/2014/main" id="{104A8B0F-2343-D7F3-C14C-004A0C5A6DA1}"/>
              </a:ext>
            </a:extLst>
          </p:cNvPr>
          <p:cNvSpPr>
            <a:spLocks noGrp="1"/>
          </p:cNvSpPr>
          <p:nvPr>
            <p:ph type="body" sz="quarter" idx="37"/>
          </p:nvPr>
        </p:nvSpPr>
        <p:spPr>
          <a:xfrm>
            <a:off x="631061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55B4939-8B4C-A450-53CF-4778CED75EF6}"/>
              </a:ext>
            </a:extLst>
          </p:cNvPr>
          <p:cNvSpPr>
            <a:spLocks noGrp="1"/>
          </p:cNvSpPr>
          <p:nvPr>
            <p:ph type="body" sz="quarter" idx="38"/>
          </p:nvPr>
        </p:nvSpPr>
        <p:spPr>
          <a:xfrm>
            <a:off x="910240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7769527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Content_25">
    <p:spTree>
      <p:nvGrpSpPr>
        <p:cNvPr id="1" name=""/>
        <p:cNvGrpSpPr/>
        <p:nvPr/>
      </p:nvGrpSpPr>
      <p:grpSpPr>
        <a:xfrm>
          <a:off x="0" y="0"/>
          <a:ext cx="0" cy="0"/>
          <a:chOff x="0" y="0"/>
          <a:chExt cx="0" cy="0"/>
        </a:xfrm>
      </p:grpSpPr>
      <p:sp>
        <p:nvSpPr>
          <p:cNvPr id="2" name="Title 1"/>
          <p:cNvSpPr>
            <a:spLocks noGrp="1"/>
          </p:cNvSpPr>
          <p:nvPr>
            <p:ph type="title"/>
          </p:nvPr>
        </p:nvSpPr>
        <p:spPr>
          <a:xfrm>
            <a:off x="522409" y="962533"/>
            <a:ext cx="8148864" cy="668064"/>
          </a:xfrm>
        </p:spPr>
        <p:txBody>
          <a:bodyPr anchor="t"/>
          <a:lstStyle>
            <a:lvl1pPr>
              <a:defRPr spc="-67" baseline="0">
                <a:solidFill>
                  <a:schemeClr val="tx1"/>
                </a:solidFill>
              </a:defRPr>
            </a:lvl1pPr>
          </a:lstStyle>
          <a:p>
            <a:r>
              <a:rPr lang="en-US" noProof="0"/>
              <a:t>Click to edit Master title style</a:t>
            </a:r>
            <a:endParaRPr lang="fi-FI" noProof="0" dirty="0"/>
          </a:p>
        </p:txBody>
      </p:sp>
      <p:cxnSp>
        <p:nvCxnSpPr>
          <p:cNvPr id="28" name="Straight Connector 27">
            <a:extLst>
              <a:ext uri="{FF2B5EF4-FFF2-40B4-BE49-F238E27FC236}">
                <a16:creationId xmlns:a16="http://schemas.microsoft.com/office/drawing/2014/main" id="{7C729C3F-8599-17B9-5EF0-3965CFF96E73}"/>
              </a:ext>
              <a:ext uri="{C183D7F6-B498-43B3-948B-1728B52AA6E4}">
                <adec:decorative xmlns:adec="http://schemas.microsoft.com/office/drawing/2017/decorative" val="1"/>
              </a:ext>
            </a:extLst>
          </p:cNvPr>
          <p:cNvCxnSpPr>
            <a:cxnSpLocks/>
          </p:cNvCxnSpPr>
          <p:nvPr userDrawn="1"/>
        </p:nvCxnSpPr>
        <p:spPr>
          <a:xfrm>
            <a:off x="624468" y="2943921"/>
            <a:ext cx="10834029" cy="0"/>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D7C32C9-C8E8-CC83-844B-825F3385FC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2985" y="4262166"/>
            <a:ext cx="2768272" cy="70981"/>
          </a:xfrm>
          <a:prstGeom prst="rect">
            <a:avLst/>
          </a:prstGeom>
        </p:spPr>
      </p:pic>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dirty="0"/>
              <a:t>2023</a:t>
            </a:r>
          </a:p>
        </p:txBody>
      </p:sp>
      <p:pic>
        <p:nvPicPr>
          <p:cNvPr id="11" name="Graphic 10">
            <a:extLst>
              <a:ext uri="{FF2B5EF4-FFF2-40B4-BE49-F238E27FC236}">
                <a16:creationId xmlns:a16="http://schemas.microsoft.com/office/drawing/2014/main" id="{97299A94-7D41-1CE8-B381-33D36BE8C0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990545" y="4262166"/>
            <a:ext cx="2768272" cy="70981"/>
          </a:xfrm>
          <a:prstGeom prst="rect">
            <a:avLst/>
          </a:prstGeom>
        </p:spPr>
      </p:pic>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3" name="Graphic 12">
            <a:extLst>
              <a:ext uri="{FF2B5EF4-FFF2-40B4-BE49-F238E27FC236}">
                <a16:creationId xmlns:a16="http://schemas.microsoft.com/office/drawing/2014/main" id="{073241B7-3114-8BAD-D81A-366522E80D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825032" y="4262166"/>
            <a:ext cx="2768272" cy="70981"/>
          </a:xfrm>
          <a:prstGeom prst="rect">
            <a:avLst/>
          </a:prstGeom>
        </p:spPr>
      </p:pic>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4" name="Graphic 13">
            <a:extLst>
              <a:ext uri="{FF2B5EF4-FFF2-40B4-BE49-F238E27FC236}">
                <a16:creationId xmlns:a16="http://schemas.microsoft.com/office/drawing/2014/main" id="{E7B78BAF-E482-14A4-F868-CA6B928A01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09341" y="4262166"/>
            <a:ext cx="2768272" cy="70981"/>
          </a:xfrm>
          <a:prstGeom prst="rect">
            <a:avLst/>
          </a:prstGeom>
        </p:spPr>
      </p:pic>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0FEDE82-73FA-2D45-933A-85555DD2FC61}" type="datetime1">
              <a:rPr lang="fi-FI" noProof="0" smtClean="0"/>
              <a:t>9.12.2025</a:t>
            </a:fld>
            <a:endParaRPr lang="fi-FI" noProof="0"/>
          </a:p>
        </p:txBody>
      </p:sp>
      <p:sp>
        <p:nvSpPr>
          <p:cNvPr id="3" name="Text Placeholder 3">
            <a:extLst>
              <a:ext uri="{FF2B5EF4-FFF2-40B4-BE49-F238E27FC236}">
                <a16:creationId xmlns:a16="http://schemas.microsoft.com/office/drawing/2014/main" id="{E9A64B4C-8E72-359F-3BDC-0B9F05AFE3DA}"/>
              </a:ext>
            </a:extLst>
          </p:cNvPr>
          <p:cNvSpPr>
            <a:spLocks noGrp="1"/>
          </p:cNvSpPr>
          <p:nvPr>
            <p:ph type="body" sz="quarter" idx="32"/>
          </p:nvPr>
        </p:nvSpPr>
        <p:spPr>
          <a:xfrm>
            <a:off x="753534" y="3103033"/>
            <a:ext cx="2338917" cy="2626784"/>
          </a:xfrm>
        </p:spPr>
        <p:txBody>
          <a:bodyPr/>
          <a:lstStyle>
            <a:lvl1pPr>
              <a:defRPr sz="2133"/>
            </a:lvl1pPr>
            <a:lvl4pPr marL="731382" indent="0">
              <a:buNone/>
              <a:defRPr/>
            </a:lvl4pPr>
          </a:lstStyle>
          <a:p>
            <a:pPr lvl="0"/>
            <a:r>
              <a:rPr lang="en-US"/>
              <a:t>Click to edit Master text styles</a:t>
            </a:r>
          </a:p>
        </p:txBody>
      </p:sp>
      <p:sp>
        <p:nvSpPr>
          <p:cNvPr id="4" name="Text Placeholder 3">
            <a:extLst>
              <a:ext uri="{FF2B5EF4-FFF2-40B4-BE49-F238E27FC236}">
                <a16:creationId xmlns:a16="http://schemas.microsoft.com/office/drawing/2014/main" id="{3379217F-8F87-CCB2-7951-EEF4184B9E6F}"/>
              </a:ext>
            </a:extLst>
          </p:cNvPr>
          <p:cNvSpPr>
            <a:spLocks noGrp="1"/>
          </p:cNvSpPr>
          <p:nvPr>
            <p:ph type="body" sz="quarter" idx="33"/>
          </p:nvPr>
        </p:nvSpPr>
        <p:spPr>
          <a:xfrm>
            <a:off x="3501151" y="3103033"/>
            <a:ext cx="2338917" cy="2626784"/>
          </a:xfrm>
        </p:spPr>
        <p:txBody>
          <a:bodyPr/>
          <a:lstStyle>
            <a:lvl1pPr>
              <a:defRPr sz="2133"/>
            </a:lvl1pPr>
          </a:lstStyle>
          <a:p>
            <a:pPr lvl="0"/>
            <a:r>
              <a:rPr lang="en-US"/>
              <a:t>Click to edit Master text styles</a:t>
            </a:r>
          </a:p>
        </p:txBody>
      </p:sp>
      <p:sp>
        <p:nvSpPr>
          <p:cNvPr id="10" name="Text Placeholder 3">
            <a:extLst>
              <a:ext uri="{FF2B5EF4-FFF2-40B4-BE49-F238E27FC236}">
                <a16:creationId xmlns:a16="http://schemas.microsoft.com/office/drawing/2014/main" id="{B646DBE0-9EB8-A50F-BB0E-F78B71A9876A}"/>
              </a:ext>
            </a:extLst>
          </p:cNvPr>
          <p:cNvSpPr>
            <a:spLocks noGrp="1"/>
          </p:cNvSpPr>
          <p:nvPr>
            <p:ph type="body" sz="quarter" idx="34"/>
          </p:nvPr>
        </p:nvSpPr>
        <p:spPr>
          <a:xfrm>
            <a:off x="6328280" y="3103033"/>
            <a:ext cx="2338917" cy="2626784"/>
          </a:xfrm>
        </p:spPr>
        <p:txBody>
          <a:bodyPr/>
          <a:lstStyle>
            <a:lvl1pPr>
              <a:defRPr sz="2133"/>
            </a:lvl1pPr>
            <a:lvl2pPr>
              <a:defRPr/>
            </a:lvl2pPr>
          </a:lstStyle>
          <a:p>
            <a:pPr lvl="0"/>
            <a:r>
              <a:rPr lang="en-US"/>
              <a:t>Click to edit Master text styles</a:t>
            </a:r>
          </a:p>
        </p:txBody>
      </p:sp>
      <p:sp>
        <p:nvSpPr>
          <p:cNvPr id="12" name="Text Placeholder 3">
            <a:extLst>
              <a:ext uri="{FF2B5EF4-FFF2-40B4-BE49-F238E27FC236}">
                <a16:creationId xmlns:a16="http://schemas.microsoft.com/office/drawing/2014/main" id="{6139A9B1-CF69-645F-593F-78EDF57D7D43}"/>
              </a:ext>
            </a:extLst>
          </p:cNvPr>
          <p:cNvSpPr>
            <a:spLocks noGrp="1"/>
          </p:cNvSpPr>
          <p:nvPr>
            <p:ph type="body" sz="quarter" idx="35"/>
          </p:nvPr>
        </p:nvSpPr>
        <p:spPr>
          <a:xfrm>
            <a:off x="9111238" y="3103033"/>
            <a:ext cx="2338917" cy="2626784"/>
          </a:xfrm>
        </p:spPr>
        <p:txBody>
          <a:bodyPr/>
          <a:lstStyle>
            <a:lvl1pPr>
              <a:defRPr sz="2133"/>
            </a:lvl1pPr>
          </a:lstStyle>
          <a:p>
            <a:pPr lvl="0"/>
            <a:r>
              <a:rPr lang="en-US"/>
              <a:t>Click to edit Master text styles</a:t>
            </a:r>
          </a:p>
        </p:txBody>
      </p:sp>
    </p:spTree>
    <p:extLst>
      <p:ext uri="{BB962C8B-B14F-4D97-AF65-F5344CB8AC3E}">
        <p14:creationId xmlns:p14="http://schemas.microsoft.com/office/powerpoint/2010/main" val="20702123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F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C0768-4D08-4E53-BD90-2A9515DAA2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826" y="432134"/>
            <a:ext cx="1384064" cy="589358"/>
          </a:xfrm>
          <a:prstGeom prst="rect">
            <a:avLst/>
          </a:prstGeom>
        </p:spPr>
      </p:pic>
    </p:spTree>
    <p:extLst>
      <p:ext uri="{BB962C8B-B14F-4D97-AF65-F5344CB8AC3E}">
        <p14:creationId xmlns:p14="http://schemas.microsoft.com/office/powerpoint/2010/main" val="1960221497"/>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Content_26">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2409" y="1661029"/>
            <a:ext cx="5266184" cy="4512000"/>
          </a:xfrm>
        </p:spPr>
        <p:txBody>
          <a:bodyPr>
            <a:noAutofit/>
          </a:bodyPr>
          <a:lstStyle/>
          <a:p>
            <a:pPr lvl="0"/>
            <a:r>
              <a:rPr lang="en-US" noProof="0"/>
              <a:t>Click to edit Master text styles</a:t>
            </a:r>
          </a:p>
        </p:txBody>
      </p:sp>
      <p:sp>
        <p:nvSpPr>
          <p:cNvPr id="4" name="Content Placeholder 3"/>
          <p:cNvSpPr>
            <a:spLocks noGrp="1"/>
          </p:cNvSpPr>
          <p:nvPr>
            <p:ph sz="half" idx="2"/>
          </p:nvPr>
        </p:nvSpPr>
        <p:spPr>
          <a:xfrm>
            <a:off x="5910888" y="1661029"/>
            <a:ext cx="5280000" cy="4512000"/>
          </a:xfrm>
        </p:spPr>
        <p:txBody>
          <a:bodyPr>
            <a:noAutofit/>
          </a:bodyPr>
          <a:lstStyle/>
          <a:p>
            <a:pPr lvl="0"/>
            <a:r>
              <a:rPr lang="en-US" noProof="0"/>
              <a:t>Click to edit Master text styles</a:t>
            </a:r>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a:lstStyle/>
          <a:p>
            <a:r>
              <a:rPr lang="fi-FI" noProof="0"/>
              <a:t>© OP Pohjola / OP-Konfidentiell</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a:xfrm>
            <a:off x="10386484" y="6356352"/>
            <a:ext cx="990600" cy="314177"/>
          </a:xfrm>
          <a:prstGeom prst="rect">
            <a:avLst/>
          </a:prstGeom>
        </p:spPr>
        <p:txBody>
          <a:bodyPr/>
          <a:lstStyle/>
          <a:p>
            <a:fld id="{F9E16626-9667-074C-8D44-FD4D4BE7FCBB}" type="datetime1">
              <a:rPr lang="fi-FI" noProof="0" smtClean="0"/>
              <a:t>9.12.2025</a:t>
            </a:fld>
            <a:endParaRPr lang="fi-FI" noProof="0"/>
          </a:p>
        </p:txBody>
      </p:sp>
      <p:sp>
        <p:nvSpPr>
          <p:cNvPr id="5" name="Title 1">
            <a:extLst>
              <a:ext uri="{FF2B5EF4-FFF2-40B4-BE49-F238E27FC236}">
                <a16:creationId xmlns:a16="http://schemas.microsoft.com/office/drawing/2014/main" id="{7993C273-1241-1DCD-A95E-708103B768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Content_27">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518346" y="1661029"/>
            <a:ext cx="5280001" cy="2208000"/>
          </a:xfrm>
        </p:spPr>
        <p:txBody>
          <a:bodyPr>
            <a:noAutofit/>
          </a:bodyPr>
          <a:lstStyle/>
          <a:p>
            <a:pPr lvl="0"/>
            <a:r>
              <a:rPr lang="en-US" noProof="0"/>
              <a:t>Click to edit Master text styles</a:t>
            </a:r>
          </a:p>
        </p:txBody>
      </p:sp>
      <p:sp>
        <p:nvSpPr>
          <p:cNvPr id="14" name="Content Placeholder 3"/>
          <p:cNvSpPr>
            <a:spLocks noGrp="1"/>
          </p:cNvSpPr>
          <p:nvPr>
            <p:ph sz="half" idx="2"/>
          </p:nvPr>
        </p:nvSpPr>
        <p:spPr>
          <a:xfrm>
            <a:off x="5910888" y="1661029"/>
            <a:ext cx="5280000" cy="2208000"/>
          </a:xfrm>
        </p:spPr>
        <p:txBody>
          <a:bodyPr>
            <a:noAutofit/>
          </a:bodyPr>
          <a:lstStyle/>
          <a:p>
            <a:pPr lvl="0"/>
            <a:r>
              <a:rPr lang="en-US" noProof="0"/>
              <a:t>Click to edit Master text styles</a:t>
            </a:r>
          </a:p>
        </p:txBody>
      </p:sp>
      <p:sp>
        <p:nvSpPr>
          <p:cNvPr id="15" name="Content Placeholder 2"/>
          <p:cNvSpPr>
            <a:spLocks noGrp="1"/>
          </p:cNvSpPr>
          <p:nvPr>
            <p:ph sz="half" idx="13"/>
          </p:nvPr>
        </p:nvSpPr>
        <p:spPr>
          <a:xfrm>
            <a:off x="518346" y="3949475"/>
            <a:ext cx="5280001" cy="2208000"/>
          </a:xfrm>
        </p:spPr>
        <p:txBody>
          <a:bodyPr>
            <a:noAutofit/>
          </a:bodyPr>
          <a:lstStyle/>
          <a:p>
            <a:pPr lvl="0"/>
            <a:r>
              <a:rPr lang="en-US" noProof="0"/>
              <a:t>Click to edit Master text styles</a:t>
            </a:r>
          </a:p>
        </p:txBody>
      </p:sp>
      <p:sp>
        <p:nvSpPr>
          <p:cNvPr id="16" name="Content Placeholder 3"/>
          <p:cNvSpPr>
            <a:spLocks noGrp="1"/>
          </p:cNvSpPr>
          <p:nvPr>
            <p:ph sz="half" idx="14"/>
          </p:nvPr>
        </p:nvSpPr>
        <p:spPr>
          <a:xfrm>
            <a:off x="5910888" y="3949475"/>
            <a:ext cx="5280000" cy="2208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a:xfrm>
            <a:off x="10386484" y="6356352"/>
            <a:ext cx="990600" cy="314177"/>
          </a:xfrm>
          <a:prstGeom prst="rect">
            <a:avLst/>
          </a:prstGeom>
        </p:spPr>
        <p:txBody>
          <a:bodyPr/>
          <a:lstStyle/>
          <a:p>
            <a:fld id="{73160B7B-D8FC-484C-9AE1-D83DBEFA6D3A}" type="datetime1">
              <a:rPr lang="fi-FI" noProof="0" smtClean="0"/>
              <a:t>9.12.2025</a:t>
            </a:fld>
            <a:endParaRPr lang="fi-FI" noProof="0"/>
          </a:p>
        </p:txBody>
      </p:sp>
      <p:sp>
        <p:nvSpPr>
          <p:cNvPr id="5" name="Title 1">
            <a:extLst>
              <a:ext uri="{FF2B5EF4-FFF2-40B4-BE49-F238E27FC236}">
                <a16:creationId xmlns:a16="http://schemas.microsoft.com/office/drawing/2014/main" id="{86C57694-0134-FB3B-BBAA-A093D8F618B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294610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Content_28">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20911"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2" name="Content Placeholder 3"/>
          <p:cNvSpPr>
            <a:spLocks noGrp="1"/>
          </p:cNvSpPr>
          <p:nvPr>
            <p:ph sz="half" idx="2"/>
          </p:nvPr>
        </p:nvSpPr>
        <p:spPr>
          <a:xfrm>
            <a:off x="520911" y="2499270"/>
            <a:ext cx="5280000" cy="3684588"/>
          </a:xfrm>
        </p:spPr>
        <p:txBody>
          <a:bodyPr>
            <a:noAutofit/>
          </a:bodyPr>
          <a:lstStyle/>
          <a:p>
            <a:pPr lvl="0"/>
            <a:r>
              <a:rPr lang="en-US" noProof="0"/>
              <a:t>Click to edit Master text styles</a:t>
            </a:r>
          </a:p>
        </p:txBody>
      </p:sp>
      <p:sp>
        <p:nvSpPr>
          <p:cNvPr id="13" name="Text Placeholder 4"/>
          <p:cNvSpPr>
            <a:spLocks noGrp="1"/>
          </p:cNvSpPr>
          <p:nvPr>
            <p:ph type="body" sz="quarter" idx="3"/>
          </p:nvPr>
        </p:nvSpPr>
        <p:spPr>
          <a:xfrm>
            <a:off x="5921503"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5"/>
          <p:cNvSpPr>
            <a:spLocks noGrp="1"/>
          </p:cNvSpPr>
          <p:nvPr>
            <p:ph sz="quarter" idx="4"/>
          </p:nvPr>
        </p:nvSpPr>
        <p:spPr>
          <a:xfrm>
            <a:off x="5921503" y="2499270"/>
            <a:ext cx="5280000" cy="3684588"/>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a:xfrm>
            <a:off x="10386484" y="6356352"/>
            <a:ext cx="990600" cy="314177"/>
          </a:xfrm>
          <a:prstGeom prst="rect">
            <a:avLst/>
          </a:prstGeom>
        </p:spPr>
        <p:txBody>
          <a:bodyPr/>
          <a:lstStyle/>
          <a:p>
            <a:fld id="{B066508B-79DD-D241-BF4B-1F98386A40E4}" type="datetime1">
              <a:rPr lang="fi-FI" noProof="0" smtClean="0"/>
              <a:t>9.12.2025</a:t>
            </a:fld>
            <a:endParaRPr lang="fi-FI" noProof="0"/>
          </a:p>
        </p:txBody>
      </p:sp>
      <p:sp>
        <p:nvSpPr>
          <p:cNvPr id="5" name="Title 1">
            <a:extLst>
              <a:ext uri="{FF2B5EF4-FFF2-40B4-BE49-F238E27FC236}">
                <a16:creationId xmlns:a16="http://schemas.microsoft.com/office/drawing/2014/main" id="{F9CA6EF4-B182-EEE8-390E-3ABC39B8986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646560184"/>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Content_29">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20909"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3"/>
          <p:cNvSpPr>
            <a:spLocks noGrp="1"/>
          </p:cNvSpPr>
          <p:nvPr>
            <p:ph sz="half" idx="2"/>
          </p:nvPr>
        </p:nvSpPr>
        <p:spPr>
          <a:xfrm>
            <a:off x="520909" y="2501029"/>
            <a:ext cx="3408000" cy="3696000"/>
          </a:xfrm>
        </p:spPr>
        <p:txBody>
          <a:bodyPr>
            <a:noAutofit/>
          </a:bodyPr>
          <a:lstStyle/>
          <a:p>
            <a:pPr lvl="0"/>
            <a:r>
              <a:rPr lang="en-US" noProof="0"/>
              <a:t>Click to edit Master text styles</a:t>
            </a:r>
          </a:p>
        </p:txBody>
      </p:sp>
      <p:sp>
        <p:nvSpPr>
          <p:cNvPr id="15" name="Text Placeholder 4"/>
          <p:cNvSpPr>
            <a:spLocks noGrp="1"/>
          </p:cNvSpPr>
          <p:nvPr>
            <p:ph type="body" sz="quarter" idx="3" hasCustomPrompt="1"/>
          </p:nvPr>
        </p:nvSpPr>
        <p:spPr>
          <a:xfrm>
            <a:off x="4159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noProof="0" dirty="0"/>
              <a:t>Kirjoita väliotsikko</a:t>
            </a:r>
          </a:p>
        </p:txBody>
      </p:sp>
      <p:sp>
        <p:nvSpPr>
          <p:cNvPr id="16" name="Content Placeholder 5"/>
          <p:cNvSpPr>
            <a:spLocks noGrp="1"/>
          </p:cNvSpPr>
          <p:nvPr>
            <p:ph sz="quarter" idx="4"/>
          </p:nvPr>
        </p:nvSpPr>
        <p:spPr>
          <a:xfrm>
            <a:off x="4159903" y="2501029"/>
            <a:ext cx="3408000" cy="3696000"/>
          </a:xfrm>
        </p:spPr>
        <p:txBody>
          <a:bodyPr>
            <a:noAutofit/>
          </a:bodyPr>
          <a:lstStyle/>
          <a:p>
            <a:pPr lvl="0"/>
            <a:r>
              <a:rPr lang="en-US" noProof="0"/>
              <a:t>Click to edit Master text styles</a:t>
            </a:r>
          </a:p>
        </p:txBody>
      </p:sp>
      <p:sp>
        <p:nvSpPr>
          <p:cNvPr id="17" name="Text Placeholder 4"/>
          <p:cNvSpPr>
            <a:spLocks noGrp="1"/>
          </p:cNvSpPr>
          <p:nvPr>
            <p:ph type="body" sz="quarter" idx="13"/>
          </p:nvPr>
        </p:nvSpPr>
        <p:spPr>
          <a:xfrm>
            <a:off x="7783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8" name="Content Placeholder 5"/>
          <p:cNvSpPr>
            <a:spLocks noGrp="1"/>
          </p:cNvSpPr>
          <p:nvPr>
            <p:ph sz="quarter" idx="14"/>
          </p:nvPr>
        </p:nvSpPr>
        <p:spPr>
          <a:xfrm>
            <a:off x="7783903" y="2501029"/>
            <a:ext cx="3408000" cy="3696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a:xfrm>
            <a:off x="10386484" y="6356352"/>
            <a:ext cx="990600" cy="314177"/>
          </a:xfrm>
          <a:prstGeom prst="rect">
            <a:avLst/>
          </a:prstGeom>
        </p:spPr>
        <p:txBody>
          <a:bodyPr/>
          <a:lstStyle/>
          <a:p>
            <a:fld id="{05022105-9F4C-5747-95F7-2D9A0BC78434}" type="datetime1">
              <a:rPr lang="fi-FI" noProof="0" smtClean="0"/>
              <a:t>9.12.2025</a:t>
            </a:fld>
            <a:endParaRPr lang="fi-FI" noProof="0"/>
          </a:p>
        </p:txBody>
      </p:sp>
      <p:sp>
        <p:nvSpPr>
          <p:cNvPr id="5" name="Title 1">
            <a:extLst>
              <a:ext uri="{FF2B5EF4-FFF2-40B4-BE49-F238E27FC236}">
                <a16:creationId xmlns:a16="http://schemas.microsoft.com/office/drawing/2014/main" id="{CC376717-38BF-82C5-E832-560B155AC7D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6126483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Content_30">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521503"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1" name="Content Placeholder 3"/>
          <p:cNvSpPr>
            <a:spLocks noGrp="1"/>
          </p:cNvSpPr>
          <p:nvPr>
            <p:ph sz="half" idx="2"/>
          </p:nvPr>
        </p:nvSpPr>
        <p:spPr>
          <a:xfrm>
            <a:off x="4157877"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2" name="Content Placeholder 3"/>
          <p:cNvSpPr>
            <a:spLocks noGrp="1"/>
          </p:cNvSpPr>
          <p:nvPr>
            <p:ph sz="half" idx="13"/>
          </p:nvPr>
        </p:nvSpPr>
        <p:spPr>
          <a:xfrm>
            <a:off x="7781585"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a:xfrm>
            <a:off x="10386484" y="6356352"/>
            <a:ext cx="990600" cy="314177"/>
          </a:xfrm>
          <a:prstGeom prst="rect">
            <a:avLst/>
          </a:prstGeom>
        </p:spPr>
        <p:txBody>
          <a:bodyPr/>
          <a:lstStyle/>
          <a:p>
            <a:fld id="{FCA19004-EE4C-E141-9E22-ABAB2BB1BC8F}" type="datetime1">
              <a:rPr lang="fi-FI" noProof="0" smtClean="0"/>
              <a:t>9.12.2025</a:t>
            </a:fld>
            <a:endParaRPr lang="fi-FI" noProof="0"/>
          </a:p>
        </p:txBody>
      </p:sp>
      <p:sp>
        <p:nvSpPr>
          <p:cNvPr id="5" name="Title 1">
            <a:extLst>
              <a:ext uri="{FF2B5EF4-FFF2-40B4-BE49-F238E27FC236}">
                <a16:creationId xmlns:a16="http://schemas.microsoft.com/office/drawing/2014/main" id="{23DF7B82-D717-4FDB-2E51-34DA55E50F67}"/>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346454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Content_31">
    <p:spTree>
      <p:nvGrpSpPr>
        <p:cNvPr id="1" name=""/>
        <p:cNvGrpSpPr/>
        <p:nvPr/>
      </p:nvGrpSpPr>
      <p:grpSpPr>
        <a:xfrm>
          <a:off x="0" y="0"/>
          <a:ext cx="0" cy="0"/>
          <a:chOff x="0" y="0"/>
          <a:chExt cx="0" cy="0"/>
        </a:xfrm>
      </p:grpSpPr>
      <p:sp>
        <p:nvSpPr>
          <p:cNvPr id="10" name="Content Placeholder 2"/>
          <p:cNvSpPr>
            <a:spLocks noGrp="1"/>
          </p:cNvSpPr>
          <p:nvPr>
            <p:ph idx="1"/>
          </p:nvPr>
        </p:nvSpPr>
        <p:spPr>
          <a:xfrm>
            <a:off x="520908" y="1662121"/>
            <a:ext cx="10672795" cy="1440000"/>
          </a:xfrm>
        </p:spPr>
        <p:txBody>
          <a:bodyPr>
            <a:noAutofit/>
          </a:bodyPr>
          <a:lstStyle>
            <a:lvl1pPr>
              <a:buClr>
                <a:schemeClr val="accent1"/>
              </a:buClr>
              <a:defRPr spc="-27" baseline="0"/>
            </a:lvl1pPr>
            <a:lvl2pPr>
              <a:defRPr spc="-27" baseline="0"/>
            </a:lvl2pPr>
            <a:lvl3pPr>
              <a:defRPr spc="-27" baseline="0"/>
            </a:lvl3pPr>
            <a:lvl4pPr marL="1075240" indent="0">
              <a:buNone/>
              <a:defRPr/>
            </a:lvl4pPr>
          </a:lstStyle>
          <a:p>
            <a:pPr lvl="0"/>
            <a:r>
              <a:rPr lang="en-US" noProof="0"/>
              <a:t>Click to edit Master text styles</a:t>
            </a:r>
          </a:p>
        </p:txBody>
      </p:sp>
      <p:sp>
        <p:nvSpPr>
          <p:cNvPr id="11" name="Content Placeholder 2"/>
          <p:cNvSpPr>
            <a:spLocks noGrp="1"/>
          </p:cNvSpPr>
          <p:nvPr>
            <p:ph idx="13"/>
          </p:nvPr>
        </p:nvSpPr>
        <p:spPr>
          <a:xfrm>
            <a:off x="520908" y="3182148"/>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12" name="Content Placeholder 2"/>
          <p:cNvSpPr>
            <a:spLocks noGrp="1"/>
          </p:cNvSpPr>
          <p:nvPr>
            <p:ph idx="14"/>
          </p:nvPr>
        </p:nvSpPr>
        <p:spPr>
          <a:xfrm>
            <a:off x="520908" y="4702175"/>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a:xfrm>
            <a:off x="10386484" y="6356352"/>
            <a:ext cx="990600" cy="314177"/>
          </a:xfrm>
          <a:prstGeom prst="rect">
            <a:avLst/>
          </a:prstGeom>
        </p:spPr>
        <p:txBody>
          <a:bodyPr/>
          <a:lstStyle/>
          <a:p>
            <a:fld id="{330B8315-1175-5C48-A879-815F717B680B}" type="datetime1">
              <a:rPr lang="fi-FI" noProof="0" smtClean="0"/>
              <a:t>9.12.2025</a:t>
            </a:fld>
            <a:endParaRPr lang="fi-FI" noProof="0"/>
          </a:p>
        </p:txBody>
      </p:sp>
      <p:sp>
        <p:nvSpPr>
          <p:cNvPr id="4" name="Title 1">
            <a:extLst>
              <a:ext uri="{FF2B5EF4-FFF2-40B4-BE49-F238E27FC236}">
                <a16:creationId xmlns:a16="http://schemas.microsoft.com/office/drawing/2014/main" id="{8CD0EC4F-6CE3-7EEB-322B-7AF233EE9609}"/>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409002067"/>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Content_32">
    <p:spTree>
      <p:nvGrpSpPr>
        <p:cNvPr id="1" name=""/>
        <p:cNvGrpSpPr/>
        <p:nvPr/>
      </p:nvGrpSpPr>
      <p:grpSpPr>
        <a:xfrm>
          <a:off x="0" y="0"/>
          <a:ext cx="0" cy="0"/>
          <a:chOff x="0" y="0"/>
          <a:chExt cx="0" cy="0"/>
        </a:xfrm>
      </p:grpSpPr>
      <p:sp>
        <p:nvSpPr>
          <p:cNvPr id="19" name="Tekstin paikkamerkki 9"/>
          <p:cNvSpPr>
            <a:spLocks noGrp="1"/>
          </p:cNvSpPr>
          <p:nvPr>
            <p:ph type="body" sz="quarter" idx="13"/>
          </p:nvPr>
        </p:nvSpPr>
        <p:spPr>
          <a:xfrm>
            <a:off x="522409" y="1663096"/>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0" name="Content Placeholder 2"/>
          <p:cNvSpPr>
            <a:spLocks noGrp="1"/>
          </p:cNvSpPr>
          <p:nvPr>
            <p:ph idx="1"/>
          </p:nvPr>
        </p:nvSpPr>
        <p:spPr>
          <a:xfrm>
            <a:off x="2613892" y="1662121"/>
            <a:ext cx="8555181" cy="1440000"/>
          </a:xfrm>
        </p:spPr>
        <p:txBody>
          <a:bodyPr anchor="t" anchorCtr="0">
            <a:noAutofit/>
          </a:bodyPr>
          <a:lstStyle>
            <a:lvl1pPr>
              <a:buClr>
                <a:schemeClr val="accent1"/>
              </a:buClr>
              <a:defRPr spc="-27" baseline="0">
                <a:solidFill>
                  <a:schemeClr val="tx1"/>
                </a:solidFill>
              </a:defRPr>
            </a:lvl1pPr>
            <a:lvl2pPr>
              <a:defRPr spc="-27" baseline="0"/>
            </a:lvl2pPr>
            <a:lvl3pPr>
              <a:defRPr spc="-27" baseline="0"/>
            </a:lvl3pPr>
          </a:lstStyle>
          <a:p>
            <a:pPr lvl="0"/>
            <a:r>
              <a:rPr lang="en-US" noProof="0"/>
              <a:t>Click to edit Master text styles</a:t>
            </a:r>
          </a:p>
        </p:txBody>
      </p:sp>
      <p:sp>
        <p:nvSpPr>
          <p:cNvPr id="21" name="Tekstin paikkamerkki 9"/>
          <p:cNvSpPr>
            <a:spLocks noGrp="1"/>
          </p:cNvSpPr>
          <p:nvPr>
            <p:ph type="body" sz="quarter" idx="14"/>
          </p:nvPr>
        </p:nvSpPr>
        <p:spPr>
          <a:xfrm>
            <a:off x="522409" y="3182970"/>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2" name="Content Placeholder 2"/>
          <p:cNvSpPr>
            <a:spLocks noGrp="1"/>
          </p:cNvSpPr>
          <p:nvPr>
            <p:ph idx="15"/>
          </p:nvPr>
        </p:nvSpPr>
        <p:spPr>
          <a:xfrm>
            <a:off x="2613892" y="3181995"/>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23" name="Tekstin paikkamerkki 9"/>
          <p:cNvSpPr>
            <a:spLocks noGrp="1"/>
          </p:cNvSpPr>
          <p:nvPr>
            <p:ph type="body" sz="quarter" idx="16"/>
          </p:nvPr>
        </p:nvSpPr>
        <p:spPr>
          <a:xfrm>
            <a:off x="522409" y="4702843"/>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4" name="Content Placeholder 2"/>
          <p:cNvSpPr>
            <a:spLocks noGrp="1"/>
          </p:cNvSpPr>
          <p:nvPr>
            <p:ph idx="17"/>
          </p:nvPr>
        </p:nvSpPr>
        <p:spPr>
          <a:xfrm>
            <a:off x="2613892" y="4701868"/>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a:xfrm>
            <a:off x="10386484" y="6356352"/>
            <a:ext cx="990600" cy="314177"/>
          </a:xfrm>
          <a:prstGeom prst="rect">
            <a:avLst/>
          </a:prstGeom>
        </p:spPr>
        <p:txBody>
          <a:bodyPr/>
          <a:lstStyle/>
          <a:p>
            <a:fld id="{367D8E74-E954-2547-B4F7-580107513588}" type="datetime1">
              <a:rPr lang="fi-FI" noProof="0" smtClean="0"/>
              <a:t>9.12.2025</a:t>
            </a:fld>
            <a:endParaRPr lang="fi-FI" noProof="0"/>
          </a:p>
        </p:txBody>
      </p:sp>
      <p:sp>
        <p:nvSpPr>
          <p:cNvPr id="4" name="Title 1">
            <a:extLst>
              <a:ext uri="{FF2B5EF4-FFF2-40B4-BE49-F238E27FC236}">
                <a16:creationId xmlns:a16="http://schemas.microsoft.com/office/drawing/2014/main" id="{D22359FA-783F-DFF1-3CA4-E81275019D3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73353749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Content_33">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a:xfrm>
            <a:off x="10386484" y="6356352"/>
            <a:ext cx="990600" cy="314177"/>
          </a:xfrm>
          <a:prstGeom prst="rect">
            <a:avLst/>
          </a:prstGeom>
        </p:spPr>
        <p:txBody>
          <a:bodyPr/>
          <a:lstStyle/>
          <a:p>
            <a:fld id="{65A077DC-6BC4-DA4A-AFEB-2CB3D13C2CD9}" type="datetime1">
              <a:rPr lang="fi-FI" noProof="0" smtClean="0"/>
              <a:t>9.12.2025</a:t>
            </a:fld>
            <a:endParaRPr lang="fi-FI" noProof="0"/>
          </a:p>
        </p:txBody>
      </p:sp>
      <p:sp>
        <p:nvSpPr>
          <p:cNvPr id="6" name="Text Placeholder 4">
            <a:extLst>
              <a:ext uri="{FF2B5EF4-FFF2-40B4-BE49-F238E27FC236}">
                <a16:creationId xmlns:a16="http://schemas.microsoft.com/office/drawing/2014/main" id="{57304C0D-E9DC-95D7-EA44-76DBAA7098D5}"/>
              </a:ext>
            </a:extLst>
          </p:cNvPr>
          <p:cNvSpPr>
            <a:spLocks noGrp="1"/>
          </p:cNvSpPr>
          <p:nvPr>
            <p:ph type="body" sz="quarter" idx="13"/>
          </p:nvPr>
        </p:nvSpPr>
        <p:spPr>
          <a:xfrm>
            <a:off x="514759" y="620185"/>
            <a:ext cx="10862325" cy="5547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Content_34">
    <p:spTree>
      <p:nvGrpSpPr>
        <p:cNvPr id="1" name=""/>
        <p:cNvGrpSpPr/>
        <p:nvPr/>
      </p:nvGrpSpPr>
      <p:grpSpPr>
        <a:xfrm>
          <a:off x="0" y="0"/>
          <a:ext cx="0" cy="0"/>
          <a:chOff x="0" y="0"/>
          <a:chExt cx="0" cy="0"/>
        </a:xfrm>
      </p:grpSpPr>
      <p:cxnSp>
        <p:nvCxnSpPr>
          <p:cNvPr id="7" name="Straight Connector 9">
            <a:extLst>
              <a:ext uri="{C183D7F6-B498-43B3-948B-1728B52AA6E4}">
                <adec:decorative xmlns:adec="http://schemas.microsoft.com/office/drawing/2017/decorative" val="1"/>
              </a:ext>
            </a:extLst>
          </p:cNvPr>
          <p:cNvCxnSpPr/>
          <p:nvPr userDrawn="1"/>
        </p:nvCxnSpPr>
        <p:spPr>
          <a:xfrm rot="5400000">
            <a:off x="4975600" y="3041724"/>
            <a:ext cx="2412208" cy="2181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a:extLst>
              <a:ext uri="{C183D7F6-B498-43B3-948B-1728B52AA6E4}">
                <adec:decorative xmlns:adec="http://schemas.microsoft.com/office/drawing/2017/decorative" val="1"/>
              </a:ext>
            </a:extLst>
          </p:cNvPr>
          <p:cNvCxnSpPr/>
          <p:nvPr userDrawn="1"/>
        </p:nvCxnSpPr>
        <p:spPr>
          <a:xfrm rot="10800000">
            <a:off x="1127271" y="3166536"/>
            <a:ext cx="1042051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kstiruutu 16"/>
          <p:cNvSpPr txBox="1"/>
          <p:nvPr userDrawn="1"/>
        </p:nvSpPr>
        <p:spPr>
          <a:xfrm>
            <a:off x="924131"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1</a:t>
            </a:r>
          </a:p>
        </p:txBody>
      </p:sp>
      <p:sp>
        <p:nvSpPr>
          <p:cNvPr id="14" name="Tekstiruutu 13"/>
          <p:cNvSpPr txBox="1"/>
          <p:nvPr userDrawn="1"/>
        </p:nvSpPr>
        <p:spPr>
          <a:xfrm>
            <a:off x="6627753"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2</a:t>
            </a:r>
          </a:p>
        </p:txBody>
      </p:sp>
      <p:sp>
        <p:nvSpPr>
          <p:cNvPr id="16" name="Tekstiruutu 15"/>
          <p:cNvSpPr txBox="1"/>
          <p:nvPr userDrawn="1"/>
        </p:nvSpPr>
        <p:spPr>
          <a:xfrm>
            <a:off x="924131" y="3068960"/>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3</a:t>
            </a:r>
          </a:p>
        </p:txBody>
      </p:sp>
      <p:sp>
        <p:nvSpPr>
          <p:cNvPr id="15" name="Tekstiruutu 14"/>
          <p:cNvSpPr txBox="1"/>
          <p:nvPr userDrawn="1"/>
        </p:nvSpPr>
        <p:spPr>
          <a:xfrm>
            <a:off x="6612338" y="3075513"/>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4</a:t>
            </a:r>
          </a:p>
        </p:txBody>
      </p:sp>
      <p:sp>
        <p:nvSpPr>
          <p:cNvPr id="29" name="Tekstin paikkamerkki 19"/>
          <p:cNvSpPr>
            <a:spLocks noGrp="1"/>
          </p:cNvSpPr>
          <p:nvPr>
            <p:ph type="body" sz="quarter" idx="17"/>
          </p:nvPr>
        </p:nvSpPr>
        <p:spPr>
          <a:xfrm>
            <a:off x="1033202" y="5084763"/>
            <a:ext cx="10396799" cy="1008063"/>
          </a:xfrm>
          <a:prstGeom prst="rect">
            <a:avLst/>
          </a:prstGeom>
        </p:spPr>
        <p:txBody>
          <a:bodyPr/>
          <a:lstStyle>
            <a:lvl1pPr marL="0" indent="0">
              <a:buNone/>
              <a:defRPr sz="1600"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a:xfrm>
            <a:off x="10386484" y="6356352"/>
            <a:ext cx="990600" cy="314177"/>
          </a:xfrm>
          <a:prstGeom prst="rect">
            <a:avLst/>
          </a:prstGeom>
        </p:spPr>
        <p:txBody>
          <a:bodyPr/>
          <a:lstStyle/>
          <a:p>
            <a:fld id="{9339651B-F110-C443-BD4F-E59E2F55105A}" type="datetime1">
              <a:rPr lang="fi-FI" noProof="0" smtClean="0"/>
              <a:t>9.12.2025</a:t>
            </a:fld>
            <a:endParaRPr lang="fi-FI" noProof="0"/>
          </a:p>
        </p:txBody>
      </p:sp>
      <p:sp>
        <p:nvSpPr>
          <p:cNvPr id="4" name="Title 1">
            <a:extLst>
              <a:ext uri="{FF2B5EF4-FFF2-40B4-BE49-F238E27FC236}">
                <a16:creationId xmlns:a16="http://schemas.microsoft.com/office/drawing/2014/main" id="{C0A7AE3E-222B-D4CF-E6FE-0555A576D44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10" name="Text Placeholder 8">
            <a:extLst>
              <a:ext uri="{FF2B5EF4-FFF2-40B4-BE49-F238E27FC236}">
                <a16:creationId xmlns:a16="http://schemas.microsoft.com/office/drawing/2014/main" id="{25B85A10-42EE-3C0F-484B-91B6F5D0F99D}"/>
              </a:ext>
            </a:extLst>
          </p:cNvPr>
          <p:cNvSpPr>
            <a:spLocks noGrp="1"/>
          </p:cNvSpPr>
          <p:nvPr>
            <p:ph type="body" sz="quarter" idx="21"/>
          </p:nvPr>
        </p:nvSpPr>
        <p:spPr>
          <a:xfrm>
            <a:off x="1839384" y="1881300"/>
            <a:ext cx="3920067" cy="900000"/>
          </a:xfrm>
        </p:spPr>
        <p:txBody>
          <a:bodyPr/>
          <a:lstStyle/>
          <a:p>
            <a:pPr lvl="0"/>
            <a:r>
              <a:rPr lang="en-US"/>
              <a:t>Click to edit Master text styles</a:t>
            </a:r>
          </a:p>
        </p:txBody>
      </p:sp>
      <p:sp>
        <p:nvSpPr>
          <p:cNvPr id="12" name="Text Placeholder 8">
            <a:extLst>
              <a:ext uri="{FF2B5EF4-FFF2-40B4-BE49-F238E27FC236}">
                <a16:creationId xmlns:a16="http://schemas.microsoft.com/office/drawing/2014/main" id="{17B1B1DC-5B1A-AEE9-9810-68A4316FCEA1}"/>
              </a:ext>
            </a:extLst>
          </p:cNvPr>
          <p:cNvSpPr>
            <a:spLocks noGrp="1"/>
          </p:cNvSpPr>
          <p:nvPr>
            <p:ph type="body" sz="quarter" idx="22"/>
          </p:nvPr>
        </p:nvSpPr>
        <p:spPr>
          <a:xfrm>
            <a:off x="7512051" y="1881300"/>
            <a:ext cx="3920067" cy="900000"/>
          </a:xfrm>
        </p:spPr>
        <p:txBody>
          <a:bodyPr/>
          <a:lstStyle/>
          <a:p>
            <a:pPr lvl="0"/>
            <a:r>
              <a:rPr lang="en-US"/>
              <a:t>Click to edit Master text styles</a:t>
            </a:r>
          </a:p>
        </p:txBody>
      </p:sp>
      <p:sp>
        <p:nvSpPr>
          <p:cNvPr id="19" name="Text Placeholder 8">
            <a:extLst>
              <a:ext uri="{FF2B5EF4-FFF2-40B4-BE49-F238E27FC236}">
                <a16:creationId xmlns:a16="http://schemas.microsoft.com/office/drawing/2014/main" id="{B19ECD3D-E5E1-4C59-1975-1984319FB3E5}"/>
              </a:ext>
            </a:extLst>
          </p:cNvPr>
          <p:cNvSpPr>
            <a:spLocks noGrp="1"/>
          </p:cNvSpPr>
          <p:nvPr>
            <p:ph type="body" sz="quarter" idx="23"/>
          </p:nvPr>
        </p:nvSpPr>
        <p:spPr>
          <a:xfrm>
            <a:off x="1839384" y="3413767"/>
            <a:ext cx="3920067" cy="900000"/>
          </a:xfrm>
        </p:spPr>
        <p:txBody>
          <a:bodyPr/>
          <a:lstStyle/>
          <a:p>
            <a:pPr lvl="0"/>
            <a:r>
              <a:rPr lang="en-US"/>
              <a:t>Click to edit Master text styles</a:t>
            </a:r>
          </a:p>
        </p:txBody>
      </p:sp>
      <p:sp>
        <p:nvSpPr>
          <p:cNvPr id="20" name="Text Placeholder 8">
            <a:extLst>
              <a:ext uri="{FF2B5EF4-FFF2-40B4-BE49-F238E27FC236}">
                <a16:creationId xmlns:a16="http://schemas.microsoft.com/office/drawing/2014/main" id="{12D9C0CC-F4B2-D60D-8FE4-9E7A31C07D57}"/>
              </a:ext>
            </a:extLst>
          </p:cNvPr>
          <p:cNvSpPr>
            <a:spLocks noGrp="1"/>
          </p:cNvSpPr>
          <p:nvPr>
            <p:ph type="body" sz="quarter" idx="24"/>
          </p:nvPr>
        </p:nvSpPr>
        <p:spPr>
          <a:xfrm>
            <a:off x="7512051" y="3413767"/>
            <a:ext cx="3920067" cy="900000"/>
          </a:xfrm>
        </p:spPr>
        <p:txBody>
          <a:bodyPr/>
          <a:lstStyle/>
          <a:p>
            <a:pPr lvl="0"/>
            <a:r>
              <a:rPr lang="en-US"/>
              <a:t>Click to edit Master text styles</a:t>
            </a:r>
          </a:p>
        </p:txBody>
      </p:sp>
    </p:spTree>
    <p:extLst>
      <p:ext uri="{BB962C8B-B14F-4D97-AF65-F5344CB8AC3E}">
        <p14:creationId xmlns:p14="http://schemas.microsoft.com/office/powerpoint/2010/main" val="329262053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Content_35">
    <p:spTree>
      <p:nvGrpSpPr>
        <p:cNvPr id="1" name=""/>
        <p:cNvGrpSpPr/>
        <p:nvPr/>
      </p:nvGrpSpPr>
      <p:grpSpPr>
        <a:xfrm>
          <a:off x="0" y="0"/>
          <a:ext cx="0" cy="0"/>
          <a:chOff x="0" y="0"/>
          <a:chExt cx="0" cy="0"/>
        </a:xfrm>
      </p:grpSpPr>
      <p:cxnSp>
        <p:nvCxnSpPr>
          <p:cNvPr id="18" name="Straight Connector 9">
            <a:extLst>
              <a:ext uri="{C183D7F6-B498-43B3-948B-1728B52AA6E4}">
                <adec:decorative xmlns:adec="http://schemas.microsoft.com/office/drawing/2017/decorative" val="1"/>
              </a:ext>
            </a:extLst>
          </p:cNvPr>
          <p:cNvCxnSpPr/>
          <p:nvPr userDrawn="1"/>
        </p:nvCxnSpPr>
        <p:spPr>
          <a:xfrm>
            <a:off x="5999989" y="1761416"/>
            <a:ext cx="0" cy="4163861"/>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a:extLst>
              <a:ext uri="{C183D7F6-B498-43B3-948B-1728B52AA6E4}">
                <adec:decorative xmlns:adec="http://schemas.microsoft.com/office/drawing/2017/decorative" val="1"/>
              </a:ext>
            </a:extLst>
          </p:cNvPr>
          <p:cNvCxnSpPr/>
          <p:nvPr userDrawn="1"/>
        </p:nvCxnSpPr>
        <p:spPr>
          <a:xfrm rot="10800000">
            <a:off x="755031" y="3683164"/>
            <a:ext cx="1095206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Tekstiruutu 32"/>
          <p:cNvSpPr txBox="1"/>
          <p:nvPr userDrawn="1"/>
        </p:nvSpPr>
        <p:spPr>
          <a:xfrm>
            <a:off x="457282"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1</a:t>
            </a:r>
          </a:p>
        </p:txBody>
      </p:sp>
      <p:sp>
        <p:nvSpPr>
          <p:cNvPr id="30" name="Tekstiruutu 29"/>
          <p:cNvSpPr txBox="1"/>
          <p:nvPr userDrawn="1"/>
        </p:nvSpPr>
        <p:spPr>
          <a:xfrm>
            <a:off x="6059734"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2</a:t>
            </a:r>
          </a:p>
        </p:txBody>
      </p:sp>
      <p:sp>
        <p:nvSpPr>
          <p:cNvPr id="32" name="Tekstiruutu 31"/>
          <p:cNvSpPr txBox="1"/>
          <p:nvPr userDrawn="1"/>
        </p:nvSpPr>
        <p:spPr>
          <a:xfrm>
            <a:off x="457282" y="3675937"/>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3</a:t>
            </a:r>
          </a:p>
        </p:txBody>
      </p:sp>
      <p:sp>
        <p:nvSpPr>
          <p:cNvPr id="31" name="Tekstiruutu 30"/>
          <p:cNvSpPr txBox="1"/>
          <p:nvPr userDrawn="1"/>
        </p:nvSpPr>
        <p:spPr>
          <a:xfrm>
            <a:off x="6044318" y="3610954"/>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4</a:t>
            </a:r>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a:xfrm>
            <a:off x="10386484" y="6356352"/>
            <a:ext cx="990600" cy="314177"/>
          </a:xfrm>
          <a:prstGeom prst="rect">
            <a:avLst/>
          </a:prstGeom>
        </p:spPr>
        <p:txBody>
          <a:bodyPr/>
          <a:lstStyle/>
          <a:p>
            <a:fld id="{8344E1AD-CD0B-2A43-AE0C-6C75453D022F}" type="datetime1">
              <a:rPr lang="fi-FI" noProof="0" smtClean="0"/>
              <a:t>9.12.2025</a:t>
            </a:fld>
            <a:endParaRPr lang="fi-FI" noProof="0"/>
          </a:p>
        </p:txBody>
      </p:sp>
      <p:sp>
        <p:nvSpPr>
          <p:cNvPr id="4" name="Title 1">
            <a:extLst>
              <a:ext uri="{FF2B5EF4-FFF2-40B4-BE49-F238E27FC236}">
                <a16:creationId xmlns:a16="http://schemas.microsoft.com/office/drawing/2014/main" id="{41BE2399-21E3-9594-E712-825098A7F2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8" name="Text Placeholder 6">
            <a:extLst>
              <a:ext uri="{FF2B5EF4-FFF2-40B4-BE49-F238E27FC236}">
                <a16:creationId xmlns:a16="http://schemas.microsoft.com/office/drawing/2014/main" id="{CFD2D87F-01B6-887E-07FA-E9C4D8C4540E}"/>
              </a:ext>
            </a:extLst>
          </p:cNvPr>
          <p:cNvSpPr>
            <a:spLocks noGrp="1"/>
          </p:cNvSpPr>
          <p:nvPr>
            <p:ph type="body" sz="quarter" idx="20"/>
          </p:nvPr>
        </p:nvSpPr>
        <p:spPr>
          <a:xfrm>
            <a:off x="1225551" y="1784351"/>
            <a:ext cx="4595283" cy="1595967"/>
          </a:xfrm>
        </p:spPr>
        <p:txBody>
          <a:body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A4E6A959-B387-7BF0-A889-E6BD2E14B761}"/>
              </a:ext>
            </a:extLst>
          </p:cNvPr>
          <p:cNvSpPr>
            <a:spLocks noGrp="1"/>
          </p:cNvSpPr>
          <p:nvPr>
            <p:ph type="body" sz="quarter" idx="21"/>
          </p:nvPr>
        </p:nvSpPr>
        <p:spPr>
          <a:xfrm>
            <a:off x="6889751" y="1784351"/>
            <a:ext cx="4595283" cy="1595967"/>
          </a:xfrm>
        </p:spPr>
        <p:txBody>
          <a:bodyPr/>
          <a:lstStyle/>
          <a:p>
            <a:pPr lvl="0"/>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B0561B2B-686C-C86B-43CD-CF655EF621F7}"/>
              </a:ext>
            </a:extLst>
          </p:cNvPr>
          <p:cNvSpPr>
            <a:spLocks noGrp="1"/>
          </p:cNvSpPr>
          <p:nvPr>
            <p:ph type="body" sz="quarter" idx="22"/>
          </p:nvPr>
        </p:nvSpPr>
        <p:spPr>
          <a:xfrm>
            <a:off x="6889751" y="3943351"/>
            <a:ext cx="4595283" cy="1595967"/>
          </a:xfrm>
        </p:spPr>
        <p:txBody>
          <a:body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89906099-D552-1244-C78B-DEB4DF4D6649}"/>
              </a:ext>
            </a:extLst>
          </p:cNvPr>
          <p:cNvSpPr>
            <a:spLocks noGrp="1"/>
          </p:cNvSpPr>
          <p:nvPr>
            <p:ph type="body" sz="quarter" idx="23"/>
          </p:nvPr>
        </p:nvSpPr>
        <p:spPr>
          <a:xfrm>
            <a:off x="1225551" y="3943351"/>
            <a:ext cx="4595283" cy="159596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472924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F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73583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Content_36">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45539" y="1661029"/>
            <a:ext cx="6041528" cy="4357008"/>
          </a:xfrm>
          <a:prstGeom prst="rect">
            <a:avLst/>
          </a:prstGeo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852357" y="1661029"/>
            <a:ext cx="4510587" cy="4510587"/>
          </a:xfrm>
          <a:prstGeom prst="ellipse">
            <a:avLst/>
          </a:prstGeom>
          <a:solidFill>
            <a:schemeClr val="accent2"/>
          </a:solidFill>
          <a:effectLst/>
        </p:spPr>
        <p:txBody>
          <a:bodyPr/>
          <a:lstStyle>
            <a:lvl1pPr marL="0" indent="0" algn="ctr">
              <a:buFontTx/>
              <a:buNone/>
              <a:defRPr sz="1867" spc="-67"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a:xfrm>
            <a:off x="10386484" y="6356352"/>
            <a:ext cx="990600" cy="314177"/>
          </a:xfrm>
          <a:prstGeom prst="rect">
            <a:avLst/>
          </a:prstGeom>
        </p:spPr>
        <p:txBody>
          <a:bodyPr/>
          <a:lstStyle/>
          <a:p>
            <a:fld id="{0C48B7BB-B7ED-CB41-AFE1-917B8567CB97}" type="datetime1">
              <a:rPr lang="fi-FI" noProof="0" smtClean="0"/>
              <a:t>9.12.2025</a:t>
            </a:fld>
            <a:endParaRPr lang="fi-FI" noProof="0"/>
          </a:p>
        </p:txBody>
      </p:sp>
      <p:sp>
        <p:nvSpPr>
          <p:cNvPr id="4" name="Title 1">
            <a:extLst>
              <a:ext uri="{FF2B5EF4-FFF2-40B4-BE49-F238E27FC236}">
                <a16:creationId xmlns:a16="http://schemas.microsoft.com/office/drawing/2014/main" id="{45443350-0EDE-36C8-EAB0-675FC6D1872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74052681"/>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Content_37">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1170644" y="1656204"/>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713536" y="4221075"/>
            <a:ext cx="3314216" cy="1745659"/>
          </a:xfrm>
          <a:prstGeom prst="rect">
            <a:avLst/>
          </a:prstGeom>
        </p:spPr>
        <p:txBody>
          <a:bodyPr lIns="0">
            <a:noAutofit/>
          </a:bodyPr>
          <a:lstStyle>
            <a:lvl1pPr marL="0" indent="0" algn="ctr">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889396" y="1633165"/>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432288"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608149" y="1598609"/>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151041"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a:xfrm>
            <a:off x="10386484" y="6356352"/>
            <a:ext cx="990600" cy="314177"/>
          </a:xfrm>
          <a:prstGeom prst="rect">
            <a:avLst/>
          </a:prstGeom>
        </p:spPr>
        <p:txBody>
          <a:bodyPr/>
          <a:lstStyle/>
          <a:p>
            <a:fld id="{97DC7485-E0D2-8D48-B336-55A9C192ABED}" type="datetime1">
              <a:rPr lang="fi-FI" noProof="0" smtClean="0"/>
              <a:t>9.12.2025</a:t>
            </a:fld>
            <a:endParaRPr lang="fi-FI" noProof="0"/>
          </a:p>
        </p:txBody>
      </p:sp>
      <p:sp>
        <p:nvSpPr>
          <p:cNvPr id="4" name="Title 1">
            <a:extLst>
              <a:ext uri="{FF2B5EF4-FFF2-40B4-BE49-F238E27FC236}">
                <a16:creationId xmlns:a16="http://schemas.microsoft.com/office/drawing/2014/main" id="{349A28DA-3DED-5937-922C-64487E02F5E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50744800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Content_38">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2063789"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dirty="0"/>
              <a:t>Lähin konttori / konttorit</a:t>
            </a:r>
            <a:br>
              <a:rPr lang="fi-FI" noProof="0" dirty="0"/>
            </a:br>
            <a:r>
              <a:rPr lang="fi-FI" noProof="0" dirty="0"/>
              <a:t>Yhteystiedot</a:t>
            </a:r>
            <a:br>
              <a:rPr lang="fi-FI" noProof="0" dirty="0"/>
            </a:br>
            <a:r>
              <a:rPr lang="fi-FI" noProof="0" dirty="0"/>
              <a:t>Aukioloajat</a:t>
            </a:r>
            <a:br>
              <a:rPr lang="fi-FI" noProof="0" dirty="0"/>
            </a:br>
            <a:r>
              <a:rPr lang="fi-FI" noProof="0" dirty="0"/>
              <a:t>Verkkosivu</a:t>
            </a:r>
            <a:br>
              <a:rPr lang="fi-FI" noProof="0" dirty="0"/>
            </a:br>
            <a:r>
              <a:rPr lang="fi-FI" noProof="0" dirty="0"/>
              <a:t>Muu tieto</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7335383" y="1884149"/>
            <a:ext cx="1746100" cy="17461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1" name="Text Placeholder 12"/>
          <p:cNvSpPr>
            <a:spLocks noGrp="1"/>
          </p:cNvSpPr>
          <p:nvPr>
            <p:ph type="body" sz="quarter" idx="15" hasCustomPrompt="1"/>
          </p:nvPr>
        </p:nvSpPr>
        <p:spPr>
          <a:xfrm>
            <a:off x="6288341"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a:xfrm>
            <a:off x="10386484" y="6356352"/>
            <a:ext cx="990600" cy="314177"/>
          </a:xfrm>
          <a:prstGeom prst="rect">
            <a:avLst/>
          </a:prstGeom>
        </p:spPr>
        <p:txBody>
          <a:bodyPr/>
          <a:lstStyle/>
          <a:p>
            <a:fld id="{CB1C7CB7-F8B2-6E4F-9799-8C3B0AC9DFAF}" type="datetime1">
              <a:rPr lang="fi-FI" noProof="0" smtClean="0"/>
              <a:t>9.12.2025</a:t>
            </a:fld>
            <a:endParaRPr lang="fi-FI" noProof="0"/>
          </a:p>
        </p:txBody>
      </p:sp>
      <p:pic>
        <p:nvPicPr>
          <p:cNvPr id="18" name="Kuva 17">
            <a:extLst>
              <a:ext uri="{FF2B5EF4-FFF2-40B4-BE49-F238E27FC236}">
                <a16:creationId xmlns:a16="http://schemas.microsoft.com/office/drawing/2014/main" id="{69A85528-7428-434C-B70E-40C08182C3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5633" y="2022006"/>
            <a:ext cx="2851851" cy="1450093"/>
          </a:xfrm>
          <a:prstGeom prst="rect">
            <a:avLst/>
          </a:prstGeom>
        </p:spPr>
      </p:pic>
      <p:sp>
        <p:nvSpPr>
          <p:cNvPr id="2" name="Title 1">
            <a:extLst>
              <a:ext uri="{FF2B5EF4-FFF2-40B4-BE49-F238E27FC236}">
                <a16:creationId xmlns:a16="http://schemas.microsoft.com/office/drawing/2014/main" id="{4AE36CD9-C447-38B1-44B5-B819ACE84784}"/>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574076512"/>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Content_39">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404961" y="3926642"/>
            <a:ext cx="3168440" cy="1919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Lähin konttori / konttorit</a:t>
            </a:r>
            <a:br>
              <a:rPr lang="fi-FI" noProof="0"/>
            </a:br>
            <a:r>
              <a:rPr lang="fi-FI" noProof="0"/>
              <a:t>Yhteystiedot</a:t>
            </a:r>
            <a:br>
              <a:rPr lang="fi-FI" noProof="0"/>
            </a:br>
            <a:r>
              <a:rPr lang="fi-FI" noProof="0"/>
              <a:t>Aukioloajat</a:t>
            </a:r>
            <a:br>
              <a:rPr lang="fi-FI" noProof="0"/>
            </a:br>
            <a:r>
              <a:rPr lang="fi-FI" noProof="0"/>
              <a:t>Verkkosivu</a:t>
            </a:r>
            <a:br>
              <a:rPr lang="fi-FI" noProof="0"/>
            </a:br>
            <a:r>
              <a:rPr lang="fi-FI" noProof="0"/>
              <a:t>Muu tieto</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288214" y="150883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3" name="Text Placeholder 12"/>
          <p:cNvSpPr>
            <a:spLocks noGrp="1"/>
          </p:cNvSpPr>
          <p:nvPr>
            <p:ph type="body" sz="quarter" idx="15" hasCustomPrompt="1"/>
          </p:nvPr>
        </p:nvSpPr>
        <p:spPr>
          <a:xfrm>
            <a:off x="8016267" y="1509271"/>
            <a:ext cx="3264453" cy="1535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6288214" y="3236887"/>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5" name="Text Placeholder 12"/>
          <p:cNvSpPr>
            <a:spLocks noGrp="1"/>
          </p:cNvSpPr>
          <p:nvPr>
            <p:ph type="body" sz="quarter" idx="16" hasCustomPrompt="1"/>
          </p:nvPr>
        </p:nvSpPr>
        <p:spPr>
          <a:xfrm>
            <a:off x="8016267" y="3236887"/>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19" hasCustomPrompt="1"/>
          </p:nvPr>
        </p:nvSpPr>
        <p:spPr>
          <a:xfrm>
            <a:off x="6288214" y="496531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7" name="Text Placeholder 12"/>
          <p:cNvSpPr>
            <a:spLocks noGrp="1"/>
          </p:cNvSpPr>
          <p:nvPr>
            <p:ph type="body" sz="quarter" idx="17" hasCustomPrompt="1"/>
          </p:nvPr>
        </p:nvSpPr>
        <p:spPr>
          <a:xfrm>
            <a:off x="8016267" y="4965128"/>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a:xfrm>
            <a:off x="10386484" y="6356352"/>
            <a:ext cx="990600" cy="314177"/>
          </a:xfrm>
          <a:prstGeom prst="rect">
            <a:avLst/>
          </a:prstGeom>
        </p:spPr>
        <p:txBody>
          <a:bodyPr/>
          <a:lstStyle/>
          <a:p>
            <a:fld id="{E536FF8B-00A7-1949-8EDC-DCE78C064929}" type="datetime1">
              <a:rPr lang="fi-FI" noProof="0" smtClean="0"/>
              <a:t>9.12.2025</a:t>
            </a:fld>
            <a:endParaRPr lang="fi-FI" noProof="0"/>
          </a:p>
        </p:txBody>
      </p:sp>
      <p:pic>
        <p:nvPicPr>
          <p:cNvPr id="30" name="Kuva 29">
            <a:extLst>
              <a:ext uri="{FF2B5EF4-FFF2-40B4-BE49-F238E27FC236}">
                <a16:creationId xmlns:a16="http://schemas.microsoft.com/office/drawing/2014/main" id="{1D1C455C-3A11-094D-AA7B-04CAE66889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428" y="2144950"/>
            <a:ext cx="2851851" cy="1450093"/>
          </a:xfrm>
          <a:prstGeom prst="rect">
            <a:avLst/>
          </a:prstGeom>
        </p:spPr>
      </p:pic>
      <p:sp>
        <p:nvSpPr>
          <p:cNvPr id="2" name="Title 1">
            <a:extLst>
              <a:ext uri="{FF2B5EF4-FFF2-40B4-BE49-F238E27FC236}">
                <a16:creationId xmlns:a16="http://schemas.microsoft.com/office/drawing/2014/main" id="{A2226FDB-67F3-3944-5102-E2A9AE8E0EDA}"/>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1999973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Content_40">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608524"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586816" y="3779927"/>
            <a:ext cx="3314216" cy="2160000"/>
          </a:xfrm>
          <a:prstGeom prst="rect">
            <a:avLst/>
          </a:prstGeom>
        </p:spPr>
        <p:txBody>
          <a:bodyPr lIns="0">
            <a:noAutofit/>
          </a:bodyPr>
          <a:lstStyle>
            <a:lvl1pPr marL="0" indent="0">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317772"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317772"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048728"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048728"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a:xfrm>
            <a:off x="10386484" y="6356352"/>
            <a:ext cx="990600" cy="314177"/>
          </a:xfrm>
          <a:prstGeom prst="rect">
            <a:avLst/>
          </a:prstGeom>
        </p:spPr>
        <p:txBody>
          <a:bodyPr/>
          <a:lstStyle/>
          <a:p>
            <a:fld id="{DBA5D60E-04CD-5243-9309-2D00067EF053}" type="datetime1">
              <a:rPr lang="fi-FI" noProof="0" smtClean="0"/>
              <a:t>9.12.2025</a:t>
            </a:fld>
            <a:endParaRPr lang="fi-FI" noProof="0"/>
          </a:p>
        </p:txBody>
      </p:sp>
      <p:sp>
        <p:nvSpPr>
          <p:cNvPr id="4" name="Title 1">
            <a:extLst>
              <a:ext uri="{FF2B5EF4-FFF2-40B4-BE49-F238E27FC236}">
                <a16:creationId xmlns:a16="http://schemas.microsoft.com/office/drawing/2014/main" id="{784FB71E-4D5A-0ED2-E196-B4FB5355F33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231415321"/>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Content_41">
    <p:spTree>
      <p:nvGrpSpPr>
        <p:cNvPr id="1" name=""/>
        <p:cNvGrpSpPr/>
        <p:nvPr/>
      </p:nvGrpSpPr>
      <p:grpSpPr>
        <a:xfrm>
          <a:off x="0" y="0"/>
          <a:ext cx="0" cy="0"/>
          <a:chOff x="0" y="0"/>
          <a:chExt cx="0" cy="0"/>
        </a:xfrm>
      </p:grpSpPr>
      <p:sp>
        <p:nvSpPr>
          <p:cNvPr id="20"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587976"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1" name="Tekstin paikkamerkki 3"/>
          <p:cNvSpPr>
            <a:spLocks noGrp="1"/>
          </p:cNvSpPr>
          <p:nvPr>
            <p:ph type="body" sz="quarter" idx="13"/>
          </p:nvPr>
        </p:nvSpPr>
        <p:spPr>
          <a:xfrm>
            <a:off x="1691977" y="1955251"/>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4443271"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5536694"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8283697"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395130"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25" hasCustomPrompt="1"/>
          </p:nvPr>
        </p:nvSpPr>
        <p:spPr>
          <a:xfrm>
            <a:off x="587976"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7" name="Tekstin paikkamerkki 3"/>
          <p:cNvSpPr>
            <a:spLocks noGrp="1"/>
          </p:cNvSpPr>
          <p:nvPr>
            <p:ph type="body" sz="quarter" idx="20"/>
          </p:nvPr>
        </p:nvSpPr>
        <p:spPr>
          <a:xfrm>
            <a:off x="1691977" y="4028709"/>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8"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4367059"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9" name="Tekstin paikkamerkki 15"/>
          <p:cNvSpPr>
            <a:spLocks noGrp="1"/>
          </p:cNvSpPr>
          <p:nvPr>
            <p:ph type="body" sz="quarter" idx="22"/>
          </p:nvPr>
        </p:nvSpPr>
        <p:spPr>
          <a:xfrm>
            <a:off x="5536694"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8207485"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395130"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a:xfrm>
            <a:off x="10386484" y="6356352"/>
            <a:ext cx="990600" cy="314177"/>
          </a:xfrm>
          <a:prstGeom prst="rect">
            <a:avLst/>
          </a:prstGeom>
        </p:spPr>
        <p:txBody>
          <a:bodyPr/>
          <a:lstStyle/>
          <a:p>
            <a:fld id="{BACE15F1-5C97-6B42-A424-BCAE7BFC922E}" type="datetime1">
              <a:rPr lang="fi-FI" noProof="0" smtClean="0"/>
              <a:t>9.12.2025</a:t>
            </a:fld>
            <a:endParaRPr lang="fi-FI" noProof="0"/>
          </a:p>
        </p:txBody>
      </p:sp>
      <p:sp>
        <p:nvSpPr>
          <p:cNvPr id="4" name="Title 1">
            <a:extLst>
              <a:ext uri="{FF2B5EF4-FFF2-40B4-BE49-F238E27FC236}">
                <a16:creationId xmlns:a16="http://schemas.microsoft.com/office/drawing/2014/main" id="{0D0979BD-B501-040B-9A9D-06FF6F7480C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816532854"/>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Content_42">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400722" y="519486"/>
            <a:ext cx="11266345" cy="1046895"/>
          </a:xfrm>
        </p:spPr>
        <p:txBody>
          <a:bodyPr/>
          <a:lstStyle>
            <a:lvl1pPr algn="ctr">
              <a:defRPr/>
            </a:lvl1pPr>
          </a:lstStyle>
          <a:p>
            <a:r>
              <a:rPr lang="fi-FI" noProof="0"/>
              <a:t>Kirjoita otsikko tähän</a:t>
            </a:r>
          </a:p>
        </p:txBody>
      </p:sp>
      <p:sp>
        <p:nvSpPr>
          <p:cNvPr id="34" name="Picture Placeholder 5">
            <a:extLst>
              <a:ext uri="{C183D7F6-B498-43B3-948B-1728B52AA6E4}">
                <adec:decorative xmlns:adec="http://schemas.microsoft.com/office/drawing/2017/decorative" val="1"/>
              </a:ext>
            </a:extLst>
          </p:cNvPr>
          <p:cNvSpPr>
            <a:spLocks noGrp="1" noChangeAspect="1"/>
          </p:cNvSpPr>
          <p:nvPr>
            <p:ph type="pic" sz="quarter" idx="34" hasCustomPrompt="1"/>
          </p:nvPr>
        </p:nvSpPr>
        <p:spPr>
          <a:xfrm>
            <a:off x="1113440" y="204437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5" name="Tekstin paikkamerkki 13"/>
          <p:cNvSpPr>
            <a:spLocks noGrp="1"/>
          </p:cNvSpPr>
          <p:nvPr>
            <p:ph type="body" sz="quarter" idx="35"/>
          </p:nvPr>
        </p:nvSpPr>
        <p:spPr>
          <a:xfrm>
            <a:off x="400722" y="3164479"/>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18" name="Picture Placeholder 5">
            <a:extLst>
              <a:ext uri="{C183D7F6-B498-43B3-948B-1728B52AA6E4}">
                <adec:decorative xmlns:adec="http://schemas.microsoft.com/office/drawing/2017/decorative" val="1"/>
              </a:ext>
            </a:extLst>
          </p:cNvPr>
          <p:cNvSpPr>
            <a:spLocks noGrp="1" noChangeAspect="1"/>
          </p:cNvSpPr>
          <p:nvPr>
            <p:ph type="pic" sz="quarter" idx="30" hasCustomPrompt="1"/>
          </p:nvPr>
        </p:nvSpPr>
        <p:spPr>
          <a:xfrm>
            <a:off x="4074656" y="205711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1" name="Tekstin paikkamerkki 13"/>
          <p:cNvSpPr>
            <a:spLocks noGrp="1"/>
          </p:cNvSpPr>
          <p:nvPr>
            <p:ph type="body" sz="quarter" idx="31"/>
          </p:nvPr>
        </p:nvSpPr>
        <p:spPr>
          <a:xfrm>
            <a:off x="3361938" y="3177211"/>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8" name="Picture Placeholder 5">
            <a:extLst>
              <a:ext uri="{C183D7F6-B498-43B3-948B-1728B52AA6E4}">
                <adec:decorative xmlns:adec="http://schemas.microsoft.com/office/drawing/2017/decorative" val="1"/>
              </a:ext>
            </a:extLst>
          </p:cNvPr>
          <p:cNvSpPr>
            <a:spLocks noGrp="1" noChangeAspect="1"/>
          </p:cNvSpPr>
          <p:nvPr>
            <p:ph type="pic" sz="quarter" idx="38" hasCustomPrompt="1"/>
          </p:nvPr>
        </p:nvSpPr>
        <p:spPr>
          <a:xfrm>
            <a:off x="7035872" y="204437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9" name="Tekstin paikkamerkki 13"/>
          <p:cNvSpPr>
            <a:spLocks noGrp="1"/>
          </p:cNvSpPr>
          <p:nvPr>
            <p:ph type="body" sz="quarter" idx="39"/>
          </p:nvPr>
        </p:nvSpPr>
        <p:spPr>
          <a:xfrm>
            <a:off x="6323154" y="3164477"/>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9997089" y="2044375"/>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284371" y="3164474"/>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6" name="Picture Placeholder 5">
            <a:extLst>
              <a:ext uri="{C183D7F6-B498-43B3-948B-1728B52AA6E4}">
                <adec:decorative xmlns:adec="http://schemas.microsoft.com/office/drawing/2017/decorative" val="1"/>
              </a:ext>
            </a:extLst>
          </p:cNvPr>
          <p:cNvSpPr>
            <a:spLocks noGrp="1" noChangeAspect="1"/>
          </p:cNvSpPr>
          <p:nvPr>
            <p:ph type="pic" sz="quarter" idx="36" hasCustomPrompt="1"/>
          </p:nvPr>
        </p:nvSpPr>
        <p:spPr>
          <a:xfrm>
            <a:off x="1113440" y="411107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7" name="Tekstin paikkamerkki 13"/>
          <p:cNvSpPr>
            <a:spLocks noGrp="1"/>
          </p:cNvSpPr>
          <p:nvPr>
            <p:ph type="body" sz="quarter" idx="37"/>
          </p:nvPr>
        </p:nvSpPr>
        <p:spPr>
          <a:xfrm>
            <a:off x="400722"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2" name="Picture Placeholder 5">
            <a:extLst>
              <a:ext uri="{C183D7F6-B498-43B3-948B-1728B52AA6E4}">
                <adec:decorative xmlns:adec="http://schemas.microsoft.com/office/drawing/2017/decorative" val="1"/>
              </a:ext>
            </a:extLst>
          </p:cNvPr>
          <p:cNvSpPr>
            <a:spLocks noGrp="1" noChangeAspect="1"/>
          </p:cNvSpPr>
          <p:nvPr>
            <p:ph type="pic" sz="quarter" idx="32" hasCustomPrompt="1"/>
          </p:nvPr>
        </p:nvSpPr>
        <p:spPr>
          <a:xfrm>
            <a:off x="4074656" y="4123803"/>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3" name="Tekstin paikkamerkki 13"/>
          <p:cNvSpPr>
            <a:spLocks noGrp="1"/>
          </p:cNvSpPr>
          <p:nvPr>
            <p:ph type="body" sz="quarter" idx="33"/>
          </p:nvPr>
        </p:nvSpPr>
        <p:spPr>
          <a:xfrm>
            <a:off x="3361938"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40" name="Picture Placeholder 5">
            <a:extLst>
              <a:ext uri="{C183D7F6-B498-43B3-948B-1728B52AA6E4}">
                <adec:decorative xmlns:adec="http://schemas.microsoft.com/office/drawing/2017/decorative" val="1"/>
              </a:ext>
            </a:extLst>
          </p:cNvPr>
          <p:cNvSpPr>
            <a:spLocks noGrp="1" noChangeAspect="1"/>
          </p:cNvSpPr>
          <p:nvPr>
            <p:ph type="pic" sz="quarter" idx="40" hasCustomPrompt="1"/>
          </p:nvPr>
        </p:nvSpPr>
        <p:spPr>
          <a:xfrm>
            <a:off x="7035872" y="411106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1" name="Tekstin paikkamerkki 13"/>
          <p:cNvSpPr>
            <a:spLocks noGrp="1"/>
          </p:cNvSpPr>
          <p:nvPr>
            <p:ph type="body" sz="quarter" idx="41"/>
          </p:nvPr>
        </p:nvSpPr>
        <p:spPr>
          <a:xfrm>
            <a:off x="6323154"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9997089" y="411106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284371"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a:xfrm>
            <a:off x="10386484" y="6356352"/>
            <a:ext cx="990600" cy="314177"/>
          </a:xfrm>
          <a:prstGeom prst="rect">
            <a:avLst/>
          </a:prstGeom>
        </p:spPr>
        <p:txBody>
          <a:bodyPr/>
          <a:lstStyle/>
          <a:p>
            <a:fld id="{7DBB1454-0CE1-4046-890D-5187D6A0796C}" type="datetime1">
              <a:rPr lang="fi-FI" noProof="0" smtClean="0"/>
              <a:t>9.12.2025</a:t>
            </a:fld>
            <a:endParaRPr lang="fi-FI" noProof="0"/>
          </a:p>
        </p:txBody>
      </p:sp>
    </p:spTree>
    <p:extLst>
      <p:ext uri="{BB962C8B-B14F-4D97-AF65-F5344CB8AC3E}">
        <p14:creationId xmlns:p14="http://schemas.microsoft.com/office/powerpoint/2010/main" val="52967097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Closing_1_Thank-you">
    <p:bg>
      <p:bgPr>
        <a:solidFill>
          <a:schemeClr val="accent2"/>
        </a:solidFill>
        <a:effectLst/>
      </p:bgPr>
    </p:bg>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ctrTitle"/>
          </p:nvPr>
        </p:nvSpPr>
        <p:spPr>
          <a:xfrm>
            <a:off x="1524000" y="2235669"/>
            <a:ext cx="9144000" cy="1885015"/>
          </a:xfrm>
          <a:effectLst>
            <a:outerShdw blurRad="88900" dist="50800" dir="2700000" algn="tl" rotWithShape="0">
              <a:prstClr val="black">
                <a:alpha val="20000"/>
              </a:prstClr>
            </a:outerShdw>
          </a:effectLst>
        </p:spPr>
        <p:txBody>
          <a:bodyPr anchor="ctr">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16D09E9A-44F4-984F-8F3A-E4B77204A0B7}" type="datetime1">
              <a:rPr lang="fi-FI" noProof="0" smtClean="0"/>
              <a:t>9.12.2025</a:t>
            </a:fld>
            <a:endParaRPr lang="fi-FI" noProof="0"/>
          </a:p>
        </p:txBody>
      </p:sp>
      <p:sp>
        <p:nvSpPr>
          <p:cNvPr id="3" name="Kuvan paikkamerkki 5">
            <a:extLst>
              <a:ext uri="{FF2B5EF4-FFF2-40B4-BE49-F238E27FC236}">
                <a16:creationId xmlns:a16="http://schemas.microsoft.com/office/drawing/2014/main" id="{3DE92150-F248-4E1B-2520-7427003D0A0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Closing_2_Thank-yo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60523"/>
            <a:ext cx="9144000" cy="1891200"/>
          </a:xfrm>
          <a:effectLst/>
        </p:spPr>
        <p:txBody>
          <a:bodyPr anchor="ctr">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E1284B8-7C10-304B-B768-52DA8DF996C2}" type="datetime1">
              <a:rPr lang="fi-FI" noProof="0" smtClean="0"/>
              <a:t>9.12.2025</a:t>
            </a:fld>
            <a:endParaRPr lang="fi-FI" noProof="0"/>
          </a:p>
        </p:txBody>
      </p:sp>
    </p:spTree>
    <p:extLst>
      <p:ext uri="{BB962C8B-B14F-4D97-AF65-F5344CB8AC3E}">
        <p14:creationId xmlns:p14="http://schemas.microsoft.com/office/powerpoint/2010/main" val="537986561"/>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12192000" cy="68580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hasCustomPrompt="1"/>
          </p:nvPr>
        </p:nvSpPr>
        <p:spPr>
          <a:xfrm>
            <a:off x="516209" y="1667197"/>
            <a:ext cx="5520000" cy="768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anchor="t">
            <a:noAutofit/>
          </a:bodyPr>
          <a:lstStyle>
            <a:lvl1pPr algn="l">
              <a:defRPr sz="4667">
                <a:solidFill>
                  <a:schemeClr val="bg1"/>
                </a:solidFill>
                <a:effectLst/>
              </a:defRPr>
            </a:lvl1pPr>
          </a:lstStyle>
          <a:p>
            <a:r>
              <a:rPr lang="fi-FI"/>
              <a:t>Välikansi</a:t>
            </a:r>
            <a:endParaRPr lang="en-US"/>
          </a:p>
        </p:txBody>
      </p:sp>
      <p:sp>
        <p:nvSpPr>
          <p:cNvPr id="5" name="Kuvan paikkamerkki 5"/>
          <p:cNvSpPr>
            <a:spLocks noGrp="1" noChangeAspect="1"/>
          </p:cNvSpPr>
          <p:nvPr>
            <p:ph type="pic" sz="quarter" idx="14" hasCustomPrompt="1"/>
          </p:nvPr>
        </p:nvSpPr>
        <p:spPr>
          <a:xfrm>
            <a:off x="11369535" y="6321426"/>
            <a:ext cx="666663" cy="361524"/>
          </a:xfrm>
          <a:blipFill>
            <a:blip r:embed="rId3"/>
            <a:stretch>
              <a:fillRect/>
            </a:stretch>
          </a:blipFill>
        </p:spPr>
        <p:txBody>
          <a:bodyPr>
            <a:normAutofit/>
          </a:bodyPr>
          <a:lstStyle>
            <a:lvl1pPr marL="0" indent="0">
              <a:buNone/>
              <a:defRPr sz="667">
                <a:solidFill>
                  <a:schemeClr val="bg1"/>
                </a:solidFill>
              </a:defRPr>
            </a:lvl1pPr>
          </a:lstStyle>
          <a:p>
            <a:r>
              <a:rPr lang="fi-FI"/>
              <a:t> </a:t>
            </a:r>
          </a:p>
        </p:txBody>
      </p:sp>
      <p:sp>
        <p:nvSpPr>
          <p:cNvPr id="6" name="Footer Placeholder 4">
            <a:extLst>
              <a:ext uri="{FF2B5EF4-FFF2-40B4-BE49-F238E27FC236}">
                <a16:creationId xmlns:a16="http://schemas.microsoft.com/office/drawing/2014/main" id="{5FD70E1D-5C90-4B84-A45C-8658CCAC73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bg1"/>
                </a:solidFill>
                <a:latin typeface="OP Chevin Pro Light" panose="020F0303030000060003" pitchFamily="34" charset="0"/>
              </a:defRPr>
            </a:lvl1pPr>
          </a:lstStyle>
          <a:p>
            <a:r>
              <a:rPr lang="fi-FI"/>
              <a:t>/  OP-Luottamuksellinen</a:t>
            </a:r>
          </a:p>
        </p:txBody>
      </p:sp>
      <p:sp>
        <p:nvSpPr>
          <p:cNvPr id="8" name="Confidentiality">
            <a:extLst>
              <a:ext uri="{FF2B5EF4-FFF2-40B4-BE49-F238E27FC236}">
                <a16:creationId xmlns:a16="http://schemas.microsoft.com/office/drawing/2014/main" id="{B856D2D8-B610-46D7-B663-490C4766A655}"/>
              </a:ext>
            </a:extLst>
          </p:cNvPr>
          <p:cNvSpPr/>
          <p:nvPr userDrawn="1"/>
        </p:nvSpPr>
        <p:spPr>
          <a:xfrm>
            <a:off x="81005" y="6403984"/>
            <a:ext cx="600001" cy="220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fi-FI" sz="1000" noProof="0">
                <a:solidFill>
                  <a:schemeClr val="bg1"/>
                </a:solidFill>
                <a:latin typeface="OP Chevin Pro Light" pitchFamily="34" charset="0"/>
              </a:rPr>
              <a:t>© OP</a:t>
            </a:r>
          </a:p>
        </p:txBody>
      </p:sp>
    </p:spTree>
    <p:extLst>
      <p:ext uri="{BB962C8B-B14F-4D97-AF65-F5344CB8AC3E}">
        <p14:creationId xmlns:p14="http://schemas.microsoft.com/office/powerpoint/2010/main" val="4452546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 Contac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53B59-958D-4DB8-B462-2146F23CEAE6}"/>
              </a:ext>
            </a:extLst>
          </p:cNvPr>
          <p:cNvSpPr>
            <a:spLocks noGrp="1"/>
          </p:cNvSpPr>
          <p:nvPr>
            <p:ph type="title" hasCustomPrompt="1"/>
          </p:nvPr>
        </p:nvSpPr>
        <p:spPr>
          <a:xfrm>
            <a:off x="1280160" y="2103437"/>
            <a:ext cx="10416539" cy="1325563"/>
          </a:xfrm>
        </p:spPr>
        <p:txBody>
          <a:bodyPr>
            <a:normAutofit/>
          </a:bodyPr>
          <a:lstStyle>
            <a:lvl1pPr>
              <a:defRPr sz="4000" b="1"/>
            </a:lvl1pPr>
          </a:lstStyle>
          <a:p>
            <a:r>
              <a:rPr lang="en-US"/>
              <a:t>CLICK TO EDIT MASTER TITLE STYLE</a:t>
            </a:r>
            <a:endParaRPr lang="fi-FI"/>
          </a:p>
        </p:txBody>
      </p:sp>
      <p:pic>
        <p:nvPicPr>
          <p:cNvPr id="6" name="Picture 5">
            <a:extLst>
              <a:ext uri="{FF2B5EF4-FFF2-40B4-BE49-F238E27FC236}">
                <a16:creationId xmlns:a16="http://schemas.microsoft.com/office/drawing/2014/main" id="{1E45100D-3775-4CC0-933D-691D032F0B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3984" y="434799"/>
            <a:ext cx="1508647" cy="642408"/>
          </a:xfrm>
          <a:prstGeom prst="rect">
            <a:avLst/>
          </a:prstGeom>
        </p:spPr>
      </p:pic>
      <p:sp>
        <p:nvSpPr>
          <p:cNvPr id="8" name="Text Placeholder 7">
            <a:extLst>
              <a:ext uri="{FF2B5EF4-FFF2-40B4-BE49-F238E27FC236}">
                <a16:creationId xmlns:a16="http://schemas.microsoft.com/office/drawing/2014/main" id="{E7E6D42D-DCA6-4859-8367-56D450A2725D}"/>
              </a:ext>
            </a:extLst>
          </p:cNvPr>
          <p:cNvSpPr>
            <a:spLocks noGrp="1"/>
          </p:cNvSpPr>
          <p:nvPr>
            <p:ph type="body" sz="quarter" idx="10"/>
          </p:nvPr>
        </p:nvSpPr>
        <p:spPr>
          <a:xfrm>
            <a:off x="1280160" y="3838751"/>
            <a:ext cx="6464808" cy="2584450"/>
          </a:xfrm>
        </p:spPr>
        <p:txBody>
          <a:bodyPr>
            <a:normAutofit/>
          </a:bodyPr>
          <a:lstStyle>
            <a:lvl1pPr marL="0" indent="0">
              <a:buNone/>
              <a:defRPr sz="2400">
                <a:solidFill>
                  <a:schemeClr val="tx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600">
                <a:solidFill>
                  <a:schemeClr val="tx1"/>
                </a:solidFill>
              </a:defRPr>
            </a:lvl4pPr>
            <a:lvl5pPr marL="1828800" indent="0">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26546280"/>
      </p:ext>
    </p:extLst>
  </p:cSld>
  <p:clrMapOvr>
    <a:overrideClrMapping bg1="dk1" tx1="lt1" bg2="dk2" tx2="lt2" accent1="accent1" accent2="accent2" accent3="accent3" accent4="accent4" accent5="accent5" accent6="accent6" hlink="hlink" folHlink="folHlink"/>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Vertailu 2">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A83D12-7AF6-4F2B-9C67-45B02D552B88}" type="datetime1">
              <a:rPr lang="fi-FI" smtClean="0"/>
              <a:t>9.12.2025</a:t>
            </a:fld>
            <a:endParaRPr lang="fi-FI"/>
          </a:p>
        </p:txBody>
      </p:sp>
      <p:sp>
        <p:nvSpPr>
          <p:cNvPr id="8" name="Footer Placeholder 7"/>
          <p:cNvSpPr>
            <a:spLocks noGrp="1"/>
          </p:cNvSpPr>
          <p:nvPr>
            <p:ph type="ftr" sz="quarter" idx="11"/>
          </p:nvPr>
        </p:nvSpPr>
        <p:spPr/>
        <p:txBody>
          <a:bodyPr/>
          <a:lstStyle/>
          <a:p>
            <a:r>
              <a:rPr lang="fi-FI"/>
              <a:t>/  OP-Luottamuksellinen</a:t>
            </a:r>
          </a:p>
        </p:txBody>
      </p:sp>
      <p:sp>
        <p:nvSpPr>
          <p:cNvPr id="9" name="Slide Number Placeholder 8"/>
          <p:cNvSpPr>
            <a:spLocks noGrp="1"/>
          </p:cNvSpPr>
          <p:nvPr>
            <p:ph type="sldNum" sz="quarter" idx="12"/>
          </p:nvPr>
        </p:nvSpPr>
        <p:spPr/>
        <p:txBody>
          <a:bodyPr/>
          <a:lstStyle/>
          <a:p>
            <a:fld id="{2CFBC310-412D-4841-958B-3949C676B8F0}" type="slidenum">
              <a:rPr lang="fi-FI" smtClean="0"/>
              <a:t>‹#›</a:t>
            </a:fld>
            <a:endParaRPr lang="fi-FI"/>
          </a:p>
        </p:txBody>
      </p:sp>
      <p:sp>
        <p:nvSpPr>
          <p:cNvPr id="11" name="Text Placeholder 2"/>
          <p:cNvSpPr>
            <a:spLocks noGrp="1"/>
          </p:cNvSpPr>
          <p:nvPr>
            <p:ph type="body" idx="1"/>
          </p:nvPr>
        </p:nvSpPr>
        <p:spPr>
          <a:xfrm>
            <a:off x="681007"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681007"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6081599"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4" name="Content Placeholder 5"/>
          <p:cNvSpPr>
            <a:spLocks noGrp="1"/>
          </p:cNvSpPr>
          <p:nvPr>
            <p:ph sz="quarter" idx="4"/>
          </p:nvPr>
        </p:nvSpPr>
        <p:spPr>
          <a:xfrm>
            <a:off x="6081599"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681005" y="277092"/>
            <a:ext cx="10681939" cy="1292907"/>
          </a:xfrm>
        </p:spPr>
        <p:txBody>
          <a:bodyPr/>
          <a:lstStyle/>
          <a:p>
            <a:r>
              <a:rPr lang="en-US"/>
              <a:t>Click to edit Master title style</a:t>
            </a:r>
          </a:p>
        </p:txBody>
      </p:sp>
    </p:spTree>
    <p:extLst>
      <p:ext uri="{BB962C8B-B14F-4D97-AF65-F5344CB8AC3E}">
        <p14:creationId xmlns:p14="http://schemas.microsoft.com/office/powerpoint/2010/main" val="28379912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a:t>Click to edit Master title style</a:t>
            </a:r>
          </a:p>
        </p:txBody>
      </p:sp>
      <p:sp>
        <p:nvSpPr>
          <p:cNvPr id="3" name="Content Placeholder 2"/>
          <p:cNvSpPr>
            <a:spLocks noGrp="1"/>
          </p:cNvSpPr>
          <p:nvPr>
            <p:ph idx="1"/>
          </p:nvPr>
        </p:nvSpPr>
        <p:spPr>
          <a:xfrm>
            <a:off x="681005" y="1662124"/>
            <a:ext cx="5330328" cy="4535785"/>
          </a:xfrm>
        </p:spPr>
        <p:txBody>
          <a:bodyPr>
            <a:noAutofit/>
          </a:bodyPr>
          <a:lstStyle>
            <a:lvl1pPr>
              <a:defRPr spc="-67" baseline="0"/>
            </a:lvl1pPr>
            <a:lvl2pPr>
              <a:defRPr spc="-67" baseline="0"/>
            </a:lvl2pPr>
            <a:lvl3pPr>
              <a:defRPr spc="-67" baseline="0"/>
            </a:lvl3pPr>
            <a:lvl4pPr>
              <a:defRPr spc="-67" baseline="0"/>
            </a:lvl4pPr>
            <a:lvl5pPr>
              <a:defRPr spc="-67"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pc="-67" baseline="0"/>
            </a:lvl1pPr>
          </a:lstStyle>
          <a:p>
            <a:fld id="{B238053C-C71E-4036-964D-C57183A3E99B}" type="datetime1">
              <a:rPr lang="fi-FI" smtClean="0"/>
              <a:t>9.12.2025</a:t>
            </a:fld>
            <a:endParaRPr lang="fi-FI"/>
          </a:p>
        </p:txBody>
      </p:sp>
      <p:sp>
        <p:nvSpPr>
          <p:cNvPr id="6" name="Slide Number Placeholder 5"/>
          <p:cNvSpPr>
            <a:spLocks noGrp="1"/>
          </p:cNvSpPr>
          <p:nvPr>
            <p:ph type="sldNum" sz="quarter" idx="12"/>
          </p:nvPr>
        </p:nvSpPr>
        <p:spPr/>
        <p:txBody>
          <a:bodyPr/>
          <a:lstStyle>
            <a:lvl1pPr>
              <a:defRPr spc="-67" baseline="0"/>
            </a:lvl1pPr>
          </a:lstStyle>
          <a:p>
            <a:fld id="{2CFBC310-412D-4841-958B-3949C676B8F0}" type="slidenum">
              <a:rPr lang="fi-FI" smtClean="0"/>
              <a:pPr/>
              <a:t>‹#›</a:t>
            </a:fld>
            <a:endParaRPr lang="fi-FI"/>
          </a:p>
        </p:txBody>
      </p:sp>
      <p:sp>
        <p:nvSpPr>
          <p:cNvPr id="8" name="Footer Placeholder 4">
            <a:extLst>
              <a:ext uri="{FF2B5EF4-FFF2-40B4-BE49-F238E27FC236}">
                <a16:creationId xmlns:a16="http://schemas.microsoft.com/office/drawing/2014/main" id="{3BE65326-D5D9-4020-B151-76B1C978AB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a:t>/  OP-Luottamuksellinen</a:t>
            </a:r>
          </a:p>
        </p:txBody>
      </p:sp>
    </p:spTree>
    <p:extLst>
      <p:ext uri="{BB962C8B-B14F-4D97-AF65-F5344CB8AC3E}">
        <p14:creationId xmlns:p14="http://schemas.microsoft.com/office/powerpoint/2010/main" val="472037171"/>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Section_4_Välikansi_kuva_alhaalla">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br>
              <a:rPr lang="fi-FI" noProof="0"/>
            </a:br>
            <a:r>
              <a:rPr lang="fi-FI" noProof="0"/>
              <a:t>Lisää kuva napauttamalla kuvaketta TAI aktivoi kuvakehys ja klikkaa valikosta lisää/</a:t>
            </a:r>
            <a:r>
              <a:rPr lang="fi-FI" noProof="0" err="1"/>
              <a:t>insert</a:t>
            </a:r>
            <a:r>
              <a:rPr lang="fi-FI" noProof="0"/>
              <a:t> &gt; Kuva/</a:t>
            </a:r>
            <a:r>
              <a:rPr lang="fi-FI" noProof="0" err="1"/>
              <a:t>picture</a:t>
            </a:r>
            <a:r>
              <a:rPr lang="fi-FI" noProof="0"/>
              <a:t> &gt; Kuva tiedostosta/Picture </a:t>
            </a:r>
            <a:r>
              <a:rPr lang="fi-FI" noProof="0" err="1"/>
              <a:t>from</a:t>
            </a:r>
            <a:r>
              <a:rPr lang="fi-FI" noProof="0"/>
              <a:t> </a:t>
            </a:r>
            <a:r>
              <a:rPr lang="fi-FI" noProof="0" err="1"/>
              <a:t>file</a:t>
            </a:r>
            <a:endParaRPr lang="fi-FI" noProof="0"/>
          </a:p>
        </p:txBody>
      </p:sp>
      <p:sp>
        <p:nvSpPr>
          <p:cNvPr id="2" name="Title 1"/>
          <p:cNvSpPr>
            <a:spLocks noGrp="1"/>
          </p:cNvSpPr>
          <p:nvPr>
            <p:ph type="title" hasCustomPrompt="1"/>
          </p:nvPr>
        </p:nvSpPr>
        <p:spPr>
          <a:xfrm>
            <a:off x="522408" y="1215815"/>
            <a:ext cx="6167824" cy="579212"/>
          </a:xfrm>
        </p:spPr>
        <p:txBody>
          <a:bodyPr anchor="ctr"/>
          <a:lstStyle>
            <a:lvl1pPr>
              <a:defRPr spc="-67" baseline="0"/>
            </a:lvl1pPr>
          </a:lstStyle>
          <a:p>
            <a:r>
              <a:rPr lang="fi-FI" noProof="0"/>
              <a:t>Kirjoita välikannen otsikko</a:t>
            </a:r>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lvl1pPr>
              <a:defRPr>
                <a:solidFill>
                  <a:schemeClr val="bg1"/>
                </a:solidFill>
              </a:defRPr>
            </a:lvl1pPr>
          </a:lstStyle>
          <a:p>
            <a:fld id="{715A0576-9581-491A-8FA0-DB956551F861}" type="datetime1">
              <a:rPr lang="fi-FI" noProof="0" smtClean="0"/>
              <a:t>9.12.2025</a:t>
            </a:fld>
            <a:endParaRPr lang="fi-FI" noProof="0"/>
          </a:p>
        </p:txBody>
      </p:sp>
    </p:spTree>
    <p:extLst>
      <p:ext uri="{BB962C8B-B14F-4D97-AF65-F5344CB8AC3E}">
        <p14:creationId xmlns:p14="http://schemas.microsoft.com/office/powerpoint/2010/main" val="3437525369"/>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Content_3_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pc="-67" baseline="0"/>
            </a:lvl1pPr>
          </a:lstStyle>
          <a:p>
            <a:r>
              <a:rPr lang="fi-FI" noProof="0"/>
              <a:t>Kirjoita otsikko tähän</a:t>
            </a:r>
          </a:p>
        </p:txBody>
      </p:sp>
      <p:sp>
        <p:nvSpPr>
          <p:cNvPr id="3" name="Content Placeholder 2"/>
          <p:cNvSpPr>
            <a:spLocks noGrp="1"/>
          </p:cNvSpPr>
          <p:nvPr>
            <p:ph idx="1" hasCustomPrompt="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fi-FI" noProof="0"/>
              <a:t>Lisää teksti</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p>
            <a:fld id="{9619B1BF-8E1D-4667-9BEE-79C8D9B3AAEF}" type="datetime1">
              <a:rPr lang="fi-FI" noProof="0" smtClean="0"/>
              <a:t>9.12.2025</a:t>
            </a:fld>
            <a:endParaRPr lang="fi-FI" noProof="0"/>
          </a:p>
        </p:txBody>
      </p:sp>
    </p:spTree>
    <p:extLst>
      <p:ext uri="{BB962C8B-B14F-4D97-AF65-F5344CB8AC3E}">
        <p14:creationId xmlns:p14="http://schemas.microsoft.com/office/powerpoint/2010/main" val="169924582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1005" y="279796"/>
            <a:ext cx="10681939" cy="1292907"/>
          </a:xfrm>
        </p:spPr>
        <p:txBody>
          <a:bodyPr/>
          <a:lstStyle/>
          <a:p>
            <a:r>
              <a:rPr lang="fi-FI"/>
              <a:t>Muokkaa ots. perustyyl. napsautt.</a:t>
            </a:r>
            <a:endParaRPr lang="en-US" dirty="0"/>
          </a:p>
        </p:txBody>
      </p:sp>
      <p:sp>
        <p:nvSpPr>
          <p:cNvPr id="3" name="Content Placeholder 2"/>
          <p:cNvSpPr>
            <a:spLocks noGrp="1"/>
          </p:cNvSpPr>
          <p:nvPr>
            <p:ph sz="half" idx="1"/>
          </p:nvPr>
        </p:nvSpPr>
        <p:spPr>
          <a:xfrm>
            <a:off x="681005"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083300"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393DDBB-CCEF-4919-8610-957CB0341B87}" type="datetime1">
              <a:rPr lang="fi-FI" smtClean="0"/>
              <a:t>9.12.2025</a:t>
            </a:fld>
            <a:endParaRPr lang="fi-FI"/>
          </a:p>
        </p:txBody>
      </p:sp>
      <p:sp>
        <p:nvSpPr>
          <p:cNvPr id="6" name="Footer Placeholder 5"/>
          <p:cNvSpPr>
            <a:spLocks noGrp="1"/>
          </p:cNvSpPr>
          <p:nvPr>
            <p:ph type="ftr" sz="quarter" idx="11"/>
          </p:nvPr>
        </p:nvSpPr>
        <p:spPr/>
        <p:txBody>
          <a:bodyPr/>
          <a:lstStyle/>
          <a:p>
            <a:r>
              <a:rPr lang="fi-FI" dirty="0"/>
              <a:t>/  OP-Luottamuksellinen</a:t>
            </a:r>
          </a:p>
        </p:txBody>
      </p:sp>
      <p:sp>
        <p:nvSpPr>
          <p:cNvPr id="7" name="Slide Number Placeholder 6"/>
          <p:cNvSpPr>
            <a:spLocks noGrp="1"/>
          </p:cNvSpPr>
          <p:nvPr>
            <p:ph type="sldNum" sz="quarter" idx="12"/>
          </p:nvPr>
        </p:nvSpPr>
        <p:spPr/>
        <p:txBody>
          <a:bodyPr/>
          <a:lstStyle/>
          <a:p>
            <a:fld id="{2CFBC310-412D-4841-958B-3949C676B8F0}" type="slidenum">
              <a:rPr lang="fi-FI" smtClean="0"/>
              <a:t>‹#›</a:t>
            </a:fld>
            <a:endParaRPr lang="fi-FI"/>
          </a:p>
        </p:txBody>
      </p:sp>
    </p:spTree>
    <p:extLst>
      <p:ext uri="{BB962C8B-B14F-4D97-AF65-F5344CB8AC3E}">
        <p14:creationId xmlns:p14="http://schemas.microsoft.com/office/powerpoint/2010/main" val="1912044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preserve="1" userDrawn="1">
  <p:cSld name="Title_1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extLst>
                <a:ext uri="{96DAC541-7B7A-43D3-8B79-37D633B846F1}">
                  <asvg:svgBlip xmlns:asvg="http://schemas.microsoft.com/office/drawing/2016/SVG/main" r:embed="rId3"/>
                </a:ext>
              </a:extLst>
            </a:blip>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2955F9C9-6989-B541-ABA1-FB213DDEB30E}" type="datetime1">
              <a:rPr lang="fi-FI" smtClean="0"/>
              <a:t>9.12.2025</a:t>
            </a:fld>
            <a:endParaRPr lang="fi-FI" dirty="0"/>
          </a:p>
        </p:txBody>
      </p:sp>
    </p:spTree>
    <p:extLst>
      <p:ext uri="{BB962C8B-B14F-4D97-AF65-F5344CB8AC3E}">
        <p14:creationId xmlns:p14="http://schemas.microsoft.com/office/powerpoint/2010/main" val="223640315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preserve="1" userDrawn="1">
  <p:cSld name="Title_1b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B7AD2153-6147-2A45-B5B2-6688E6CCB05F}" type="datetime1">
              <a:rPr lang="fi-FI" smtClean="0"/>
              <a:t>9.12.2025</a:t>
            </a:fld>
            <a:endParaRPr lang="fi-FI" dirty="0"/>
          </a:p>
        </p:txBody>
      </p:sp>
    </p:spTree>
    <p:extLst>
      <p:ext uri="{BB962C8B-B14F-4D97-AF65-F5344CB8AC3E}">
        <p14:creationId xmlns:p14="http://schemas.microsoft.com/office/powerpoint/2010/main" val="37404184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preserve="1" userDrawn="1">
  <p:cSld name="Title_2_OP-Pohjol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8EE67C3-884D-148B-1ADB-F015D1244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287" y="495627"/>
            <a:ext cx="1036189" cy="1036189"/>
          </a:xfrm>
          <a:prstGeom prst="rect">
            <a:avLst/>
          </a:prstGeom>
        </p:spPr>
      </p:pic>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64B752E9-E2A3-E141-BE41-D9DEDCABCBA8}" type="datetime1">
              <a:rPr lang="fi-FI" smtClean="0"/>
              <a:t>9.12.2025</a:t>
            </a:fld>
            <a:endParaRPr lang="fi-FI" dirty="0"/>
          </a:p>
        </p:txBody>
      </p:sp>
    </p:spTree>
    <p:extLst>
      <p:ext uri="{BB962C8B-B14F-4D97-AF65-F5344CB8AC3E}">
        <p14:creationId xmlns:p14="http://schemas.microsoft.com/office/powerpoint/2010/main" val="419195529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preserve="1" userDrawn="1">
  <p:cSld name="Title_2b_OP-Pohjola">
    <p:spTree>
      <p:nvGrpSpPr>
        <p:cNvPr id="1" name=""/>
        <p:cNvGrpSpPr/>
        <p:nvPr/>
      </p:nvGrpSpPr>
      <p:grpSpPr>
        <a:xfrm>
          <a:off x="0" y="0"/>
          <a:ext cx="0" cy="0"/>
          <a:chOff x="0" y="0"/>
          <a:chExt cx="0" cy="0"/>
        </a:xfrm>
      </p:grpSpPr>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E341C7E2-9421-4548-B286-70B42377D2C3}" type="datetime1">
              <a:rPr lang="fi-FI" smtClean="0"/>
              <a:t>9.12.2025</a:t>
            </a:fld>
            <a:endParaRPr lang="fi-FI" dirty="0"/>
          </a:p>
        </p:txBody>
      </p:sp>
      <p:pic>
        <p:nvPicPr>
          <p:cNvPr id="5" name="Graphic 4">
            <a:extLst>
              <a:ext uri="{FF2B5EF4-FFF2-40B4-BE49-F238E27FC236}">
                <a16:creationId xmlns:a16="http://schemas.microsoft.com/office/drawing/2014/main" id="{D52D9107-E0DE-0248-59F0-682B8E558B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758" y="495627"/>
            <a:ext cx="3142841" cy="751677"/>
          </a:xfrm>
          <a:prstGeom prst="rect">
            <a:avLst/>
          </a:prstGeom>
        </p:spPr>
      </p:pic>
    </p:spTree>
    <p:extLst>
      <p:ext uri="{BB962C8B-B14F-4D97-AF65-F5344CB8AC3E}">
        <p14:creationId xmlns:p14="http://schemas.microsoft.com/office/powerpoint/2010/main" val="2688706140"/>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preserve="1" userDrawn="1">
  <p:cSld name="Title_3_OP-Pohjol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7BDBAA8-180A-C247-8384-B6C5446818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219" y="1724823"/>
            <a:ext cx="4715563" cy="1262400"/>
          </a:xfrm>
          <a:prstGeom prst="rect">
            <a:avLst/>
          </a:prstGeom>
        </p:spPr>
      </p:pic>
      <p:sp>
        <p:nvSpPr>
          <p:cNvPr id="2" name="Title 1"/>
          <p:cNvSpPr>
            <a:spLocks noGrp="1"/>
          </p:cNvSpPr>
          <p:nvPr>
            <p:ph type="ctrTitle"/>
          </p:nvPr>
        </p:nvSpPr>
        <p:spPr>
          <a:xfrm>
            <a:off x="1524000" y="3201726"/>
            <a:ext cx="9144000" cy="1706879"/>
          </a:xfrm>
          <a:effectLst/>
        </p:spPr>
        <p:txBody>
          <a:bodyPr anchor="b" anchorCtr="0">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4289"/>
            <a:ext cx="9144000" cy="598475"/>
          </a:xfrm>
          <a:effectLst/>
        </p:spPr>
        <p:txBody>
          <a:bodyPr>
            <a:normAutofit/>
          </a:bodyPr>
          <a:lstStyle>
            <a:lvl1pPr marL="0" indent="0" algn="ctr">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noProof="0"/>
              <a:t>© OP Pohjola / OP-Konfidentiell</a:t>
            </a:r>
            <a:endParaRPr lang="fi-FI" noProof="0"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lvl1pPr>
          </a:lstStyle>
          <a:p>
            <a:fld id="{6AEB714A-0618-5742-924B-547278803B50}" type="datetime1">
              <a:rPr lang="fi-FI" noProof="0" smtClean="0"/>
              <a:t>9.12.2025</a:t>
            </a:fld>
            <a:endParaRPr lang="fi-FI" noProof="0" dirty="0"/>
          </a:p>
        </p:txBody>
      </p:sp>
    </p:spTree>
    <p:extLst>
      <p:ext uri="{BB962C8B-B14F-4D97-AF65-F5344CB8AC3E}">
        <p14:creationId xmlns:p14="http://schemas.microsoft.com/office/powerpoint/2010/main" val="17709852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F Title with Full Size Image">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D62F09D-3260-4B4D-8A06-5599C28A745E}"/>
              </a:ext>
            </a:extLst>
          </p:cNvPr>
          <p:cNvSpPr>
            <a:spLocks noGrp="1"/>
          </p:cNvSpPr>
          <p:nvPr>
            <p:ph type="pic" idx="1"/>
          </p:nvPr>
        </p:nvSpPr>
        <p:spPr>
          <a:xfrm>
            <a:off x="0" y="1"/>
            <a:ext cx="12192000" cy="6857999"/>
          </a:xfrm>
          <a:blipFill>
            <a:blip r:embed="rId2" cstate="screen">
              <a:extLst>
                <a:ext uri="{28A0092B-C50C-407E-A947-70E740481C1C}">
                  <a14:useLocalDpi xmlns:a14="http://schemas.microsoft.com/office/drawing/2010/main"/>
                </a:ext>
              </a:extLst>
            </a:blip>
            <a:stretch>
              <a:fillRect/>
            </a:stretch>
          </a:blipFill>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2" name="Title 1">
            <a:extLst>
              <a:ext uri="{FF2B5EF4-FFF2-40B4-BE49-F238E27FC236}">
                <a16:creationId xmlns:a16="http://schemas.microsoft.com/office/drawing/2014/main" id="{D9D94ED9-1814-44F1-BE84-BE1064723206}"/>
              </a:ext>
            </a:extLst>
          </p:cNvPr>
          <p:cNvSpPr>
            <a:spLocks noGrp="1"/>
          </p:cNvSpPr>
          <p:nvPr>
            <p:ph type="title" hasCustomPrompt="1"/>
          </p:nvPr>
        </p:nvSpPr>
        <p:spPr>
          <a:xfrm>
            <a:off x="626708" y="2100084"/>
            <a:ext cx="5279731" cy="1600200"/>
          </a:xfrm>
        </p:spPr>
        <p:txBody>
          <a:bodyPr bIns="0" anchor="b" anchorCtr="0">
            <a:noAutofit/>
          </a:bodyPr>
          <a:lstStyle>
            <a:lvl1pPr>
              <a:defRPr sz="4400" b="1">
                <a:solidFill>
                  <a:schemeClr val="tx1"/>
                </a:solidFill>
                <a:latin typeface="+mj-lt"/>
              </a:defRPr>
            </a:lvl1pPr>
          </a:lstStyle>
          <a:p>
            <a:r>
              <a:rPr lang="en-US"/>
              <a:t>CLICK TO EDIT MASTER TITLE STYLE</a:t>
            </a:r>
            <a:endParaRPr lang="fi-FI"/>
          </a:p>
        </p:txBody>
      </p:sp>
      <p:sp>
        <p:nvSpPr>
          <p:cNvPr id="4" name="Text Placeholder 3">
            <a:extLst>
              <a:ext uri="{FF2B5EF4-FFF2-40B4-BE49-F238E27FC236}">
                <a16:creationId xmlns:a16="http://schemas.microsoft.com/office/drawing/2014/main" id="{1EEEEDD7-7AD1-46D3-A2B6-CDCDA98BF0CC}"/>
              </a:ext>
            </a:extLst>
          </p:cNvPr>
          <p:cNvSpPr>
            <a:spLocks noGrp="1"/>
          </p:cNvSpPr>
          <p:nvPr>
            <p:ph type="body" sz="half" idx="2" hasCustomPrompt="1"/>
          </p:nvPr>
        </p:nvSpPr>
        <p:spPr>
          <a:xfrm>
            <a:off x="626708" y="3957817"/>
            <a:ext cx="5310876" cy="2245255"/>
          </a:xfrm>
        </p:spPr>
        <p:txBody>
          <a:bodyPr>
            <a:noAutofit/>
          </a:bodyPr>
          <a:lstStyle>
            <a:lvl1pPr marL="0" indent="0">
              <a:buNone/>
              <a:defRPr sz="24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CLICK TO EDIT MASTER SUBTITLE STYLE</a:t>
            </a:r>
            <a:endParaRPr lang="fi-FI"/>
          </a:p>
        </p:txBody>
      </p:sp>
      <p:pic>
        <p:nvPicPr>
          <p:cNvPr id="8" name="Kuva 7">
            <a:extLst>
              <a:ext uri="{FF2B5EF4-FFF2-40B4-BE49-F238E27FC236}">
                <a16:creationId xmlns:a16="http://schemas.microsoft.com/office/drawing/2014/main" id="{57729BB9-1591-5F41-8F96-54833E86D7A5}"/>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25761" y="487615"/>
            <a:ext cx="1159496" cy="494148"/>
          </a:xfrm>
          <a:prstGeom prst="rect">
            <a:avLst/>
          </a:prstGeom>
        </p:spPr>
      </p:pic>
    </p:spTree>
    <p:extLst>
      <p:ext uri="{BB962C8B-B14F-4D97-AF65-F5344CB8AC3E}">
        <p14:creationId xmlns:p14="http://schemas.microsoft.com/office/powerpoint/2010/main" val="1465632291"/>
      </p:ext>
    </p:extLst>
  </p:cSld>
  <p:clrMapOvr>
    <a:overrideClrMapping bg1="dk1" tx1="lt1" bg2="dk2" tx2="lt2" accent1="accent1" accent2="accent2" accent3="accent3" accent4="accent4" accent5="accent5" accent6="accent6" hlink="hlink" folHlink="folHlink"/>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Title_4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4" name="Kuvan paikkamerkki 26">
            <a:extLst>
              <a:ext uri="{FF2B5EF4-FFF2-40B4-BE49-F238E27FC236}">
                <a16:creationId xmlns:a16="http://schemas.microsoft.com/office/drawing/2014/main" id="{217FD3E2-566E-E849-879F-3234DAB0855C}"/>
              </a:ext>
              <a:ext uri="{C183D7F6-B498-43B3-948B-1728B52AA6E4}">
                <adec:decorative xmlns:adec="http://schemas.microsoft.com/office/drawing/2017/decorative" val="1"/>
              </a:ext>
            </a:extLst>
          </p:cNvPr>
          <p:cNvSpPr>
            <a:spLocks noGrp="1"/>
          </p:cNvSpPr>
          <p:nvPr>
            <p:ph type="pic" sz="quarter" idx="20" hasCustomPrompt="1"/>
          </p:nvPr>
        </p:nvSpPr>
        <p:spPr>
          <a:xfrm>
            <a:off x="3743086" y="1730647"/>
            <a:ext cx="4668164" cy="1261397"/>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fi-FI" noProof="0" dirty="0"/>
              <a:t> </a:t>
            </a:r>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6352"/>
            <a:ext cx="2400000" cy="314177"/>
          </a:xfrm>
        </p:spPr>
        <p:txBody>
          <a:bodyPr/>
          <a:lstStyle>
            <a:lvl1pPr>
              <a:defRPr>
                <a:solidFill>
                  <a:schemeClr val="bg1"/>
                </a:solidFill>
              </a:defRPr>
            </a:lvl1pPr>
          </a:lstStyle>
          <a:p>
            <a:r>
              <a:rPr lang="fi-FI" noProof="0" dirty="0"/>
              <a:t>© OP Pohjola / OP-</a:t>
            </a:r>
            <a:r>
              <a:rPr lang="fi-FI" noProof="0" dirty="0" err="1"/>
              <a:t>Konfidentiell</a:t>
            </a:r>
            <a:endParaRPr lang="fi-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D7D57094-C61E-5B41-9B96-8576DE674CBB}" type="datetime1">
              <a:rPr lang="fi-FI" noProof="0" smtClean="0"/>
              <a:t>9.12.2025</a:t>
            </a:fld>
            <a:endParaRPr lang="fi-FI" noProof="0" dirty="0"/>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Title_5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fi-FI" noProof="0"/>
              <a:t>© OP Pohjola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7666"/>
            <a:ext cx="990600" cy="314177"/>
          </a:xfrm>
        </p:spPr>
        <p:txBody>
          <a:bodyPr/>
          <a:lstStyle>
            <a:lvl1pPr algn="r">
              <a:defRPr>
                <a:solidFill>
                  <a:schemeClr val="bg1"/>
                </a:solidFill>
              </a:defRPr>
            </a:lvl1pPr>
          </a:lstStyle>
          <a:p>
            <a:fld id="{B1A32013-A8D6-2E4D-A4B5-B48BCDA52BAC}" type="datetime1">
              <a:rPr lang="fi-FI" noProof="0" smtClean="0"/>
              <a:t>9.12.2025</a:t>
            </a:fld>
            <a:endParaRPr lang="fi-FI" noProof="0" dirty="0"/>
          </a:p>
        </p:txBody>
      </p:sp>
      <p:sp>
        <p:nvSpPr>
          <p:cNvPr id="7" name="Kuvan paikkamerkki 26">
            <a:extLst>
              <a:ext uri="{FF2B5EF4-FFF2-40B4-BE49-F238E27FC236}">
                <a16:creationId xmlns:a16="http://schemas.microsoft.com/office/drawing/2014/main" id="{7D099B86-F557-AEA0-2CC5-2C707EE00299}"/>
              </a:ext>
              <a:ext uri="{C183D7F6-B498-43B3-948B-1728B52AA6E4}">
                <adec:decorative xmlns:adec="http://schemas.microsoft.com/office/drawing/2017/decorative" val="1"/>
              </a:ext>
            </a:extLst>
          </p:cNvPr>
          <p:cNvSpPr>
            <a:spLocks noGrp="1"/>
          </p:cNvSpPr>
          <p:nvPr>
            <p:ph type="pic" sz="quarter" idx="20" hasCustomPrompt="1"/>
          </p:nvPr>
        </p:nvSpPr>
        <p:spPr>
          <a:xfrm>
            <a:off x="3761918" y="1840295"/>
            <a:ext cx="4668164" cy="1101389"/>
          </a:xfrm>
          <a:blipFill dpi="0" rotWithShape="1">
            <a:blip r:embed="rId2"/>
            <a:srcRect/>
            <a:stretch>
              <a:fillRect l="2000" t="2000" r="2000" b="2000"/>
            </a:stretch>
          </a:blipFill>
        </p:spPr>
        <p:txBody>
          <a:bodyPr/>
          <a:lstStyle>
            <a:lvl1pPr marL="0" indent="0">
              <a:buNone/>
              <a:defRPr/>
            </a:lvl1pPr>
          </a:lstStyle>
          <a:p>
            <a:r>
              <a:rPr lang="fi-FI" noProof="0" dirty="0"/>
              <a:t> </a:t>
            </a:r>
          </a:p>
        </p:txBody>
      </p:sp>
    </p:spTree>
    <p:extLst>
      <p:ext uri="{BB962C8B-B14F-4D97-AF65-F5344CB8AC3E}">
        <p14:creationId xmlns:p14="http://schemas.microsoft.com/office/powerpoint/2010/main" val="2044489954"/>
      </p:ext>
    </p:extLst>
  </p:cSld>
  <p:clrMapOvr>
    <a:overrideClrMapping bg1="lt1" tx1="dk1" bg2="lt2" tx2="dk2" accent1="accent1" accent2="accent2" accent3="accent3" accent4="accent4" accent5="accent5" accent6="accent6" hlink="hlink" folHlink="folHlink"/>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Title_6_OP_och_andelsbanken">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2280"/>
            <a:ext cx="2400000" cy="314177"/>
          </a:xfrm>
        </p:spPr>
        <p:txBody>
          <a:bodyPr/>
          <a:lstStyle>
            <a:lvl1pPr>
              <a:defRPr>
                <a:solidFill>
                  <a:schemeClr val="bg1"/>
                </a:solidFill>
              </a:defRPr>
            </a:lvl1pPr>
          </a:lstStyle>
          <a:p>
            <a:r>
              <a:rPr lang="sv-FI" noProof="0"/>
              <a:t>© OP Pohjola / OP-Konfidentiell</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4923692" y="1924421"/>
            <a:ext cx="2266792" cy="1061056"/>
          </a:xfrm>
          <a:blipFill>
            <a:blip r:embed="rId2">
              <a:extLst>
                <a:ext uri="{96DAC541-7B7A-43D3-8B79-37D633B846F1}">
                  <asvg:svgBlip xmlns:asvg="http://schemas.microsoft.com/office/drawing/2016/SVG/main" r:embed="rId3"/>
                </a:ext>
              </a:extLst>
            </a:blip>
            <a:srcRect/>
            <a:stretch>
              <a:fillRect l="3497" r="2884"/>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DB5A26E2-83F1-FC44-CC2D-AFD3C1BF8015}"/>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74371066-6BCC-4A42-A823-8342F5F81775}" type="datetime1">
              <a:rPr lang="fi-FI" noProof="0" smtClean="0"/>
              <a:t>9.12.2025</a:t>
            </a:fld>
            <a:endParaRPr lang="fi-FI" noProof="0" dirty="0"/>
          </a:p>
        </p:txBody>
      </p:sp>
    </p:spTree>
    <p:extLst>
      <p:ext uri="{BB962C8B-B14F-4D97-AF65-F5344CB8AC3E}">
        <p14:creationId xmlns:p14="http://schemas.microsoft.com/office/powerpoint/2010/main" val="2252114249"/>
      </p:ext>
    </p:extLst>
  </p:cSld>
  <p:clrMapOvr>
    <a:overrideClrMapping bg1="lt1" tx1="dk1" bg2="lt2" tx2="dk2" accent1="accent1" accent2="accent2" accent3="accent3" accent4="accent4" accent5="accent5" accent6="accent6" hlink="hlink" folHlink="folHlink"/>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Title_7_Pohjola">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072881" y="1924421"/>
            <a:ext cx="5772539" cy="1061056"/>
          </a:xfrm>
          <a:blipFill>
            <a:blip r:embed="rId2">
              <a:extLst>
                <a:ext uri="{96DAC541-7B7A-43D3-8B79-37D633B846F1}">
                  <asvg:svgBlip xmlns:asvg="http://schemas.microsoft.com/office/drawing/2016/SVG/main" r:embed="rId3"/>
                </a:ext>
              </a:extLst>
            </a:blip>
            <a:srcRect/>
            <a:stretch>
              <a:fillRect l="2156" t="-167" r="1293" b="-167"/>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3C097B11-0570-1C99-CD97-70B502C205DA}"/>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150872EF-9A4B-AF4F-AFF2-3628D9A76FF1}" type="datetime1">
              <a:rPr lang="fi-FI" noProof="0" smtClean="0"/>
              <a:t>9.12.2025</a:t>
            </a:fld>
            <a:endParaRPr lang="fi-FI" noProof="0" dirty="0"/>
          </a:p>
        </p:txBody>
      </p:sp>
    </p:spTree>
    <p:extLst>
      <p:ext uri="{BB962C8B-B14F-4D97-AF65-F5344CB8AC3E}">
        <p14:creationId xmlns:p14="http://schemas.microsoft.com/office/powerpoint/2010/main" val="667819729"/>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Title_8_OP-Hem">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sv-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266832" y="1924421"/>
            <a:ext cx="5455137" cy="1061056"/>
          </a:xfrm>
          <a:blipFill>
            <a:blip r:embed="rId2">
              <a:extLst>
                <a:ext uri="{96DAC541-7B7A-43D3-8B79-37D633B846F1}">
                  <asvg:svgBlip xmlns:asvg="http://schemas.microsoft.com/office/drawing/2016/SVG/main" r:embed="rId3"/>
                </a:ext>
              </a:extLst>
            </a:blip>
            <a:srcRect/>
            <a:stretch>
              <a:fillRect l="21396" r="21396"/>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45C2ABEC-4B4A-EBDD-0401-0BAE4B7196B9}"/>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6629EE68-A034-9E40-83BB-CDD58AA68690}" type="datetime1">
              <a:rPr lang="fi-FI" noProof="0" smtClean="0"/>
              <a:t>9.12.2025</a:t>
            </a:fld>
            <a:endParaRPr lang="fi-FI" noProof="0" dirty="0"/>
          </a:p>
        </p:txBody>
      </p:sp>
    </p:spTree>
    <p:extLst>
      <p:ext uri="{BB962C8B-B14F-4D97-AF65-F5344CB8AC3E}">
        <p14:creationId xmlns:p14="http://schemas.microsoft.com/office/powerpoint/2010/main" val="3885114489"/>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Title_9_OP-Pohjola">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478523"/>
            <a:ext cx="10989733" cy="994979"/>
          </a:xfrm>
          <a:prstGeom prst="rect">
            <a:avLst/>
          </a:prstGeom>
          <a:effectLst>
            <a:outerShdw blurRad="88900" dist="50800" dir="2700000" algn="tl" rotWithShape="0">
              <a:prstClr val="black">
                <a:alpha val="20000"/>
              </a:prstClr>
            </a:outerShdw>
          </a:effectLst>
        </p:spPr>
        <p:txBody>
          <a:bodyPr anchor="b">
            <a:noAutofit/>
          </a:bodyPr>
          <a:lstStyle>
            <a:lvl1pPr algn="ctr">
              <a:defRPr sz="5333"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541418"/>
            <a:ext cx="10984636" cy="640861"/>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3200"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a:extLst>
              <a:ext uri="{FF2B5EF4-FFF2-40B4-BE49-F238E27FC236}">
                <a16:creationId xmlns:a16="http://schemas.microsoft.com/office/drawing/2014/main" id="{A0724917-2977-2CE2-31D3-6DA47CA78C7D}"/>
              </a:ext>
              <a:ext uri="{C183D7F6-B498-43B3-948B-1728B52AA6E4}">
                <adec:decorative xmlns:adec="http://schemas.microsoft.com/office/drawing/2017/decorative" val="1"/>
              </a:ext>
            </a:extLst>
          </p:cNvPr>
          <p:cNvSpPr>
            <a:spLocks noGrp="1"/>
          </p:cNvSpPr>
          <p:nvPr>
            <p:ph type="body" sz="quarter" idx="24"/>
          </p:nvPr>
        </p:nvSpPr>
        <p:spPr>
          <a:xfrm>
            <a:off x="4519149" y="1741185"/>
            <a:ext cx="3153705" cy="2641600"/>
          </a:xfrm>
          <a:blipFill>
            <a:blip r:embed="rId2">
              <a:extLst>
                <a:ext uri="{96DAC541-7B7A-43D3-8B79-37D633B846F1}">
                  <asvg:svgBlip xmlns:asvg="http://schemas.microsoft.com/office/drawing/2016/SVG/main" r:embed="rId3"/>
                </a:ext>
              </a:extLst>
            </a:blip>
            <a:srcRect/>
            <a:stretch>
              <a:fillRect l="8119" r="8119"/>
            </a:stretch>
          </a:blipFill>
        </p:spPr>
        <p:txBody>
          <a:bodyPr/>
          <a:lstStyle>
            <a:lvl1pPr marL="0" indent="0">
              <a:buNone/>
              <a:defRPr>
                <a:no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2" name="Footer Placeholder 10">
            <a:extLst>
              <a:ext uri="{FF2B5EF4-FFF2-40B4-BE49-F238E27FC236}">
                <a16:creationId xmlns:a16="http://schemas.microsoft.com/office/drawing/2014/main" id="{A89EA176-AACF-F032-A460-06DD3910AB77}"/>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3" name="Date Placeholder 9">
            <a:extLst>
              <a:ext uri="{FF2B5EF4-FFF2-40B4-BE49-F238E27FC236}">
                <a16:creationId xmlns:a16="http://schemas.microsoft.com/office/drawing/2014/main" id="{6FF7AB7D-40A7-7CBE-189D-572064B1095E}"/>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CC300F0B-4C2A-394C-805B-28D5655662BA}" type="datetime1">
              <a:rPr lang="fi-FI" noProof="0" smtClean="0"/>
              <a:t>9.12.2025</a:t>
            </a:fld>
            <a:endParaRPr lang="fi-FI" noProof="0" dirty="0"/>
          </a:p>
        </p:txBody>
      </p:sp>
    </p:spTree>
    <p:extLst>
      <p:ext uri="{BB962C8B-B14F-4D97-AF65-F5344CB8AC3E}">
        <p14:creationId xmlns:p14="http://schemas.microsoft.com/office/powerpoint/2010/main" val="1461299178"/>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Title_10_icon">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835739"/>
            <a:ext cx="10989733" cy="1051671"/>
          </a:xfrm>
          <a:prstGeom prst="rect">
            <a:avLst/>
          </a:prstGeom>
          <a:effectLst>
            <a:outerShdw blurRad="88900" dist="50800" dir="2700000" algn="tl" rotWithShape="0">
              <a:prstClr val="black">
                <a:alpha val="20000"/>
              </a:prstClr>
            </a:outerShdw>
          </a:effectLst>
        </p:spPr>
        <p:txBody>
          <a:bodyPr>
            <a:noAutofit/>
          </a:bodyPr>
          <a:lstStyle>
            <a:lvl1pPr algn="ctr">
              <a:defRPr sz="4800"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924551"/>
            <a:ext cx="10984636" cy="721056"/>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2667"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8"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3913" y="1174752"/>
            <a:ext cx="3359996" cy="3360000"/>
          </a:xfrm>
          <a:noFill/>
        </p:spPr>
        <p:txBody>
          <a:bodyPr anchor="ctr"/>
          <a:lstStyle>
            <a:lvl1pPr marL="0" indent="0" algn="ctr">
              <a:buNone/>
              <a:defRPr/>
            </a:lvl1pPr>
          </a:lstStyle>
          <a:p>
            <a:r>
              <a:rPr lang="en-GB" noProof="0" dirty="0"/>
              <a:t>Placeholder for </a:t>
            </a:r>
            <a:br>
              <a:rPr lang="en-GB" noProof="0" dirty="0"/>
            </a:br>
            <a:r>
              <a:rPr lang="en-GB" noProof="0" dirty="0"/>
              <a:t>large circled icon</a:t>
            </a:r>
          </a:p>
        </p:txBody>
      </p:sp>
      <p:sp>
        <p:nvSpPr>
          <p:cNvPr id="3" name="Kuvan paikkamerkki 5">
            <a:extLst>
              <a:ext uri="{FF2B5EF4-FFF2-40B4-BE49-F238E27FC236}">
                <a16:creationId xmlns:a16="http://schemas.microsoft.com/office/drawing/2014/main" id="{C4AE485F-3557-E324-9730-4F50854B838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a:t> </a:t>
            </a:r>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a:lstStyle>
            <a:lvl1pPr>
              <a:defRPr>
                <a:solidFill>
                  <a:schemeClr val="bg1"/>
                </a:solidFill>
              </a:defRPr>
            </a:lvl1pPr>
          </a:lstStyle>
          <a:p>
            <a:r>
              <a:rPr lang="fi-FI"/>
              <a:t>© OP Pohjola / OP-Konfidentiell</a:t>
            </a:r>
            <a:endParaRPr lang="fi-FI" dirty="0"/>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a:xfrm>
            <a:off x="10386484" y="6356352"/>
            <a:ext cx="990600" cy="314177"/>
          </a:xfrm>
          <a:prstGeom prst="rect">
            <a:avLst/>
          </a:prstGeom>
        </p:spPr>
        <p:txBody>
          <a:bodyPr/>
          <a:lstStyle>
            <a:lvl1pPr>
              <a:defRPr>
                <a:solidFill>
                  <a:schemeClr val="bg1"/>
                </a:solidFill>
              </a:defRPr>
            </a:lvl1pPr>
          </a:lstStyle>
          <a:p>
            <a:fld id="{00E7792D-AD59-064B-B66B-89C062414F69}" type="datetime1">
              <a:rPr lang="fi-FI" smtClean="0"/>
              <a:t>9.12.2025</a:t>
            </a:fld>
            <a:endParaRPr lang="fi-FI"/>
          </a:p>
        </p:txBody>
      </p:sp>
    </p:spTree>
    <p:extLst>
      <p:ext uri="{BB962C8B-B14F-4D97-AF65-F5344CB8AC3E}">
        <p14:creationId xmlns:p14="http://schemas.microsoft.com/office/powerpoint/2010/main" val="1630062767"/>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Title_11_icon">
    <p:spTree>
      <p:nvGrpSpPr>
        <p:cNvPr id="1" name=""/>
        <p:cNvGrpSpPr/>
        <p:nvPr/>
      </p:nvGrpSpPr>
      <p:grpSpPr>
        <a:xfrm>
          <a:off x="0" y="0"/>
          <a:ext cx="0" cy="0"/>
          <a:chOff x="0" y="0"/>
          <a:chExt cx="0" cy="0"/>
        </a:xfrm>
      </p:grpSpPr>
      <p:sp>
        <p:nvSpPr>
          <p:cNvPr id="13"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6002" y="1087665"/>
            <a:ext cx="3359996" cy="3360000"/>
          </a:xfrm>
        </p:spPr>
        <p:txBody>
          <a:bodyPr anchor="ct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400"/>
            </a:lvl1pPr>
          </a:lstStyle>
          <a:p>
            <a:r>
              <a:rPr lang="en-GB" noProof="0" dirty="0"/>
              <a:t>Placeholder for </a:t>
            </a:r>
            <a:br>
              <a:rPr lang="en-GB" noProof="0" dirty="0"/>
            </a:br>
            <a:r>
              <a:rPr lang="en-GB" noProof="0" dirty="0"/>
              <a:t>large circled icon</a:t>
            </a:r>
          </a:p>
        </p:txBody>
      </p:sp>
      <p:sp>
        <p:nvSpPr>
          <p:cNvPr id="25" name="Otsikko 1"/>
          <p:cNvSpPr>
            <a:spLocks noGrp="1"/>
          </p:cNvSpPr>
          <p:nvPr>
            <p:ph type="ctrTitle"/>
          </p:nvPr>
        </p:nvSpPr>
        <p:spPr>
          <a:xfrm>
            <a:off x="617035" y="4747704"/>
            <a:ext cx="10989733" cy="801833"/>
          </a:xfrm>
          <a:prstGeom prst="rect">
            <a:avLst/>
          </a:prstGeom>
          <a:effectLst>
            <a:outerShdw blurRad="114300" dist="38100" dir="2700000" algn="tl" rotWithShape="0">
              <a:srgbClr val="000000">
                <a:alpha val="20000"/>
              </a:srgbClr>
            </a:outerShdw>
          </a:effectLst>
        </p:spPr>
        <p:txBody>
          <a:bodyPr>
            <a:noAutofit/>
          </a:bodyPr>
          <a:lstStyle>
            <a:lvl1pPr algn="ctr">
              <a:defRPr sz="4800" b="0" spc="-67">
                <a:solidFill>
                  <a:schemeClr val="bg1"/>
                </a:solidFill>
              </a:defRPr>
            </a:lvl1pPr>
          </a:lstStyle>
          <a:p>
            <a:r>
              <a:rPr lang="en-US" noProof="0"/>
              <a:t>Click to edit Master title style</a:t>
            </a:r>
            <a:endParaRPr lang="fi-FI" noProof="0" dirty="0"/>
          </a:p>
        </p:txBody>
      </p:sp>
      <p:sp>
        <p:nvSpPr>
          <p:cNvPr id="8" name="Tekstin paikkamerkki 3"/>
          <p:cNvSpPr>
            <a:spLocks noGrp="1"/>
          </p:cNvSpPr>
          <p:nvPr>
            <p:ph type="body" sz="quarter" idx="16"/>
          </p:nvPr>
        </p:nvSpPr>
        <p:spPr>
          <a:xfrm>
            <a:off x="62598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10" name="Tekstin paikkamerkki 3"/>
          <p:cNvSpPr>
            <a:spLocks noGrp="1"/>
          </p:cNvSpPr>
          <p:nvPr>
            <p:ph type="body" sz="quarter" idx="17"/>
          </p:nvPr>
        </p:nvSpPr>
        <p:spPr>
          <a:xfrm>
            <a:off x="448132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2" name="Tekstin paikkamerkki 3"/>
          <p:cNvSpPr>
            <a:spLocks noGrp="1"/>
          </p:cNvSpPr>
          <p:nvPr>
            <p:ph type="body" sz="quarter" idx="19"/>
          </p:nvPr>
        </p:nvSpPr>
        <p:spPr>
          <a:xfrm>
            <a:off x="833666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 name="Kuvan paikkamerkki 5">
            <a:extLst>
              <a:ext uri="{FF2B5EF4-FFF2-40B4-BE49-F238E27FC236}">
                <a16:creationId xmlns:a16="http://schemas.microsoft.com/office/drawing/2014/main" id="{9D760F72-F115-B316-CC63-F170329F420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a:lstStyle>
            <a:lvl1pPr>
              <a:defRPr>
                <a:solidFill>
                  <a:schemeClr val="bg1"/>
                </a:solidFill>
              </a:defRPr>
            </a:lvl1pPr>
          </a:lstStyle>
          <a:p>
            <a:r>
              <a:rPr lang="fi-FI" noProof="0"/>
              <a:t>© OP Pohjola / OP-Konfidentiell</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11667067" y="1"/>
            <a:ext cx="524933" cy="317500"/>
          </a:xfrm>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10386484" y="6365453"/>
            <a:ext cx="990600" cy="314177"/>
          </a:xfrm>
          <a:prstGeom prst="rect">
            <a:avLst/>
          </a:prstGeom>
        </p:spPr>
        <p:txBody>
          <a:bodyPr/>
          <a:lstStyle>
            <a:lvl1pPr>
              <a:defRPr>
                <a:solidFill>
                  <a:schemeClr val="bg1"/>
                </a:solidFill>
              </a:defRPr>
            </a:lvl1pPr>
          </a:lstStyle>
          <a:p>
            <a:fld id="{4CAA41C7-ACD6-EE44-BD3E-F3B1CDD52614}" type="datetime1">
              <a:rPr lang="fi-FI" noProof="0" smtClean="0"/>
              <a:t>9.12.2025</a:t>
            </a:fld>
            <a:endParaRPr lang="fi-FI" noProof="0" dirty="0"/>
          </a:p>
        </p:txBody>
      </p:sp>
    </p:spTree>
    <p:extLst>
      <p:ext uri="{BB962C8B-B14F-4D97-AF65-F5344CB8AC3E}">
        <p14:creationId xmlns:p14="http://schemas.microsoft.com/office/powerpoint/2010/main" val="268374646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Section_1">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2" name="Title 1"/>
          <p:cNvSpPr>
            <a:spLocks noGrp="1"/>
          </p:cNvSpPr>
          <p:nvPr>
            <p:ph type="ctrTitle"/>
          </p:nvPr>
        </p:nvSpPr>
        <p:spPr>
          <a:xfrm>
            <a:off x="1524000" y="1625600"/>
            <a:ext cx="9144000" cy="1825835"/>
          </a:xfrm>
          <a:effectLst>
            <a:outerShdw blurRad="88900" dist="50800" dir="2700000" algn="tl" rotWithShape="0">
              <a:prstClr val="black">
                <a:alpha val="20000"/>
              </a:prst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23392"/>
            <a:ext cx="9144000" cy="591755"/>
          </a:xfrm>
          <a:effectLst>
            <a:outerShdw blurRad="88900" dist="50800" dir="2700000" algn="tl" rotWithShape="0">
              <a:prstClr val="black">
                <a:alpha val="20000"/>
              </a:prstClr>
            </a:outerShdw>
          </a:effectLst>
        </p:spPr>
        <p:txBody>
          <a:bodyPr>
            <a:noAutofit/>
          </a:bodyPr>
          <a:lstStyle>
            <a:lvl1pPr marL="0" indent="0" algn="ctr">
              <a:buNone/>
              <a:defRPr sz="3200" spc="-67">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EA8A6516-DF58-C94D-BC4B-AA42CA41D2C5}" type="datetime1">
              <a:rPr lang="fi-FI" noProof="0" smtClean="0"/>
              <a:t>9.12.2025</a:t>
            </a:fld>
            <a:endParaRPr lang="fi-FI" noProof="0"/>
          </a:p>
        </p:txBody>
      </p:sp>
    </p:spTree>
    <p:extLst>
      <p:ext uri="{BB962C8B-B14F-4D97-AF65-F5344CB8AC3E}">
        <p14:creationId xmlns:p14="http://schemas.microsoft.com/office/powerpoint/2010/main" val="1353544268"/>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Section_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5602"/>
            <a:ext cx="9144000" cy="1978045"/>
          </a:xfrm>
          <a:effectLst/>
        </p:spPr>
        <p:txBody>
          <a:bodyPr anchor="b">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04827"/>
            <a:ext cx="9144000" cy="598475"/>
          </a:xfrm>
          <a:effectLst/>
        </p:spPr>
        <p:txBody>
          <a:bodyPr>
            <a:noAutofit/>
          </a:bodyPr>
          <a:lstStyle>
            <a:lvl1pPr marL="0" indent="0" algn="ctr">
              <a:buNone/>
              <a:defRPr sz="32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8B29C0C-CFC0-E34B-B2DB-A454A4BD4D0E}" type="datetime1">
              <a:rPr lang="fi-FI" noProof="0" smtClean="0"/>
              <a:t>9.12.2025</a:t>
            </a:fld>
            <a:endParaRPr lang="fi-FI" noProof="0"/>
          </a:p>
        </p:txBody>
      </p:sp>
    </p:spTree>
    <p:extLst>
      <p:ext uri="{BB962C8B-B14F-4D97-AF65-F5344CB8AC3E}">
        <p14:creationId xmlns:p14="http://schemas.microsoft.com/office/powerpoint/2010/main" val="3482890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BF Title Blue BG">
    <p:bg>
      <p:bgRef idx="1001">
        <a:schemeClr val="bg1"/>
      </p:bgRef>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D72257A0-37D4-3449-A9D7-D4153788FF4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625761" y="487615"/>
            <a:ext cx="1159496" cy="494148"/>
          </a:xfrm>
          <a:prstGeom prst="rect">
            <a:avLst/>
          </a:prstGeom>
        </p:spPr>
      </p:pic>
      <p:sp>
        <p:nvSpPr>
          <p:cNvPr id="2" name="Title 1">
            <a:extLst>
              <a:ext uri="{FF2B5EF4-FFF2-40B4-BE49-F238E27FC236}">
                <a16:creationId xmlns:a16="http://schemas.microsoft.com/office/drawing/2014/main" id="{18A11212-0C71-4614-94A6-E9EAB4340A0F}"/>
              </a:ext>
            </a:extLst>
          </p:cNvPr>
          <p:cNvSpPr>
            <a:spLocks noGrp="1"/>
          </p:cNvSpPr>
          <p:nvPr>
            <p:ph type="ctrTitle" hasCustomPrompt="1"/>
          </p:nvPr>
        </p:nvSpPr>
        <p:spPr>
          <a:xfrm>
            <a:off x="1524000" y="2007054"/>
            <a:ext cx="9144000" cy="2387600"/>
          </a:xfrm>
        </p:spPr>
        <p:txBody>
          <a:bodyPr anchor="ctr">
            <a:noAutofit/>
          </a:bodyPr>
          <a:lstStyle>
            <a:lvl1pPr algn="ctr">
              <a:defRPr sz="5400" b="1"/>
            </a:lvl1pPr>
          </a:lstStyle>
          <a:p>
            <a:r>
              <a:rPr lang="en-US"/>
              <a:t>CLICK TO EDIT MASTER TITLE STYLE</a:t>
            </a:r>
            <a:endParaRPr lang="fi-FI"/>
          </a:p>
        </p:txBody>
      </p:sp>
      <p:sp>
        <p:nvSpPr>
          <p:cNvPr id="3" name="Subtitle 2">
            <a:extLst>
              <a:ext uri="{FF2B5EF4-FFF2-40B4-BE49-F238E27FC236}">
                <a16:creationId xmlns:a16="http://schemas.microsoft.com/office/drawing/2014/main" id="{FE8BA1CC-927F-42D5-A74D-74F2044B560A}"/>
              </a:ext>
            </a:extLst>
          </p:cNvPr>
          <p:cNvSpPr>
            <a:spLocks noGrp="1"/>
          </p:cNvSpPr>
          <p:nvPr>
            <p:ph type="subTitle" idx="1" hasCustomPrompt="1"/>
          </p:nvPr>
        </p:nvSpPr>
        <p:spPr>
          <a:xfrm>
            <a:off x="1524000" y="4486729"/>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4045160135"/>
      </p:ext>
    </p:extLst>
  </p:cSld>
  <p:clrMapOvr>
    <a:overrideClrMapping bg1="dk1" tx1="lt1" bg2="dk2" tx2="lt2" accent1="accent1" accent2="accent2" accent3="accent3" accent4="accent4" accent5="accent5" accent6="accent6" hlink="hlink" folHlink="folHlink"/>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preserve="1" userDrawn="1">
  <p:cSld name="Section_3">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US" noProof="0"/>
              <a:t>Click icon to add picture</a:t>
            </a:r>
            <a:endParaRPr lang="fi-FI" noProof="0" dirty="0"/>
          </a:p>
        </p:txBody>
      </p:sp>
      <p:sp>
        <p:nvSpPr>
          <p:cNvPr id="2" name="Title 1"/>
          <p:cNvSpPr>
            <a:spLocks noGrp="1"/>
          </p:cNvSpPr>
          <p:nvPr>
            <p:ph type="ctrTitle"/>
          </p:nvPr>
        </p:nvSpPr>
        <p:spPr>
          <a:xfrm>
            <a:off x="514759" y="1634379"/>
            <a:ext cx="4987272" cy="1485464"/>
          </a:xfrm>
          <a:effectLst/>
        </p:spPr>
        <p:txBody>
          <a:bodyPr anchor="ctr"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4" name="Kuvan paikkamerkki 5">
            <a:extLst>
              <a:ext uri="{FF2B5EF4-FFF2-40B4-BE49-F238E27FC236}">
                <a16:creationId xmlns:a16="http://schemas.microsoft.com/office/drawing/2014/main" id="{E1B147BD-32B4-C4EC-9DEE-7AB3A4B7801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386484" y="6358717"/>
            <a:ext cx="990600" cy="314177"/>
          </a:xfrm>
          <a:prstGeom prst="rect">
            <a:avLst/>
          </a:prstGeom>
        </p:spPr>
        <p:txBody>
          <a:bodyPr/>
          <a:lstStyle>
            <a:lvl1pPr>
              <a:defRPr>
                <a:solidFill>
                  <a:schemeClr val="bg1"/>
                </a:solidFill>
              </a:defRPr>
            </a:lvl1pPr>
          </a:lstStyle>
          <a:p>
            <a:fld id="{54D98A81-B317-4D40-88E4-66026497E1DA}" type="datetime1">
              <a:rPr lang="fi-FI" smtClean="0"/>
              <a:t>9.12.2025</a:t>
            </a:fld>
            <a:endParaRPr lang="fi-FI" dirty="0"/>
          </a:p>
        </p:txBody>
      </p:sp>
    </p:spTree>
    <p:extLst>
      <p:ext uri="{BB962C8B-B14F-4D97-AF65-F5344CB8AC3E}">
        <p14:creationId xmlns:p14="http://schemas.microsoft.com/office/powerpoint/2010/main" val="288211005"/>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Section_4">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1215815"/>
            <a:ext cx="6167824" cy="579212"/>
          </a:xfrm>
        </p:spPr>
        <p:txBody>
          <a:bodyPr anchor="ctr"/>
          <a:lstStyle>
            <a:lvl1pPr>
              <a:defRPr spc="-67" baseline="0"/>
            </a:lvl1pPr>
          </a:lstStyle>
          <a:p>
            <a:r>
              <a:rPr lang="en-US" noProof="0"/>
              <a:t>Click to edit Master title style</a:t>
            </a:r>
            <a:endParaRPr lang="fi-FI" noProof="0" dirty="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7CCAE487-8F22-134F-95BD-1C61EE268774}" type="datetime1">
              <a:rPr lang="fi-FI" noProof="0" smtClean="0"/>
              <a:t>9.12.2025</a:t>
            </a:fld>
            <a:endParaRPr lang="fi-FI" noProof="0"/>
          </a:p>
        </p:txBody>
      </p:sp>
    </p:spTree>
    <p:extLst>
      <p:ext uri="{BB962C8B-B14F-4D97-AF65-F5344CB8AC3E}">
        <p14:creationId xmlns:p14="http://schemas.microsoft.com/office/powerpoint/2010/main" val="161853493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Section_5">
    <p:spTree>
      <p:nvGrpSpPr>
        <p:cNvPr id="1" name=""/>
        <p:cNvGrpSpPr/>
        <p:nvPr/>
      </p:nvGrpSpPr>
      <p:grpSpPr>
        <a:xfrm>
          <a:off x="0" y="0"/>
          <a:ext cx="0" cy="0"/>
          <a:chOff x="0" y="0"/>
          <a:chExt cx="0" cy="0"/>
        </a:xfrm>
      </p:grpSpPr>
      <p:sp>
        <p:nvSpPr>
          <p:cNvPr id="7"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chemeClr val="bg2"/>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Title 1">
            <a:extLst>
              <a:ext uri="{FF2B5EF4-FFF2-40B4-BE49-F238E27FC236}">
                <a16:creationId xmlns:a16="http://schemas.microsoft.com/office/drawing/2014/main" id="{B6A021AE-6C78-5A46-CCCC-866DA0C76D67}"/>
              </a:ext>
            </a:extLst>
          </p:cNvPr>
          <p:cNvSpPr>
            <a:spLocks noGrp="1"/>
          </p:cNvSpPr>
          <p:nvPr>
            <p:ph type="ctrTitle"/>
          </p:nvPr>
        </p:nvSpPr>
        <p:spPr>
          <a:xfrm>
            <a:off x="510012" y="3971454"/>
            <a:ext cx="9144000" cy="1701097"/>
          </a:xfrm>
          <a:effectLst>
            <a:outerShdw blurRad="88900" dist="50800" dir="2700000" algn="tl" rotWithShape="0">
              <a:prstClr val="black">
                <a:alpha val="20000"/>
              </a:prstClr>
            </a:outerShdw>
          </a:effectLst>
        </p:spPr>
        <p:txBody>
          <a:bodyPr anchor="b">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2FDAA70D-9338-334E-9C49-7EE7CE4BA6D8}" type="datetime1">
              <a:rPr lang="fi-FI" noProof="0" smtClean="0"/>
              <a:t>9.12.2025</a:t>
            </a:fld>
            <a:endParaRPr lang="fi-FI" noProof="0"/>
          </a:p>
        </p:txBody>
      </p:sp>
      <p:sp>
        <p:nvSpPr>
          <p:cNvPr id="3" name="Kuvan paikkamerkki 5">
            <a:extLst>
              <a:ext uri="{FF2B5EF4-FFF2-40B4-BE49-F238E27FC236}">
                <a16:creationId xmlns:a16="http://schemas.microsoft.com/office/drawing/2014/main" id="{2992D068-0CB3-DB3A-192B-E7EADD732026}"/>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637685424"/>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Section_6">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nchor="ctr"/>
          <a:lstStyle>
            <a:lvl1pPr marL="0" indent="0">
              <a:buNone/>
              <a:defRPr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377227" y="636709"/>
            <a:ext cx="9144000" cy="988892"/>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6D0368DD-7A6D-9A41-954F-FCE837EA0895}"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241914975"/>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Section_7">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lIns="90000"/>
          <a:lstStyle>
            <a:lvl1pPr marL="0" indent="0">
              <a:buNone/>
              <a:defRPr sz="2133"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510013" y="1436484"/>
            <a:ext cx="5537703" cy="1701097"/>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 uri="{C183D7F6-B498-43B3-948B-1728B52AA6E4}">
                <adec:decorative xmlns:adec="http://schemas.microsoft.com/office/drawing/2017/decorative" val="0"/>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117768"/>
            <a:ext cx="5033433" cy="759033"/>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endParaRPr lang="fi-FI" noProof="0" dirty="0"/>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F1DF39C7-6243-DF40-B7B2-0B8049C8A824}"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dirty="0"/>
              <a:t> </a:t>
            </a:r>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3" name="Text Placeholder 4">
            <a:extLst>
              <a:ext uri="{FF2B5EF4-FFF2-40B4-BE49-F238E27FC236}">
                <a16:creationId xmlns:a16="http://schemas.microsoft.com/office/drawing/2014/main" id="{59AECD13-77C4-AFD0-3C5B-E0734C4D4711}"/>
              </a:ext>
              <a:ext uri="{C183D7F6-B498-43B3-948B-1728B52AA6E4}">
                <adec:decorative xmlns:adec="http://schemas.microsoft.com/office/drawing/2017/decorative" val="1"/>
              </a:ext>
            </a:extLst>
          </p:cNvPr>
          <p:cNvSpPr>
            <a:spLocks noGrp="1"/>
          </p:cNvSpPr>
          <p:nvPr>
            <p:ph type="body" sz="quarter" idx="25"/>
          </p:nvPr>
        </p:nvSpPr>
        <p:spPr>
          <a:xfrm flipV="1">
            <a:off x="6679612" y="4895070"/>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1583095263"/>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Section_8">
    <p:spTree>
      <p:nvGrpSpPr>
        <p:cNvPr id="1" name=""/>
        <p:cNvGrpSpPr/>
        <p:nvPr/>
      </p:nvGrpSpPr>
      <p:grpSpPr>
        <a:xfrm>
          <a:off x="0" y="0"/>
          <a:ext cx="0" cy="0"/>
          <a:chOff x="0" y="0"/>
          <a:chExt cx="0" cy="0"/>
        </a:xfrm>
      </p:grpSpPr>
      <p:sp>
        <p:nvSpPr>
          <p:cNvPr id="2" name="Title 1"/>
          <p:cNvSpPr>
            <a:spLocks noGrp="1"/>
          </p:cNvSpPr>
          <p:nvPr>
            <p:ph type="ctrTitle"/>
          </p:nvPr>
        </p:nvSpPr>
        <p:spPr>
          <a:xfrm>
            <a:off x="510013" y="1436484"/>
            <a:ext cx="5537703" cy="1701097"/>
          </a:xfrm>
          <a:effectLst/>
        </p:spPr>
        <p:txBody>
          <a:bodyPr anchor="t">
            <a:noAutofit/>
          </a:bodyPr>
          <a:lstStyle>
            <a:lvl1pPr algn="l">
              <a:defRPr sz="5333" spc="-133" baseline="0">
                <a:solidFill>
                  <a:schemeClr val="tx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09454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tx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tx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tx1"/>
                </a:solidFill>
              </a:defRPr>
            </a:lvl1pPr>
          </a:lstStyle>
          <a:p>
            <a:fld id="{AFA3BEBC-5AA8-414F-BC02-FC6645470014}" type="datetime1">
              <a:rPr lang="fi-FI" noProof="0" smtClean="0"/>
              <a:t>9.12.2025</a:t>
            </a:fld>
            <a:endParaRPr lang="fi-FI" noProof="0"/>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8" name="Text Placeholder 4">
            <a:extLst>
              <a:ext uri="{FF2B5EF4-FFF2-40B4-BE49-F238E27FC236}">
                <a16:creationId xmlns:a16="http://schemas.microsoft.com/office/drawing/2014/main" id="{94A65919-FD50-B358-8439-3A7958A5D616}"/>
              </a:ext>
              <a:ext uri="{C183D7F6-B498-43B3-948B-1728B52AA6E4}">
                <adec:decorative xmlns:adec="http://schemas.microsoft.com/office/drawing/2017/decorative" val="1"/>
              </a:ext>
            </a:extLst>
          </p:cNvPr>
          <p:cNvSpPr>
            <a:spLocks noGrp="1"/>
          </p:cNvSpPr>
          <p:nvPr>
            <p:ph type="body" sz="quarter" idx="25"/>
          </p:nvPr>
        </p:nvSpPr>
        <p:spPr>
          <a:xfrm flipV="1">
            <a:off x="6679612" y="486916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3110091077"/>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p>
            <a:fld id="{98924B59-7DAC-C448-90E8-77AB7B5CC573}" type="datetime1">
              <a:rPr lang="fi-FI" noProof="0" smtClean="0"/>
              <a:t>9.12.2025</a:t>
            </a:fld>
            <a:endParaRPr lang="fi-FI" noProof="0"/>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05A6B9F1-C18D-124F-F87A-845B4E12A44B}"/>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title"/>
          </p:nvPr>
        </p:nvSpPr>
        <p:spPr>
          <a:xfrm>
            <a:off x="522410" y="495610"/>
            <a:ext cx="6013857" cy="1077093"/>
          </a:xfrm>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6015359"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D79C7045-2D9D-2041-BDA4-445A932FAE1C}" type="datetime1">
              <a:rPr lang="fi-FI" noProof="0" smtClean="0"/>
              <a:t>9.12.2025</a:t>
            </a:fld>
            <a:endParaRPr lang="fi-FI" noProof="0"/>
          </a:p>
        </p:txBody>
      </p:sp>
      <p:sp>
        <p:nvSpPr>
          <p:cNvPr id="6" name="Kuvan paikkamerkki 5">
            <a:extLst>
              <a:ext uri="{FF2B5EF4-FFF2-40B4-BE49-F238E27FC236}">
                <a16:creationId xmlns:a16="http://schemas.microsoft.com/office/drawing/2014/main" id="{439A3A17-2E02-3222-EEDE-0AF6482FB0C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2735511111"/>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Section_9_event+speaker">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Kuvan paikkamerkki 5">
            <a:extLst>
              <a:ext uri="{FF2B5EF4-FFF2-40B4-BE49-F238E27FC236}">
                <a16:creationId xmlns:a16="http://schemas.microsoft.com/office/drawing/2014/main" id="{45538CD7-8DFA-8F45-E738-DA24DB3F2767}"/>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7" name="Text Placeholder 12">
            <a:extLst>
              <a:ext uri="{FF2B5EF4-FFF2-40B4-BE49-F238E27FC236}">
                <a16:creationId xmlns:a16="http://schemas.microsoft.com/office/drawing/2014/main" id="{829A0B41-C010-F44A-7CDA-11C36853C658}"/>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8" name="Text Placeholder 15">
            <a:extLst>
              <a:ext uri="{FF2B5EF4-FFF2-40B4-BE49-F238E27FC236}">
                <a16:creationId xmlns:a16="http://schemas.microsoft.com/office/drawing/2014/main" id="{014611E6-2957-536B-88B5-0A59C5524ED5}"/>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9" name="Text Placeholder 15">
            <a:extLst>
              <a:ext uri="{FF2B5EF4-FFF2-40B4-BE49-F238E27FC236}">
                <a16:creationId xmlns:a16="http://schemas.microsoft.com/office/drawing/2014/main" id="{D9D7C853-AD5F-1270-A3FB-ABEE18C011E7}"/>
              </a:ext>
            </a:extLst>
          </p:cNvPr>
          <p:cNvSpPr>
            <a:spLocks noGrp="1"/>
          </p:cNvSpPr>
          <p:nvPr>
            <p:ph type="body" sz="quarter" idx="23" hasCustomPrompt="1"/>
          </p:nvPr>
        </p:nvSpPr>
        <p:spPr>
          <a:xfrm>
            <a:off x="530181" y="3891037"/>
            <a:ext cx="6208076"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0" name="Text Placeholder 15">
            <a:extLst>
              <a:ext uri="{FF2B5EF4-FFF2-40B4-BE49-F238E27FC236}">
                <a16:creationId xmlns:a16="http://schemas.microsoft.com/office/drawing/2014/main" id="{DD92767A-A71A-81B3-4CFB-189DFE1F3746}"/>
              </a:ext>
            </a:extLst>
          </p:cNvPr>
          <p:cNvSpPr>
            <a:spLocks noGrp="1"/>
          </p:cNvSpPr>
          <p:nvPr>
            <p:ph type="body" sz="quarter" idx="24" hasCustomPrompt="1"/>
          </p:nvPr>
        </p:nvSpPr>
        <p:spPr>
          <a:xfrm>
            <a:off x="530181" y="4422776"/>
            <a:ext cx="6208076"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6" name="Footer Placeholder 7">
            <a:extLst>
              <a:ext uri="{FF2B5EF4-FFF2-40B4-BE49-F238E27FC236}">
                <a16:creationId xmlns:a16="http://schemas.microsoft.com/office/drawing/2014/main" id="{77FC8346-652F-9AFF-96A4-3615C55B2F5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2" name="Date Placeholder 6">
            <a:extLst>
              <a:ext uri="{FF2B5EF4-FFF2-40B4-BE49-F238E27FC236}">
                <a16:creationId xmlns:a16="http://schemas.microsoft.com/office/drawing/2014/main" id="{3396C2D3-CBC2-5E94-C44D-A3BABADD5B7B}"/>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1CD2C65F-F658-404E-B728-50A4758A0B34}" type="datetime1">
              <a:rPr lang="fi-FI" noProof="0" smtClean="0"/>
              <a:t>9.12.2025</a:t>
            </a:fld>
            <a:endParaRPr lang="fi-FI" noProof="0"/>
          </a:p>
        </p:txBody>
      </p:sp>
    </p:spTree>
    <p:extLst>
      <p:ext uri="{BB962C8B-B14F-4D97-AF65-F5344CB8AC3E}">
        <p14:creationId xmlns:p14="http://schemas.microsoft.com/office/powerpoint/2010/main" val="1087514566"/>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Section_10_event+2_speakers">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314103"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3" name="Kuvan paikkamerkki 17">
            <a:extLst>
              <a:ext uri="{FF2B5EF4-FFF2-40B4-BE49-F238E27FC236}">
                <a16:creationId xmlns:a16="http://schemas.microsoft.com/office/drawing/2014/main" id="{96921717-E1ED-7DD8-9A88-4B9DA43517DA}"/>
              </a:ext>
              <a:ext uri="{C183D7F6-B498-43B3-948B-1728B52AA6E4}">
                <adec:decorative xmlns:adec="http://schemas.microsoft.com/office/drawing/2017/decorative" val="1"/>
              </a:ext>
            </a:extLst>
          </p:cNvPr>
          <p:cNvSpPr>
            <a:spLocks noGrp="1"/>
          </p:cNvSpPr>
          <p:nvPr>
            <p:ph type="pic" sz="quarter" idx="19" hasCustomPrompt="1"/>
          </p:nvPr>
        </p:nvSpPr>
        <p:spPr>
          <a:xfrm>
            <a:off x="10747684" y="6315017"/>
            <a:ext cx="1291200" cy="364800"/>
          </a:xfrm>
          <a:blipFill dpi="0" rotWithShape="0">
            <a:blip r:embed="rId2" cstate="print">
              <a:extLst>
                <a:ext uri="{28A0092B-C50C-407E-A947-70E740481C1C}">
                  <a14:useLocalDpi xmlns:a14="http://schemas.microsoft.com/office/drawing/2010/main"/>
                </a:ext>
              </a:extLst>
            </a:blip>
            <a:srcRect/>
            <a:stretch>
              <a:fillRect r="258"/>
            </a:stretch>
          </a:blipFill>
        </p:spPr>
        <p:txBody>
          <a:bodyPr anchor="ctr" anchorCtr="0">
            <a:normAutofit/>
          </a:bodyPr>
          <a:lstStyle>
            <a:lvl1pPr>
              <a:buNone/>
              <a:defRPr>
                <a:noFill/>
              </a:defRPr>
            </a:lvl1pPr>
          </a:lstStyle>
          <a:p>
            <a:r>
              <a:rPr lang="fi-FI" noProof="0"/>
              <a:t> </a:t>
            </a:r>
          </a:p>
        </p:txBody>
      </p:sp>
      <p:sp>
        <p:nvSpPr>
          <p:cNvPr id="2" name="Kuvan paikkamerkki 3">
            <a:extLst>
              <a:ext uri="{FF2B5EF4-FFF2-40B4-BE49-F238E27FC236}">
                <a16:creationId xmlns:a16="http://schemas.microsoft.com/office/drawing/2014/main" id="{4172E194-6FF0-5F0B-7569-4191538EAC78}"/>
              </a:ext>
              <a:ext uri="{C183D7F6-B498-43B3-948B-1728B52AA6E4}">
                <adec:decorative xmlns:adec="http://schemas.microsoft.com/office/drawing/2017/decorative" val="1"/>
              </a:ext>
            </a:extLst>
          </p:cNvPr>
          <p:cNvSpPr>
            <a:spLocks noGrp="1"/>
          </p:cNvSpPr>
          <p:nvPr>
            <p:ph type="pic" sz="quarter" idx="20" hasCustomPrompt="1"/>
          </p:nvPr>
        </p:nvSpPr>
        <p:spPr>
          <a:xfrm>
            <a:off x="9792000"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6" name="Kuvan paikkamerkki 5">
            <a:extLst>
              <a:ext uri="{FF2B5EF4-FFF2-40B4-BE49-F238E27FC236}">
                <a16:creationId xmlns:a16="http://schemas.microsoft.com/office/drawing/2014/main" id="{3AF110CB-64A7-5A32-6903-845D0EE6CCE8}"/>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3">
              <a:extLst>
                <a:ext uri="{96DAC541-7B7A-43D3-8B79-37D633B846F1}">
                  <asvg:svgBlip xmlns:asvg="http://schemas.microsoft.com/office/drawing/2016/SVG/main" r:embed="rId4"/>
                </a:ext>
              </a:extLst>
            </a:blip>
            <a:srcRect/>
            <a:stretch>
              <a:fillRect l="24666" r="24666"/>
            </a:stretch>
          </a:blipFill>
        </p:spPr>
        <p:txBody>
          <a:bodyPr>
            <a:normAutofit/>
          </a:bodyPr>
          <a:lstStyle>
            <a:lvl1pPr marL="0" indent="0">
              <a:buNone/>
              <a:defRPr sz="667"/>
            </a:lvl1pPr>
          </a:lstStyle>
          <a:p>
            <a:r>
              <a:rPr lang="fi-FI" noProof="0"/>
              <a:t> </a:t>
            </a:r>
          </a:p>
        </p:txBody>
      </p:sp>
      <p:sp>
        <p:nvSpPr>
          <p:cNvPr id="14" name="Text Placeholder 12">
            <a:extLst>
              <a:ext uri="{FF2B5EF4-FFF2-40B4-BE49-F238E27FC236}">
                <a16:creationId xmlns:a16="http://schemas.microsoft.com/office/drawing/2014/main" id="{BC5735FE-0651-3596-4D0D-C4924FCB004C}"/>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16" name="Text Placeholder 15">
            <a:extLst>
              <a:ext uri="{FF2B5EF4-FFF2-40B4-BE49-F238E27FC236}">
                <a16:creationId xmlns:a16="http://schemas.microsoft.com/office/drawing/2014/main" id="{C6D6DECE-9EDB-E046-E32E-9AFFD54EF749}"/>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17" name="Text Placeholder 15">
            <a:extLst>
              <a:ext uri="{FF2B5EF4-FFF2-40B4-BE49-F238E27FC236}">
                <a16:creationId xmlns:a16="http://schemas.microsoft.com/office/drawing/2014/main" id="{2CFF877C-AE19-FA3E-8EED-1D4D32AB2A1C}"/>
              </a:ext>
            </a:extLst>
          </p:cNvPr>
          <p:cNvSpPr>
            <a:spLocks noGrp="1"/>
          </p:cNvSpPr>
          <p:nvPr>
            <p:ph type="body" sz="quarter" idx="23" hasCustomPrompt="1"/>
          </p:nvPr>
        </p:nvSpPr>
        <p:spPr>
          <a:xfrm>
            <a:off x="530181"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8" name="Text Placeholder 15">
            <a:extLst>
              <a:ext uri="{FF2B5EF4-FFF2-40B4-BE49-F238E27FC236}">
                <a16:creationId xmlns:a16="http://schemas.microsoft.com/office/drawing/2014/main" id="{4D0F6346-C2C7-65A6-6699-BCB2923997D2}"/>
              </a:ext>
            </a:extLst>
          </p:cNvPr>
          <p:cNvSpPr>
            <a:spLocks noGrp="1"/>
          </p:cNvSpPr>
          <p:nvPr>
            <p:ph type="body" sz="quarter" idx="24" hasCustomPrompt="1"/>
          </p:nvPr>
        </p:nvSpPr>
        <p:spPr>
          <a:xfrm>
            <a:off x="530181"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19" name="Text Placeholder 15">
            <a:extLst>
              <a:ext uri="{FF2B5EF4-FFF2-40B4-BE49-F238E27FC236}">
                <a16:creationId xmlns:a16="http://schemas.microsoft.com/office/drawing/2014/main" id="{761F6D7F-5526-C974-A7C0-989A7C1A2274}"/>
              </a:ext>
            </a:extLst>
          </p:cNvPr>
          <p:cNvSpPr>
            <a:spLocks noGrp="1"/>
          </p:cNvSpPr>
          <p:nvPr>
            <p:ph type="body" sz="quarter" idx="25" hasCustomPrompt="1"/>
          </p:nvPr>
        </p:nvSpPr>
        <p:spPr>
          <a:xfrm>
            <a:off x="3906397"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20" name="Text Placeholder 15">
            <a:extLst>
              <a:ext uri="{FF2B5EF4-FFF2-40B4-BE49-F238E27FC236}">
                <a16:creationId xmlns:a16="http://schemas.microsoft.com/office/drawing/2014/main" id="{C4921752-2044-5954-2DC5-121C333B7552}"/>
              </a:ext>
            </a:extLst>
          </p:cNvPr>
          <p:cNvSpPr>
            <a:spLocks noGrp="1"/>
          </p:cNvSpPr>
          <p:nvPr>
            <p:ph type="body" sz="quarter" idx="26" hasCustomPrompt="1"/>
          </p:nvPr>
        </p:nvSpPr>
        <p:spPr>
          <a:xfrm>
            <a:off x="3906397"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7" name="Footer Placeholder 7">
            <a:extLst>
              <a:ext uri="{FF2B5EF4-FFF2-40B4-BE49-F238E27FC236}">
                <a16:creationId xmlns:a16="http://schemas.microsoft.com/office/drawing/2014/main" id="{A519A033-CC89-9451-CD21-B030D6C67A51}"/>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5" name="Date Placeholder 6">
            <a:extLst>
              <a:ext uri="{FF2B5EF4-FFF2-40B4-BE49-F238E27FC236}">
                <a16:creationId xmlns:a16="http://schemas.microsoft.com/office/drawing/2014/main" id="{85141E35-7308-04E0-41E6-E7E28C8A165F}"/>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6870C44F-7BFC-1E47-8CF1-248E824FC326}" type="datetime1">
              <a:rPr lang="fi-FI" noProof="0" smtClean="0"/>
              <a:t>9.12.2025</a:t>
            </a:fld>
            <a:endParaRPr lang="fi-FI" noProof="0"/>
          </a:p>
        </p:txBody>
      </p:sp>
    </p:spTree>
    <p:extLst>
      <p:ext uri="{BB962C8B-B14F-4D97-AF65-F5344CB8AC3E}">
        <p14:creationId xmlns:p14="http://schemas.microsoft.com/office/powerpoint/2010/main" val="2380382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1_BF Title Blue BG">
    <p:bg>
      <p:bgRef idx="1001">
        <a:schemeClr val="bg1"/>
      </p:bgRef>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D72257A0-37D4-3449-A9D7-D4153788FF4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625761" y="487615"/>
            <a:ext cx="1159496" cy="494148"/>
          </a:xfrm>
          <a:prstGeom prst="rect">
            <a:avLst/>
          </a:prstGeom>
        </p:spPr>
      </p:pic>
      <p:sp>
        <p:nvSpPr>
          <p:cNvPr id="2" name="Title 1">
            <a:extLst>
              <a:ext uri="{FF2B5EF4-FFF2-40B4-BE49-F238E27FC236}">
                <a16:creationId xmlns:a16="http://schemas.microsoft.com/office/drawing/2014/main" id="{18A11212-0C71-4614-94A6-E9EAB4340A0F}"/>
              </a:ext>
            </a:extLst>
          </p:cNvPr>
          <p:cNvSpPr>
            <a:spLocks noGrp="1"/>
          </p:cNvSpPr>
          <p:nvPr>
            <p:ph type="ctrTitle" hasCustomPrompt="1"/>
          </p:nvPr>
        </p:nvSpPr>
        <p:spPr>
          <a:xfrm>
            <a:off x="1524000" y="2007054"/>
            <a:ext cx="9144000" cy="2387600"/>
          </a:xfrm>
        </p:spPr>
        <p:txBody>
          <a:bodyPr anchor="ctr">
            <a:noAutofit/>
          </a:bodyPr>
          <a:lstStyle>
            <a:lvl1pPr algn="ctr">
              <a:defRPr sz="4000" b="1"/>
            </a:lvl1pPr>
          </a:lstStyle>
          <a:p>
            <a:r>
              <a:rPr lang="en-US"/>
              <a:t>CLICK TO EDIT MASTER TITLE STYLE</a:t>
            </a:r>
            <a:endParaRPr lang="fi-FI"/>
          </a:p>
        </p:txBody>
      </p:sp>
      <p:sp>
        <p:nvSpPr>
          <p:cNvPr id="3" name="Subtitle 2">
            <a:extLst>
              <a:ext uri="{FF2B5EF4-FFF2-40B4-BE49-F238E27FC236}">
                <a16:creationId xmlns:a16="http://schemas.microsoft.com/office/drawing/2014/main" id="{FE8BA1CC-927F-42D5-A74D-74F2044B560A}"/>
              </a:ext>
            </a:extLst>
          </p:cNvPr>
          <p:cNvSpPr>
            <a:spLocks noGrp="1"/>
          </p:cNvSpPr>
          <p:nvPr>
            <p:ph type="subTitle" idx="1" hasCustomPrompt="1"/>
          </p:nvPr>
        </p:nvSpPr>
        <p:spPr>
          <a:xfrm>
            <a:off x="1524000" y="4486729"/>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2282101992"/>
      </p:ext>
    </p:extLst>
  </p:cSld>
  <p:clrMapOvr>
    <a:overrideClrMapping bg1="dk1" tx1="lt1" bg2="dk2" tx2="lt2" accent1="accent1" accent2="accent2" accent3="accent3" accent4="accent4" accent5="accent5" accent6="accent6" hlink="hlink" folHlink="folHlink"/>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Content_1_blanco">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a:xfrm>
            <a:off x="10386484" y="6356352"/>
            <a:ext cx="990600" cy="314177"/>
          </a:xfrm>
          <a:prstGeom prst="rect">
            <a:avLst/>
          </a:prstGeom>
        </p:spPr>
        <p:txBody>
          <a:bodyPr/>
          <a:lstStyle/>
          <a:p>
            <a:fld id="{4A80B973-2F1F-A44E-A849-B459E9B19FA8}" type="datetime1">
              <a:rPr lang="fi-FI" noProof="0" smtClean="0"/>
              <a:t>9.12.2025</a:t>
            </a:fld>
            <a:endParaRPr lang="fi-FI" noProof="0"/>
          </a:p>
        </p:txBody>
      </p:sp>
    </p:spTree>
    <p:extLst>
      <p:ext uri="{BB962C8B-B14F-4D97-AF65-F5344CB8AC3E}">
        <p14:creationId xmlns:p14="http://schemas.microsoft.com/office/powerpoint/2010/main" val="2021160264"/>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Content_2_Titl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a:xfrm>
            <a:off x="10386484" y="6356352"/>
            <a:ext cx="990600" cy="314177"/>
          </a:xfrm>
          <a:prstGeom prst="rect">
            <a:avLst/>
          </a:prstGeom>
        </p:spPr>
        <p:txBody>
          <a:bodyPr/>
          <a:lstStyle/>
          <a:p>
            <a:fld id="{5C50143A-9665-194E-AB02-CADEFA824FEA}" type="datetime1">
              <a:rPr lang="fi-FI" noProof="0" smtClean="0"/>
              <a:t>9.12.2025</a:t>
            </a:fld>
            <a:endParaRPr lang="fi-FI" noProof="0"/>
          </a:p>
        </p:txBody>
      </p:sp>
      <p:sp>
        <p:nvSpPr>
          <p:cNvPr id="5" name="Title 1">
            <a:extLst>
              <a:ext uri="{FF2B5EF4-FFF2-40B4-BE49-F238E27FC236}">
                <a16:creationId xmlns:a16="http://schemas.microsoft.com/office/drawing/2014/main" id="{CE7133F9-14A4-62B6-EA62-EE57D89F547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37365518"/>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p>
            <a:fld id="{632D287D-6CB6-BC4A-B871-4292FF9EE15D}" type="datetime1">
              <a:rPr lang="fi-FI" noProof="0" smtClean="0"/>
              <a:t>9.12.2025</a:t>
            </a:fld>
            <a:endParaRPr lang="fi-FI" noProof="0"/>
          </a:p>
        </p:txBody>
      </p:sp>
    </p:spTree>
    <p:extLst>
      <p:ext uri="{BB962C8B-B14F-4D97-AF65-F5344CB8AC3E}">
        <p14:creationId xmlns:p14="http://schemas.microsoft.com/office/powerpoint/2010/main" val="1192045286"/>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5330328"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a:xfrm>
            <a:off x="10386484" y="6356352"/>
            <a:ext cx="990600" cy="314177"/>
          </a:xfrm>
          <a:prstGeom prst="rect">
            <a:avLst/>
          </a:prstGeom>
        </p:spPr>
        <p:txBody>
          <a:bodyPr/>
          <a:lstStyle/>
          <a:p>
            <a:fld id="{457328D0-04A9-8243-AF05-BF5CFCFDDF25}" type="datetime1">
              <a:rPr lang="fi-FI" noProof="0" smtClean="0"/>
              <a:t>9.12.2025</a:t>
            </a:fld>
            <a:endParaRPr lang="fi-FI" noProof="0" dirty="0"/>
          </a:p>
        </p:txBody>
      </p:sp>
    </p:spTree>
    <p:extLst>
      <p:ext uri="{BB962C8B-B14F-4D97-AF65-F5344CB8AC3E}">
        <p14:creationId xmlns:p14="http://schemas.microsoft.com/office/powerpoint/2010/main" val="1690558022"/>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821937"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6253"/>
            <a:ext cx="5821711" cy="5792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0FA3AC1-CFE8-7A47-A488-BEC8C2DBEF3A}"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16240FEB-2496-ADE8-79ED-5AB78A1F6B65}"/>
              </a:ext>
            </a:extLst>
          </p:cNvPr>
          <p:cNvSpPr>
            <a:spLocks noGrp="1"/>
          </p:cNvSpPr>
          <p:nvPr>
            <p:ph type="body" sz="quarter" idx="16"/>
          </p:nvPr>
        </p:nvSpPr>
        <p:spPr>
          <a:xfrm>
            <a:off x="514351" y="3190673"/>
            <a:ext cx="7025216" cy="3006928"/>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626886030"/>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495610"/>
            <a:ext cx="5822165" cy="579212"/>
          </a:xfrm>
        </p:spPr>
        <p:txBody>
          <a:bodyPr anchor="t"/>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A961DE90-BB77-384C-A426-B1721FCCCBE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300528B8-D324-9AEA-685F-7FC7D31773CF}"/>
              </a:ext>
            </a:extLst>
          </p:cNvPr>
          <p:cNvSpPr>
            <a:spLocks noGrp="1"/>
          </p:cNvSpPr>
          <p:nvPr>
            <p:ph type="body" sz="quarter" idx="15"/>
          </p:nvPr>
        </p:nvSpPr>
        <p:spPr>
          <a:xfrm>
            <a:off x="514351" y="2849033"/>
            <a:ext cx="7031567" cy="322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998338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4693357" y="1046389"/>
            <a:ext cx="5640648"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4693584" y="1656253"/>
            <a:ext cx="5643400" cy="404545"/>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4658628"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F69FEC7-EE6A-7343-BEC0-F1D219B54229}" type="datetime1">
              <a:rPr lang="fi-FI" noProof="0" smtClean="0"/>
              <a:t>9.12.2025</a:t>
            </a:fld>
            <a:endParaRPr lang="fi-FI" noProof="0"/>
          </a:p>
        </p:txBody>
      </p:sp>
      <p:sp>
        <p:nvSpPr>
          <p:cNvPr id="6" name="Text Placeholder 4">
            <a:extLst>
              <a:ext uri="{FF2B5EF4-FFF2-40B4-BE49-F238E27FC236}">
                <a16:creationId xmlns:a16="http://schemas.microsoft.com/office/drawing/2014/main" id="{7D40A370-E63B-D417-ABCA-2114399AED1C}"/>
              </a:ext>
            </a:extLst>
          </p:cNvPr>
          <p:cNvSpPr>
            <a:spLocks noGrp="1"/>
          </p:cNvSpPr>
          <p:nvPr>
            <p:ph type="body" sz="quarter" idx="16"/>
          </p:nvPr>
        </p:nvSpPr>
        <p:spPr>
          <a:xfrm>
            <a:off x="4658784" y="3562352"/>
            <a:ext cx="7052733"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90083197"/>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Content_8">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12118"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a:t>
            </a: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516D422D-5223-6C41-B26E-39DFC7676906}"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7EC97C2F-5403-C619-D894-DBB3E6B1B8B8}"/>
              </a:ext>
            </a:extLst>
          </p:cNvPr>
          <p:cNvSpPr>
            <a:spLocks noGrp="1"/>
          </p:cNvSpPr>
          <p:nvPr>
            <p:ph type="body" sz="quarter" idx="16"/>
          </p:nvPr>
        </p:nvSpPr>
        <p:spPr>
          <a:xfrm>
            <a:off x="514351" y="3562352"/>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94963534"/>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Content_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235454"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235681"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EF280BD-1C14-DC4F-ACCD-0B25DFF24447}" type="datetime1">
              <a:rPr lang="fi-FI" noProof="0" smtClean="0"/>
              <a:t>9.12.2025</a:t>
            </a:fld>
            <a:endParaRPr lang="fi-FI" noProof="0"/>
          </a:p>
        </p:txBody>
      </p:sp>
      <p:sp>
        <p:nvSpPr>
          <p:cNvPr id="5" name="Text Placeholder 4">
            <a:extLst>
              <a:ext uri="{FF2B5EF4-FFF2-40B4-BE49-F238E27FC236}">
                <a16:creationId xmlns:a16="http://schemas.microsoft.com/office/drawing/2014/main" id="{98B10C12-BDDB-CAB2-0C27-CA0C912216B6}"/>
              </a:ext>
            </a:extLst>
          </p:cNvPr>
          <p:cNvSpPr>
            <a:spLocks noGrp="1"/>
          </p:cNvSpPr>
          <p:nvPr>
            <p:ph type="body" sz="quarter" idx="16"/>
          </p:nvPr>
        </p:nvSpPr>
        <p:spPr>
          <a:xfrm>
            <a:off x="8218185" y="3561349"/>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918654987"/>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Content_10">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856735"/>
            <a:ext cx="6167824"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8B4ECF94-6193-1740-A760-23116E9B107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4" name="Text Placeholder 4">
            <a:extLst>
              <a:ext uri="{FF2B5EF4-FFF2-40B4-BE49-F238E27FC236}">
                <a16:creationId xmlns:a16="http://schemas.microsoft.com/office/drawing/2014/main" id="{C6A39878-4592-DD44-55F7-229F9384399D}"/>
              </a:ext>
            </a:extLst>
          </p:cNvPr>
          <p:cNvSpPr>
            <a:spLocks noGrp="1"/>
          </p:cNvSpPr>
          <p:nvPr>
            <p:ph type="body" sz="quarter" idx="16"/>
          </p:nvPr>
        </p:nvSpPr>
        <p:spPr>
          <a:xfrm>
            <a:off x="514760" y="1435948"/>
            <a:ext cx="11152307" cy="1322981"/>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7839705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F Content Are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84D8F-D7C2-4C54-9A9D-F8E65AF040F9}"/>
              </a:ext>
            </a:extLst>
          </p:cNvPr>
          <p:cNvSpPr>
            <a:spLocks noGrp="1"/>
          </p:cNvSpPr>
          <p:nvPr>
            <p:ph type="title" hasCustomPrompt="1"/>
          </p:nvPr>
        </p:nvSpPr>
        <p:spPr/>
        <p:txBody>
          <a:bodyPr>
            <a:noAutofit/>
          </a:bodyPr>
          <a:lstStyle>
            <a:lvl1pPr>
              <a:defRPr sz="4000" b="1"/>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2881F94C-5E9A-4B0D-B971-3FBA0A400B1E}"/>
              </a:ext>
            </a:extLst>
          </p:cNvPr>
          <p:cNvSpPr>
            <a:spLocks noGrp="1"/>
          </p:cNvSpPr>
          <p:nvPr>
            <p:ph idx="1" hasCustomPrompt="1"/>
          </p:nvPr>
        </p:nvSpPr>
        <p:spPr>
          <a:xfrm>
            <a:off x="504825" y="1825625"/>
            <a:ext cx="11201399" cy="4351338"/>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noProof="0"/>
              <a:t>Third</a:t>
            </a:r>
            <a:r>
              <a:rPr lang="en-US"/>
              <a:t>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32FEEDB4-B169-4811-B365-D796A5450FDF}"/>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5" name="Footer Placeholder 4">
            <a:extLst>
              <a:ext uri="{FF2B5EF4-FFF2-40B4-BE49-F238E27FC236}">
                <a16:creationId xmlns:a16="http://schemas.microsoft.com/office/drawing/2014/main" id="{4F2A39FF-35EA-4C57-B869-2075E687F7A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C1977D70-C82D-4833-9745-ACCED8389148}"/>
              </a:ext>
            </a:extLst>
          </p:cNvPr>
          <p:cNvSpPr>
            <a:spLocks noGrp="1"/>
          </p:cNvSpPr>
          <p:nvPr>
            <p:ph type="sldNum" sz="quarter" idx="12"/>
          </p:nvPr>
        </p:nvSpPr>
        <p:spPr/>
        <p:txBody>
          <a:bodyPr/>
          <a:lstStyle/>
          <a:p>
            <a:fld id="{EC5EB0C6-1A45-4C71-BA82-57E64F836A39}" type="slidenum">
              <a:rPr lang="fi-FI" smtClean="0"/>
              <a:t>‹#›</a:t>
            </a:fld>
            <a:endParaRPr lang="fi-FI"/>
          </a:p>
        </p:txBody>
      </p:sp>
    </p:spTree>
    <p:extLst>
      <p:ext uri="{BB962C8B-B14F-4D97-AF65-F5344CB8AC3E}">
        <p14:creationId xmlns:p14="http://schemas.microsoft.com/office/powerpoint/2010/main" val="3640303196"/>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Content_11">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917388"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93398" y="0"/>
            <a:ext cx="3864651" cy="3457433"/>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9803"/>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2443"/>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BA96A2D-D1F0-6441-9AAE-23642E4CF84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Picture Placeholder 43">
            <a:extLst>
              <a:ext uri="{FF2B5EF4-FFF2-40B4-BE49-F238E27FC236}">
                <a16:creationId xmlns:a16="http://schemas.microsoft.com/office/drawing/2014/main" id="{F6AF374F-7A6B-1598-AF38-2421902DC01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93398" y="3508755"/>
            <a:ext cx="3864651" cy="3349245"/>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595DF4-CB00-876A-935A-8F0B55D1D4D7}"/>
              </a:ext>
            </a:extLst>
          </p:cNvPr>
          <p:cNvSpPr>
            <a:spLocks noGrp="1"/>
          </p:cNvSpPr>
          <p:nvPr>
            <p:ph type="body" sz="quarter" idx="18"/>
          </p:nvPr>
        </p:nvSpPr>
        <p:spPr>
          <a:xfrm>
            <a:off x="512336" y="3556646"/>
            <a:ext cx="3412349" cy="2636559"/>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095812813"/>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Content_12">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887755"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7755"/>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395"/>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1319AD54-9A4C-9544-9EF0-E9CEB63DD27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Chart Placeholder 4">
            <a:extLst>
              <a:ext uri="{FF2B5EF4-FFF2-40B4-BE49-F238E27FC236}">
                <a16:creationId xmlns:a16="http://schemas.microsoft.com/office/drawing/2014/main" id="{85649BD2-D3A5-C7BB-0511-90C2D99F76E2}"/>
              </a:ext>
              <a:ext uri="{C183D7F6-B498-43B3-948B-1728B52AA6E4}">
                <adec:decorative xmlns:adec="http://schemas.microsoft.com/office/drawing/2017/decorative" val="1"/>
              </a:ext>
            </a:extLst>
          </p:cNvPr>
          <p:cNvSpPr>
            <a:spLocks noGrp="1"/>
          </p:cNvSpPr>
          <p:nvPr>
            <p:ph type="chart" sz="quarter" idx="18"/>
          </p:nvPr>
        </p:nvSpPr>
        <p:spPr>
          <a:xfrm>
            <a:off x="4389967" y="477078"/>
            <a:ext cx="3415564" cy="5738191"/>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AD79FAEB-72CA-7384-4659-9B88C5C49F91}"/>
              </a:ext>
            </a:extLst>
          </p:cNvPr>
          <p:cNvSpPr>
            <a:spLocks noGrp="1"/>
          </p:cNvSpPr>
          <p:nvPr>
            <p:ph type="body" sz="quarter" idx="19"/>
          </p:nvPr>
        </p:nvSpPr>
        <p:spPr>
          <a:xfrm>
            <a:off x="512336" y="3122811"/>
            <a:ext cx="3412349" cy="307039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344181219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26054"/>
            <a:ext cx="5675816"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35918"/>
            <a:ext cx="5675816" cy="404545"/>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EBD0C6C-AF5B-D645-81D8-C5B81844D2C3}"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E9AFCD4E-AA8F-4EAD-9923-A56C1BE63108}"/>
              </a:ext>
            </a:extLst>
          </p:cNvPr>
          <p:cNvSpPr>
            <a:spLocks noGrp="1"/>
          </p:cNvSpPr>
          <p:nvPr>
            <p:ph type="body" sz="quarter" idx="19"/>
          </p:nvPr>
        </p:nvSpPr>
        <p:spPr>
          <a:xfrm>
            <a:off x="512335" y="3234088"/>
            <a:ext cx="7027452" cy="268309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1237541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Content_14">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186993" cy="2445845"/>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F84829B-12B2-D84D-B2F3-C1E16789E46B}"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511827"/>
            <a:ext cx="3186993" cy="2420984"/>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686CE0B3-335F-A6D3-AD8F-8C33B6EF8BF1}"/>
              </a:ext>
            </a:extLst>
          </p:cNvPr>
          <p:cNvSpPr>
            <a:spLocks noGrp="1"/>
          </p:cNvSpPr>
          <p:nvPr>
            <p:ph type="body" sz="quarter" idx="21"/>
          </p:nvPr>
        </p:nvSpPr>
        <p:spPr>
          <a:xfrm>
            <a:off x="512336" y="3061253"/>
            <a:ext cx="3378803" cy="2855932"/>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687381461"/>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Content_15">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5"/>
            <a:ext cx="3200245" cy="5255308"/>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25659B6-B5A6-E048-9D73-60E6B9B5F9BE}" type="datetime1">
              <a:rPr lang="fi-FI" noProof="0" smtClean="0"/>
              <a:t>9.12.2025</a:t>
            </a:fld>
            <a:endParaRPr lang="fi-FI" noProof="0"/>
          </a:p>
        </p:txBody>
      </p:sp>
      <p:sp>
        <p:nvSpPr>
          <p:cNvPr id="6" name="Picture Placeholder 43">
            <a:extLst>
              <a:ext uri="{FF2B5EF4-FFF2-40B4-BE49-F238E27FC236}">
                <a16:creationId xmlns:a16="http://schemas.microsoft.com/office/drawing/2014/main" id="{BA1631E1-D01F-AEBB-064E-37E7FDEE7D39}"/>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Picture Placeholder 43">
            <a:extLst>
              <a:ext uri="{FF2B5EF4-FFF2-40B4-BE49-F238E27FC236}">
                <a16:creationId xmlns:a16="http://schemas.microsoft.com/office/drawing/2014/main" id="{4D7E719C-07B8-473C-6C94-DD7E08A58CFB}"/>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4191FB-E06A-5F3F-607C-1FBA0EF95729}"/>
              </a:ext>
            </a:extLst>
          </p:cNvPr>
          <p:cNvSpPr>
            <a:spLocks noGrp="1"/>
          </p:cNvSpPr>
          <p:nvPr>
            <p:ph type="body" sz="quarter" idx="21"/>
          </p:nvPr>
        </p:nvSpPr>
        <p:spPr>
          <a:xfrm>
            <a:off x="512336" y="2858460"/>
            <a:ext cx="3378803" cy="305872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24266330"/>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Content_16">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BB3F41DD-1110-684B-8DED-106C0DD13F97}" type="datetime1">
              <a:rPr lang="fi-FI" noProof="0" smtClean="0"/>
              <a:t>9.12.2025</a:t>
            </a:fld>
            <a:endParaRPr lang="fi-FI" noProof="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4" name="Chart Placeholder 4">
            <a:extLst>
              <a:ext uri="{FF2B5EF4-FFF2-40B4-BE49-F238E27FC236}">
                <a16:creationId xmlns:a16="http://schemas.microsoft.com/office/drawing/2014/main" id="{D290564D-B36D-065D-9623-012DB73222B7}"/>
              </a:ext>
              <a:ext uri="{C183D7F6-B498-43B3-948B-1728B52AA6E4}">
                <adec:decorative xmlns:adec="http://schemas.microsoft.com/office/drawing/2017/decorative" val="1"/>
              </a:ext>
            </a:extLst>
          </p:cNvPr>
          <p:cNvSpPr>
            <a:spLocks noGrp="1"/>
          </p:cNvSpPr>
          <p:nvPr>
            <p:ph type="chart" sz="quarter" idx="21"/>
          </p:nvPr>
        </p:nvSpPr>
        <p:spPr>
          <a:xfrm>
            <a:off x="8112225"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10" name="Chart Placeholder 4">
            <a:extLst>
              <a:ext uri="{FF2B5EF4-FFF2-40B4-BE49-F238E27FC236}">
                <a16:creationId xmlns:a16="http://schemas.microsoft.com/office/drawing/2014/main" id="{D62C765F-9B9E-E390-9D8F-2FB1ECE978D1}"/>
              </a:ext>
              <a:ext uri="{C183D7F6-B498-43B3-948B-1728B52AA6E4}">
                <adec:decorative xmlns:adec="http://schemas.microsoft.com/office/drawing/2017/decorative" val="1"/>
              </a:ext>
            </a:extLst>
          </p:cNvPr>
          <p:cNvSpPr>
            <a:spLocks noGrp="1"/>
          </p:cNvSpPr>
          <p:nvPr>
            <p:ph type="chart" sz="quarter" idx="22"/>
          </p:nvPr>
        </p:nvSpPr>
        <p:spPr>
          <a:xfrm>
            <a:off x="8112225"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D23A0174-A945-8979-754F-E96ADDDC8266}"/>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868589804"/>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Content_17">
    <p:spTree>
      <p:nvGrpSpPr>
        <p:cNvPr id="1" name=""/>
        <p:cNvGrpSpPr/>
        <p:nvPr/>
      </p:nvGrpSpPr>
      <p:grpSpPr>
        <a:xfrm>
          <a:off x="0" y="0"/>
          <a:ext cx="0" cy="0"/>
          <a:chOff x="0" y="0"/>
          <a:chExt cx="0" cy="0"/>
        </a:xfrm>
      </p:grpSpPr>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F50BDE90-9A30-6C4C-8A79-1F0A68C140E7}"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67809"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0" name="Text Placeholder 4">
            <a:extLst>
              <a:ext uri="{FF2B5EF4-FFF2-40B4-BE49-F238E27FC236}">
                <a16:creationId xmlns:a16="http://schemas.microsoft.com/office/drawing/2014/main" id="{8D8A5817-EBDC-30C1-AD87-34B93F7F48BC}"/>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271416357"/>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Content_18">
    <p:spTree>
      <p:nvGrpSpPr>
        <p:cNvPr id="1" name=""/>
        <p:cNvGrpSpPr/>
        <p:nvPr/>
      </p:nvGrpSpPr>
      <p:grpSpPr>
        <a:xfrm>
          <a:off x="0" y="0"/>
          <a:ext cx="0" cy="0"/>
          <a:chOff x="0" y="0"/>
          <a:chExt cx="0" cy="0"/>
        </a:xfrm>
      </p:grpSpPr>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138405"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501204"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069839"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07006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7"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ACC931C-C18D-C84B-89C9-7437D3868FC3}" type="datetime1">
              <a:rPr lang="fi-FI" noProof="0" smtClean="0"/>
              <a:t>9.12.2025</a:t>
            </a:fld>
            <a:endParaRPr lang="fi-FI" noProof="0"/>
          </a:p>
        </p:txBody>
      </p:sp>
      <p:sp>
        <p:nvSpPr>
          <p:cNvPr id="10" name="Text Placeholder 4">
            <a:extLst>
              <a:ext uri="{FF2B5EF4-FFF2-40B4-BE49-F238E27FC236}">
                <a16:creationId xmlns:a16="http://schemas.microsoft.com/office/drawing/2014/main" id="{C250A45A-B42E-79DD-8D49-5D94B01938E6}"/>
              </a:ext>
            </a:extLst>
          </p:cNvPr>
          <p:cNvSpPr>
            <a:spLocks noGrp="1"/>
          </p:cNvSpPr>
          <p:nvPr>
            <p:ph type="body" sz="quarter" idx="23"/>
          </p:nvPr>
        </p:nvSpPr>
        <p:spPr>
          <a:xfrm>
            <a:off x="8070067"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0145705"/>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Content_1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214451"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768025"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C58D028-C3BB-D448-A1BB-9CC82F165E6E}"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7917544" y="2544863"/>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4" name="Picture Placeholder 43">
            <a:extLst>
              <a:ext uri="{FF2B5EF4-FFF2-40B4-BE49-F238E27FC236}">
                <a16:creationId xmlns:a16="http://schemas.microsoft.com/office/drawing/2014/main" id="{34B44915-EADB-096E-9C23-E70596F01692}"/>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514129"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Text Placeholder 4">
            <a:extLst>
              <a:ext uri="{FF2B5EF4-FFF2-40B4-BE49-F238E27FC236}">
                <a16:creationId xmlns:a16="http://schemas.microsoft.com/office/drawing/2014/main" id="{CD0CB978-2BAA-3C88-5F47-68989C3D49A3}"/>
              </a:ext>
            </a:extLst>
          </p:cNvPr>
          <p:cNvSpPr>
            <a:spLocks noGrp="1"/>
          </p:cNvSpPr>
          <p:nvPr>
            <p:ph type="body" sz="quarter" idx="23"/>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2156363386"/>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Content_20">
    <p:spTree>
      <p:nvGrpSpPr>
        <p:cNvPr id="1" name=""/>
        <p:cNvGrpSpPr/>
        <p:nvPr/>
      </p:nvGrpSpPr>
      <p:grpSpPr>
        <a:xfrm>
          <a:off x="0" y="0"/>
          <a:ext cx="0" cy="0"/>
          <a:chOff x="0" y="0"/>
          <a:chExt cx="0" cy="0"/>
        </a:xfrm>
      </p:grpSpPr>
      <p:sp>
        <p:nvSpPr>
          <p:cNvPr id="2" name="Title 1"/>
          <p:cNvSpPr>
            <a:spLocks noGrp="1"/>
          </p:cNvSpPr>
          <p:nvPr>
            <p:ph type="title"/>
          </p:nvPr>
        </p:nvSpPr>
        <p:spPr>
          <a:xfrm>
            <a:off x="522410" y="1049158"/>
            <a:ext cx="6256612"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CA4CD7F-FF71-034A-A15C-B6605C6621C5}"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273562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4943872"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715211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1" name="Text Placeholder 21">
            <a:extLst>
              <a:ext uri="{FF2B5EF4-FFF2-40B4-BE49-F238E27FC236}">
                <a16:creationId xmlns:a16="http://schemas.microsoft.com/office/drawing/2014/main" id="{C55FD976-E1FC-55D2-F690-0E4D1702240F}"/>
              </a:ext>
            </a:extLst>
          </p:cNvPr>
          <p:cNvSpPr>
            <a:spLocks noGrp="1"/>
          </p:cNvSpPr>
          <p:nvPr>
            <p:ph type="body" sz="quarter" idx="25" hasCustomPrompt="1"/>
          </p:nvPr>
        </p:nvSpPr>
        <p:spPr>
          <a:xfrm>
            <a:off x="9364760"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 name="Text Placeholder 4">
            <a:extLst>
              <a:ext uri="{FF2B5EF4-FFF2-40B4-BE49-F238E27FC236}">
                <a16:creationId xmlns:a16="http://schemas.microsoft.com/office/drawing/2014/main" id="{A59D9924-F708-6081-B40C-C09127AAF14C}"/>
              </a:ext>
            </a:extLst>
          </p:cNvPr>
          <p:cNvSpPr>
            <a:spLocks noGrp="1"/>
          </p:cNvSpPr>
          <p:nvPr>
            <p:ph type="body" sz="quarter" idx="26"/>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
        <p:nvSpPr>
          <p:cNvPr id="10" name="Text Placeholder 5">
            <a:extLst>
              <a:ext uri="{FF2B5EF4-FFF2-40B4-BE49-F238E27FC236}">
                <a16:creationId xmlns:a16="http://schemas.microsoft.com/office/drawing/2014/main" id="{1AE6072E-53A5-649D-94A4-91AC073B875C}"/>
              </a:ext>
            </a:extLst>
          </p:cNvPr>
          <p:cNvSpPr>
            <a:spLocks noGrp="1"/>
          </p:cNvSpPr>
          <p:nvPr>
            <p:ph type="body" sz="quarter" idx="27"/>
          </p:nvPr>
        </p:nvSpPr>
        <p:spPr>
          <a:xfrm>
            <a:off x="527321"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2" name="Text Placeholder 5">
            <a:extLst>
              <a:ext uri="{FF2B5EF4-FFF2-40B4-BE49-F238E27FC236}">
                <a16:creationId xmlns:a16="http://schemas.microsoft.com/office/drawing/2014/main" id="{EED3FD24-FA6D-D5A3-F584-9D415A51506E}"/>
              </a:ext>
            </a:extLst>
          </p:cNvPr>
          <p:cNvSpPr>
            <a:spLocks noGrp="1"/>
          </p:cNvSpPr>
          <p:nvPr>
            <p:ph type="body" sz="quarter" idx="28"/>
          </p:nvPr>
        </p:nvSpPr>
        <p:spPr>
          <a:xfrm>
            <a:off x="273573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3" name="Text Placeholder 5">
            <a:extLst>
              <a:ext uri="{FF2B5EF4-FFF2-40B4-BE49-F238E27FC236}">
                <a16:creationId xmlns:a16="http://schemas.microsoft.com/office/drawing/2014/main" id="{47634718-1E7C-CEF8-696A-00872A8DA197}"/>
              </a:ext>
            </a:extLst>
          </p:cNvPr>
          <p:cNvSpPr>
            <a:spLocks noGrp="1"/>
          </p:cNvSpPr>
          <p:nvPr>
            <p:ph type="body" sz="quarter" idx="29"/>
          </p:nvPr>
        </p:nvSpPr>
        <p:spPr>
          <a:xfrm>
            <a:off x="4950164"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5EDDDF8B-F64D-47E8-5B55-60E990C0D472}"/>
              </a:ext>
            </a:extLst>
          </p:cNvPr>
          <p:cNvSpPr>
            <a:spLocks noGrp="1"/>
          </p:cNvSpPr>
          <p:nvPr>
            <p:ph type="body" sz="quarter" idx="30"/>
          </p:nvPr>
        </p:nvSpPr>
        <p:spPr>
          <a:xfrm>
            <a:off x="7158576"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5" name="Text Placeholder 5">
            <a:extLst>
              <a:ext uri="{FF2B5EF4-FFF2-40B4-BE49-F238E27FC236}">
                <a16:creationId xmlns:a16="http://schemas.microsoft.com/office/drawing/2014/main" id="{889CF884-5399-2B34-C70B-175A87102CD6}"/>
              </a:ext>
            </a:extLst>
          </p:cNvPr>
          <p:cNvSpPr>
            <a:spLocks noGrp="1"/>
          </p:cNvSpPr>
          <p:nvPr>
            <p:ph type="body" sz="quarter" idx="31"/>
          </p:nvPr>
        </p:nvSpPr>
        <p:spPr>
          <a:xfrm>
            <a:off x="937648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18719299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BF Two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306E-34B0-4724-9FA3-8AA01536A35A}"/>
              </a:ext>
            </a:extLst>
          </p:cNvPr>
          <p:cNvSpPr>
            <a:spLocks noGrp="1"/>
          </p:cNvSpPr>
          <p:nvPr>
            <p:ph type="title" hasCustomPrompt="1"/>
          </p:nvPr>
        </p:nvSpPr>
        <p:spPr/>
        <p:txBody>
          <a:bodyPr>
            <a:noAutofit/>
          </a:bodyPr>
          <a:lstStyle>
            <a:lvl1pPr>
              <a:defRPr sz="4000" b="1"/>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F877869B-BDDC-4295-8442-9DDD5EFE2F05}"/>
              </a:ext>
            </a:extLst>
          </p:cNvPr>
          <p:cNvSpPr>
            <a:spLocks noGrp="1"/>
          </p:cNvSpPr>
          <p:nvPr>
            <p:ph sz="half" idx="1" hasCustomPrompt="1"/>
          </p:nvPr>
        </p:nvSpPr>
        <p:spPr>
          <a:xfrm>
            <a:off x="504825" y="1825625"/>
            <a:ext cx="5514975" cy="4351338"/>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2FE6A6CE-4909-45DE-923A-39B28B5F4EE9}"/>
              </a:ext>
            </a:extLst>
          </p:cNvPr>
          <p:cNvSpPr>
            <a:spLocks noGrp="1"/>
          </p:cNvSpPr>
          <p:nvPr>
            <p:ph sz="half" idx="2" hasCustomPrompt="1"/>
          </p:nvPr>
        </p:nvSpPr>
        <p:spPr>
          <a:xfrm>
            <a:off x="6172200" y="1825625"/>
            <a:ext cx="5514975" cy="4351338"/>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D6314660-7CAA-473C-ACEB-F020455CF7AD}"/>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6" name="Footer Placeholder 5">
            <a:extLst>
              <a:ext uri="{FF2B5EF4-FFF2-40B4-BE49-F238E27FC236}">
                <a16:creationId xmlns:a16="http://schemas.microsoft.com/office/drawing/2014/main" id="{7E3023F2-EC1B-4D11-A19E-75B5DD8321B0}"/>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ACAEF327-87F2-4395-A01B-FDDDA3BA47FE}"/>
              </a:ext>
            </a:extLst>
          </p:cNvPr>
          <p:cNvSpPr>
            <a:spLocks noGrp="1"/>
          </p:cNvSpPr>
          <p:nvPr>
            <p:ph type="sldNum" sz="quarter" idx="12"/>
          </p:nvPr>
        </p:nvSpPr>
        <p:spPr/>
        <p:txBody>
          <a:bodyPr/>
          <a:lstStyle/>
          <a:p>
            <a:fld id="{EC5EB0C6-1A45-4C71-BA82-57E64F836A39}" type="slidenum">
              <a:rPr lang="fi-FI" smtClean="0"/>
              <a:t>‹#›</a:t>
            </a:fld>
            <a:endParaRPr lang="fi-FI"/>
          </a:p>
        </p:txBody>
      </p:sp>
      <p:cxnSp>
        <p:nvCxnSpPr>
          <p:cNvPr id="8" name="Straight Connector 7">
            <a:extLst>
              <a:ext uri="{FF2B5EF4-FFF2-40B4-BE49-F238E27FC236}">
                <a16:creationId xmlns:a16="http://schemas.microsoft.com/office/drawing/2014/main" id="{924A812F-B1AD-43E6-B5FC-B4D1E79CE90A}"/>
              </a:ext>
            </a:extLst>
          </p:cNvPr>
          <p:cNvCxnSpPr>
            <a:cxnSpLocks/>
          </p:cNvCxnSpPr>
          <p:nvPr userDrawn="1"/>
        </p:nvCxnSpPr>
        <p:spPr>
          <a:xfrm>
            <a:off x="504825" y="6176963"/>
            <a:ext cx="1120139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3654957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Content_21">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1E34F910-81CE-DC4F-5974-EE3B458ADEDF}"/>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38638"/>
            <a:ext cx="7988115"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7697"/>
            <a:ext cx="11100403" cy="1089152"/>
          </a:xfrm>
          <a:effectLst/>
        </p:spPr>
        <p:txBody>
          <a:bodyPr>
            <a:noAutofit/>
          </a:bodyPr>
          <a:lstStyle>
            <a:lvl1pPr marL="0" indent="0" algn="l">
              <a:buNone/>
              <a:defRPr sz="2133" spc="-27"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5D3D2CE-0EAD-4149-805D-2ABB4B49B146}"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6" y="3638400"/>
            <a:ext cx="2413913" cy="710400"/>
          </a:xfrm>
        </p:spPr>
        <p:txBody>
          <a:bodyPr anchor="b"/>
          <a:lstStyle>
            <a:lvl1pPr marL="0" indent="0">
              <a:buNone/>
              <a:defRPr sz="4000">
                <a:solidFill>
                  <a:schemeClr val="bg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3321227" y="3638400"/>
            <a:ext cx="2419573" cy="710400"/>
          </a:xfrm>
        </p:spPr>
        <p:txBody>
          <a:bodyPr anchor="b"/>
          <a:lstStyle>
            <a:lvl1pPr marL="0" indent="0">
              <a:buNone/>
              <a:defRPr sz="4000">
                <a:solidFill>
                  <a:schemeClr val="bg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6115072" y="3638400"/>
            <a:ext cx="2409728" cy="710400"/>
          </a:xfrm>
        </p:spPr>
        <p:txBody>
          <a:bodyPr anchor="b"/>
          <a:lstStyle>
            <a:lvl1pPr marL="0" indent="0">
              <a:buNone/>
              <a:defRPr sz="4000">
                <a:solidFill>
                  <a:schemeClr val="bg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8889717" y="3638400"/>
            <a:ext cx="2419083" cy="710400"/>
          </a:xfrm>
        </p:spPr>
        <p:txBody>
          <a:bodyPr anchor="b"/>
          <a:lstStyle>
            <a:lvl1pPr marL="0" indent="0">
              <a:buNone/>
              <a:defRPr sz="4000">
                <a:solidFill>
                  <a:schemeClr val="bg1"/>
                </a:solidFill>
              </a:defRPr>
            </a:lvl1pPr>
          </a:lstStyle>
          <a:p>
            <a:pPr lvl="0"/>
            <a:r>
              <a:rPr lang="fi-FI" noProof="0"/>
              <a:t>X.</a:t>
            </a:r>
          </a:p>
        </p:txBody>
      </p:sp>
      <p:sp>
        <p:nvSpPr>
          <p:cNvPr id="4" name="Kuvan paikkamerkki 5">
            <a:extLst>
              <a:ext uri="{FF2B5EF4-FFF2-40B4-BE49-F238E27FC236}">
                <a16:creationId xmlns:a16="http://schemas.microsoft.com/office/drawing/2014/main" id="{5EABC868-5AB8-4293-F17C-50FF8C39D95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Text Placeholder 4">
            <a:extLst>
              <a:ext uri="{FF2B5EF4-FFF2-40B4-BE49-F238E27FC236}">
                <a16:creationId xmlns:a16="http://schemas.microsoft.com/office/drawing/2014/main" id="{F191EAF8-5F54-7070-3A66-2E551DCA7A65}"/>
              </a:ext>
            </a:extLst>
          </p:cNvPr>
          <p:cNvSpPr>
            <a:spLocks noGrp="1"/>
          </p:cNvSpPr>
          <p:nvPr>
            <p:ph type="body" sz="quarter" idx="31"/>
          </p:nvPr>
        </p:nvSpPr>
        <p:spPr>
          <a:xfrm>
            <a:off x="527050"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58289316-D809-D219-34BE-A3FCE0EFF3ED}"/>
              </a:ext>
            </a:extLst>
          </p:cNvPr>
          <p:cNvSpPr>
            <a:spLocks noGrp="1"/>
          </p:cNvSpPr>
          <p:nvPr>
            <p:ph type="body" sz="quarter" idx="32"/>
          </p:nvPr>
        </p:nvSpPr>
        <p:spPr>
          <a:xfrm>
            <a:off x="3324038"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F02CB69B-9DBA-A2BE-74F0-D42B81C6555E}"/>
              </a:ext>
            </a:extLst>
          </p:cNvPr>
          <p:cNvSpPr>
            <a:spLocks noGrp="1"/>
          </p:cNvSpPr>
          <p:nvPr>
            <p:ph type="body" sz="quarter" idx="33"/>
          </p:nvPr>
        </p:nvSpPr>
        <p:spPr>
          <a:xfrm>
            <a:off x="6103097"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A77DE138-6655-E9D1-026B-87582C63F503}"/>
              </a:ext>
            </a:extLst>
          </p:cNvPr>
          <p:cNvSpPr>
            <a:spLocks noGrp="1"/>
          </p:cNvSpPr>
          <p:nvPr>
            <p:ph type="body" sz="quarter" idx="34"/>
          </p:nvPr>
        </p:nvSpPr>
        <p:spPr>
          <a:xfrm>
            <a:off x="8882156"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Tree>
    <p:extLst>
      <p:ext uri="{BB962C8B-B14F-4D97-AF65-F5344CB8AC3E}">
        <p14:creationId xmlns:p14="http://schemas.microsoft.com/office/powerpoint/2010/main" val="430238448"/>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Content_22">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4" name="Text Placeholder 4">
            <a:extLst>
              <a:ext uri="{FF2B5EF4-FFF2-40B4-BE49-F238E27FC236}">
                <a16:creationId xmlns:a16="http://schemas.microsoft.com/office/drawing/2014/main" id="{5AC4C26D-F637-7A19-3FEA-E862DCDDA7B9}"/>
              </a:ext>
              <a:ext uri="{C183D7F6-B498-43B3-948B-1728B52AA6E4}">
                <adec:decorative xmlns:adec="http://schemas.microsoft.com/office/drawing/2017/decorative" val="1"/>
              </a:ext>
            </a:extLst>
          </p:cNvPr>
          <p:cNvSpPr>
            <a:spLocks noGrp="1"/>
          </p:cNvSpPr>
          <p:nvPr>
            <p:ph type="body" sz="quarter" idx="25"/>
          </p:nvPr>
        </p:nvSpPr>
        <p:spPr>
          <a:xfrm flipV="1">
            <a:off x="596865" y="542084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E0FF5BED-2FEB-CC4A-9BFC-BFF78509E036}" type="datetime1">
              <a:rPr lang="fi-FI" noProof="0" smtClean="0"/>
              <a:t>9.12.2025</a:t>
            </a:fld>
            <a:endParaRPr lang="fi-FI" noProof="0"/>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4">
              <a:extLst>
                <a:ext uri="{96DAC541-7B7A-43D3-8B79-37D633B846F1}">
                  <asvg:svgBlip xmlns:asvg="http://schemas.microsoft.com/office/drawing/2016/SVG/main" r:embed="rId5"/>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303801987"/>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Content_23">
    <p:spTree>
      <p:nvGrpSpPr>
        <p:cNvPr id="1" name=""/>
        <p:cNvGrpSpPr/>
        <p:nvPr/>
      </p:nvGrpSpPr>
      <p:grpSpPr>
        <a:xfrm>
          <a:off x="0" y="0"/>
          <a:ext cx="0" cy="0"/>
          <a:chOff x="0" y="0"/>
          <a:chExt cx="0" cy="0"/>
        </a:xfrm>
      </p:grpSpPr>
      <p:sp>
        <p:nvSpPr>
          <p:cNvPr id="2" name="Title 1"/>
          <p:cNvSpPr>
            <a:spLocks noGrp="1"/>
          </p:cNvSpPr>
          <p:nvPr>
            <p:ph type="title"/>
          </p:nvPr>
        </p:nvSpPr>
        <p:spPr>
          <a:xfrm>
            <a:off x="522409" y="1037422"/>
            <a:ext cx="5107888" cy="579212"/>
          </a:xfrm>
        </p:spPr>
        <p:txBody>
          <a:bodyPr anchor="b"/>
          <a:lstStyle>
            <a:lvl1pPr>
              <a:defRPr spc="-67" baseline="0">
                <a:solidFill>
                  <a:schemeClr val="tx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3" name="Text Placeholder 4">
            <a:extLst>
              <a:ext uri="{FF2B5EF4-FFF2-40B4-BE49-F238E27FC236}">
                <a16:creationId xmlns:a16="http://schemas.microsoft.com/office/drawing/2014/main" id="{8B9CAE91-979C-31FB-5E99-6C4EE17681A7}"/>
              </a:ext>
              <a:ext uri="{C183D7F6-B498-43B3-948B-1728B52AA6E4}">
                <adec:decorative xmlns:adec="http://schemas.microsoft.com/office/drawing/2017/decorative" val="1"/>
              </a:ext>
            </a:extLst>
          </p:cNvPr>
          <p:cNvSpPr>
            <a:spLocks noGrp="1"/>
          </p:cNvSpPr>
          <p:nvPr>
            <p:ph type="body" sz="quarter" idx="25"/>
          </p:nvPr>
        </p:nvSpPr>
        <p:spPr>
          <a:xfrm flipV="1">
            <a:off x="596865" y="544522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5656405-D83B-F046-AF29-9A4B3E80E92E}" type="datetime1">
              <a:rPr lang="fi-FI" noProof="0" smtClean="0"/>
              <a:t>9.12.2025</a:t>
            </a:fld>
            <a:endParaRPr lang="fi-FI" noProof="0"/>
          </a:p>
        </p:txBody>
      </p:sp>
    </p:spTree>
    <p:extLst>
      <p:ext uri="{BB962C8B-B14F-4D97-AF65-F5344CB8AC3E}">
        <p14:creationId xmlns:p14="http://schemas.microsoft.com/office/powerpoint/2010/main" val="1544684603"/>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Content_24">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dirty="0"/>
              <a:t>2023</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98138"/>
            <a:ext cx="10858536" cy="60959"/>
          </a:xfrm>
          <a:blipFill dpi="0" rotWithShape="1">
            <a:blip r:embed="rId2">
              <a:extLst>
                <a:ext uri="{96DAC541-7B7A-43D3-8B79-37D633B846F1}">
                  <asvg:svgBlip xmlns:asvg="http://schemas.microsoft.com/office/drawing/2016/SVG/main" r:embed="rId3"/>
                </a:ext>
              </a:extLst>
            </a:blip>
            <a:srcRect/>
            <a:stretch>
              <a:fillRect t="15312" r="-798" b="28755"/>
            </a:stretch>
          </a:blipFill>
          <a:ln>
            <a:noFill/>
          </a:ln>
        </p:spPr>
        <p:txBody>
          <a:bodyPr anchor="b"/>
          <a:lstStyle>
            <a:lvl1pPr marL="0" indent="0">
              <a:buNone/>
              <a:defRPr sz="1067">
                <a:noFill/>
              </a:defRPr>
            </a:lvl1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rot="5400000" flipV="1">
            <a:off x="-794582"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6">
              <a:extLst>
                <a:ext uri="{96DAC541-7B7A-43D3-8B79-37D633B846F1}">
                  <asvg:svgBlip xmlns:asvg="http://schemas.microsoft.com/office/drawing/2016/SVG/main" r:embed="rId7"/>
                </a:ext>
              </a:extLst>
            </a:blip>
            <a:srcRect/>
            <a:stretch>
              <a:fillRect l="24666" r="24666"/>
            </a:stretch>
          </a:blipFill>
        </p:spPr>
        <p:txBody>
          <a:bodyPr>
            <a:normAutofit/>
          </a:bodyPr>
          <a:lstStyle>
            <a:lvl1pPr marL="0" indent="0">
              <a:buNone/>
              <a:defRPr sz="667"/>
            </a:lvl1pPr>
          </a:lstStyle>
          <a:p>
            <a:r>
              <a:rPr lang="fi-FI" noProof="0"/>
              <a:t> </a:t>
            </a:r>
          </a:p>
        </p:txBody>
      </p:sp>
      <p:sp>
        <p:nvSpPr>
          <p:cNvPr id="29" name="Text Placeholder 4">
            <a:extLst>
              <a:ext uri="{FF2B5EF4-FFF2-40B4-BE49-F238E27FC236}">
                <a16:creationId xmlns:a16="http://schemas.microsoft.com/office/drawing/2014/main" id="{0DB611E4-4777-EE68-CD8A-394CB7AE2B54}"/>
              </a:ext>
              <a:ext uri="{C183D7F6-B498-43B3-948B-1728B52AA6E4}">
                <adec:decorative xmlns:adec="http://schemas.microsoft.com/office/drawing/2017/decorative" val="1"/>
              </a:ext>
            </a:extLst>
          </p:cNvPr>
          <p:cNvSpPr>
            <a:spLocks noGrp="1"/>
          </p:cNvSpPr>
          <p:nvPr>
            <p:ph type="body" sz="quarter" idx="32"/>
          </p:nvPr>
        </p:nvSpPr>
        <p:spPr>
          <a:xfrm rot="5400000" flipV="1">
            <a:off x="1942787"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0" name="Text Placeholder 4">
            <a:extLst>
              <a:ext uri="{FF2B5EF4-FFF2-40B4-BE49-F238E27FC236}">
                <a16:creationId xmlns:a16="http://schemas.microsoft.com/office/drawing/2014/main" id="{433E90D6-4E2D-03E5-2D20-D0ADCFC9D114}"/>
              </a:ext>
              <a:ext uri="{C183D7F6-B498-43B3-948B-1728B52AA6E4}">
                <adec:decorative xmlns:adec="http://schemas.microsoft.com/office/drawing/2017/decorative" val="1"/>
              </a:ext>
            </a:extLst>
          </p:cNvPr>
          <p:cNvSpPr>
            <a:spLocks noGrp="1"/>
          </p:cNvSpPr>
          <p:nvPr>
            <p:ph type="body" sz="quarter" idx="33"/>
          </p:nvPr>
        </p:nvSpPr>
        <p:spPr>
          <a:xfrm rot="5400000" flipV="1">
            <a:off x="4793371"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1" name="Text Placeholder 4">
            <a:extLst>
              <a:ext uri="{FF2B5EF4-FFF2-40B4-BE49-F238E27FC236}">
                <a16:creationId xmlns:a16="http://schemas.microsoft.com/office/drawing/2014/main" id="{B0837EC7-1363-9D1C-ADE9-80FE584EFE6D}"/>
              </a:ext>
              <a:ext uri="{C183D7F6-B498-43B3-948B-1728B52AA6E4}">
                <adec:decorative xmlns:adec="http://schemas.microsoft.com/office/drawing/2017/decorative" val="1"/>
              </a:ext>
            </a:extLst>
          </p:cNvPr>
          <p:cNvSpPr>
            <a:spLocks noGrp="1"/>
          </p:cNvSpPr>
          <p:nvPr>
            <p:ph type="body" sz="quarter" idx="34"/>
          </p:nvPr>
        </p:nvSpPr>
        <p:spPr>
          <a:xfrm rot="5400000" flipV="1">
            <a:off x="7587593"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44CFE64-F2DE-4241-80D0-E89D2BAC3CE3}" type="datetime1">
              <a:rPr lang="fi-FI" noProof="0" smtClean="0"/>
              <a:t>9.12.2025</a:t>
            </a:fld>
            <a:endParaRPr lang="fi-FI" noProof="0"/>
          </a:p>
        </p:txBody>
      </p:sp>
      <p:sp>
        <p:nvSpPr>
          <p:cNvPr id="4" name="Title 1">
            <a:extLst>
              <a:ext uri="{FF2B5EF4-FFF2-40B4-BE49-F238E27FC236}">
                <a16:creationId xmlns:a16="http://schemas.microsoft.com/office/drawing/2014/main" id="{44E4297C-275F-F5D6-4A88-36B71B4250D8}"/>
              </a:ext>
            </a:extLst>
          </p:cNvPr>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6" name="Text Placeholder 5">
            <a:extLst>
              <a:ext uri="{FF2B5EF4-FFF2-40B4-BE49-F238E27FC236}">
                <a16:creationId xmlns:a16="http://schemas.microsoft.com/office/drawing/2014/main" id="{BDADD783-4C45-00DA-AF8E-B8E76F5DB339}"/>
              </a:ext>
            </a:extLst>
          </p:cNvPr>
          <p:cNvSpPr>
            <a:spLocks noGrp="1"/>
          </p:cNvSpPr>
          <p:nvPr>
            <p:ph type="body" sz="quarter" idx="35"/>
          </p:nvPr>
        </p:nvSpPr>
        <p:spPr>
          <a:xfrm>
            <a:off x="753534" y="3103033"/>
            <a:ext cx="2338917"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5">
            <a:extLst>
              <a:ext uri="{FF2B5EF4-FFF2-40B4-BE49-F238E27FC236}">
                <a16:creationId xmlns:a16="http://schemas.microsoft.com/office/drawing/2014/main" id="{CDC926C2-F0D4-F088-0A70-C77946166895}"/>
              </a:ext>
            </a:extLst>
          </p:cNvPr>
          <p:cNvSpPr>
            <a:spLocks noGrp="1"/>
          </p:cNvSpPr>
          <p:nvPr>
            <p:ph type="body" sz="quarter" idx="36"/>
          </p:nvPr>
        </p:nvSpPr>
        <p:spPr>
          <a:xfrm>
            <a:off x="3492316"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5">
            <a:extLst>
              <a:ext uri="{FF2B5EF4-FFF2-40B4-BE49-F238E27FC236}">
                <a16:creationId xmlns:a16="http://schemas.microsoft.com/office/drawing/2014/main" id="{104A8B0F-2343-D7F3-C14C-004A0C5A6DA1}"/>
              </a:ext>
            </a:extLst>
          </p:cNvPr>
          <p:cNvSpPr>
            <a:spLocks noGrp="1"/>
          </p:cNvSpPr>
          <p:nvPr>
            <p:ph type="body" sz="quarter" idx="37"/>
          </p:nvPr>
        </p:nvSpPr>
        <p:spPr>
          <a:xfrm>
            <a:off x="631061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55B4939-8B4C-A450-53CF-4778CED75EF6}"/>
              </a:ext>
            </a:extLst>
          </p:cNvPr>
          <p:cNvSpPr>
            <a:spLocks noGrp="1"/>
          </p:cNvSpPr>
          <p:nvPr>
            <p:ph type="body" sz="quarter" idx="38"/>
          </p:nvPr>
        </p:nvSpPr>
        <p:spPr>
          <a:xfrm>
            <a:off x="910240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77695276"/>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Content_25">
    <p:spTree>
      <p:nvGrpSpPr>
        <p:cNvPr id="1" name=""/>
        <p:cNvGrpSpPr/>
        <p:nvPr/>
      </p:nvGrpSpPr>
      <p:grpSpPr>
        <a:xfrm>
          <a:off x="0" y="0"/>
          <a:ext cx="0" cy="0"/>
          <a:chOff x="0" y="0"/>
          <a:chExt cx="0" cy="0"/>
        </a:xfrm>
      </p:grpSpPr>
      <p:sp>
        <p:nvSpPr>
          <p:cNvPr id="2" name="Title 1"/>
          <p:cNvSpPr>
            <a:spLocks noGrp="1"/>
          </p:cNvSpPr>
          <p:nvPr>
            <p:ph type="title"/>
          </p:nvPr>
        </p:nvSpPr>
        <p:spPr>
          <a:xfrm>
            <a:off x="522409" y="962533"/>
            <a:ext cx="8148864" cy="668064"/>
          </a:xfrm>
        </p:spPr>
        <p:txBody>
          <a:bodyPr anchor="t"/>
          <a:lstStyle>
            <a:lvl1pPr>
              <a:defRPr spc="-67" baseline="0">
                <a:solidFill>
                  <a:schemeClr val="tx1"/>
                </a:solidFill>
              </a:defRPr>
            </a:lvl1pPr>
          </a:lstStyle>
          <a:p>
            <a:r>
              <a:rPr lang="en-US" noProof="0"/>
              <a:t>Click to edit Master title style</a:t>
            </a:r>
            <a:endParaRPr lang="fi-FI" noProof="0" dirty="0"/>
          </a:p>
        </p:txBody>
      </p:sp>
      <p:cxnSp>
        <p:nvCxnSpPr>
          <p:cNvPr id="28" name="Straight Connector 27">
            <a:extLst>
              <a:ext uri="{FF2B5EF4-FFF2-40B4-BE49-F238E27FC236}">
                <a16:creationId xmlns:a16="http://schemas.microsoft.com/office/drawing/2014/main" id="{7C729C3F-8599-17B9-5EF0-3965CFF96E73}"/>
              </a:ext>
              <a:ext uri="{C183D7F6-B498-43B3-948B-1728B52AA6E4}">
                <adec:decorative xmlns:adec="http://schemas.microsoft.com/office/drawing/2017/decorative" val="1"/>
              </a:ext>
            </a:extLst>
          </p:cNvPr>
          <p:cNvCxnSpPr>
            <a:cxnSpLocks/>
          </p:cNvCxnSpPr>
          <p:nvPr userDrawn="1"/>
        </p:nvCxnSpPr>
        <p:spPr>
          <a:xfrm>
            <a:off x="624468" y="2943921"/>
            <a:ext cx="10834029" cy="0"/>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D7C32C9-C8E8-CC83-844B-825F3385FC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2985" y="4262166"/>
            <a:ext cx="2768272" cy="70981"/>
          </a:xfrm>
          <a:prstGeom prst="rect">
            <a:avLst/>
          </a:prstGeom>
        </p:spPr>
      </p:pic>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dirty="0"/>
              <a:t>2023</a:t>
            </a:r>
          </a:p>
        </p:txBody>
      </p:sp>
      <p:pic>
        <p:nvPicPr>
          <p:cNvPr id="11" name="Graphic 10">
            <a:extLst>
              <a:ext uri="{FF2B5EF4-FFF2-40B4-BE49-F238E27FC236}">
                <a16:creationId xmlns:a16="http://schemas.microsoft.com/office/drawing/2014/main" id="{97299A94-7D41-1CE8-B381-33D36BE8C0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990545" y="4262166"/>
            <a:ext cx="2768272" cy="70981"/>
          </a:xfrm>
          <a:prstGeom prst="rect">
            <a:avLst/>
          </a:prstGeom>
        </p:spPr>
      </p:pic>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3" name="Graphic 12">
            <a:extLst>
              <a:ext uri="{FF2B5EF4-FFF2-40B4-BE49-F238E27FC236}">
                <a16:creationId xmlns:a16="http://schemas.microsoft.com/office/drawing/2014/main" id="{073241B7-3114-8BAD-D81A-366522E80D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825032" y="4262166"/>
            <a:ext cx="2768272" cy="70981"/>
          </a:xfrm>
          <a:prstGeom prst="rect">
            <a:avLst/>
          </a:prstGeom>
        </p:spPr>
      </p:pic>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4" name="Graphic 13">
            <a:extLst>
              <a:ext uri="{FF2B5EF4-FFF2-40B4-BE49-F238E27FC236}">
                <a16:creationId xmlns:a16="http://schemas.microsoft.com/office/drawing/2014/main" id="{E7B78BAF-E482-14A4-F868-CA6B928A01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09341" y="4262166"/>
            <a:ext cx="2768272" cy="70981"/>
          </a:xfrm>
          <a:prstGeom prst="rect">
            <a:avLst/>
          </a:prstGeom>
        </p:spPr>
      </p:pic>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0FEDE82-73FA-2D45-933A-85555DD2FC61}" type="datetime1">
              <a:rPr lang="fi-FI" noProof="0" smtClean="0"/>
              <a:t>9.12.2025</a:t>
            </a:fld>
            <a:endParaRPr lang="fi-FI" noProof="0"/>
          </a:p>
        </p:txBody>
      </p:sp>
      <p:sp>
        <p:nvSpPr>
          <p:cNvPr id="3" name="Text Placeholder 3">
            <a:extLst>
              <a:ext uri="{FF2B5EF4-FFF2-40B4-BE49-F238E27FC236}">
                <a16:creationId xmlns:a16="http://schemas.microsoft.com/office/drawing/2014/main" id="{E9A64B4C-8E72-359F-3BDC-0B9F05AFE3DA}"/>
              </a:ext>
            </a:extLst>
          </p:cNvPr>
          <p:cNvSpPr>
            <a:spLocks noGrp="1"/>
          </p:cNvSpPr>
          <p:nvPr>
            <p:ph type="body" sz="quarter" idx="32"/>
          </p:nvPr>
        </p:nvSpPr>
        <p:spPr>
          <a:xfrm>
            <a:off x="753534" y="3103033"/>
            <a:ext cx="2338917" cy="2626784"/>
          </a:xfrm>
        </p:spPr>
        <p:txBody>
          <a:bodyPr/>
          <a:lstStyle>
            <a:lvl1pPr>
              <a:defRPr sz="2133"/>
            </a:lvl1pPr>
            <a:lvl4pPr marL="731382" indent="0">
              <a:buNone/>
              <a:defRPr/>
            </a:lvl4pPr>
          </a:lstStyle>
          <a:p>
            <a:pPr lvl="0"/>
            <a:r>
              <a:rPr lang="en-US"/>
              <a:t>Click to edit Master text styles</a:t>
            </a:r>
          </a:p>
        </p:txBody>
      </p:sp>
      <p:sp>
        <p:nvSpPr>
          <p:cNvPr id="4" name="Text Placeholder 3">
            <a:extLst>
              <a:ext uri="{FF2B5EF4-FFF2-40B4-BE49-F238E27FC236}">
                <a16:creationId xmlns:a16="http://schemas.microsoft.com/office/drawing/2014/main" id="{3379217F-8F87-CCB2-7951-EEF4184B9E6F}"/>
              </a:ext>
            </a:extLst>
          </p:cNvPr>
          <p:cNvSpPr>
            <a:spLocks noGrp="1"/>
          </p:cNvSpPr>
          <p:nvPr>
            <p:ph type="body" sz="quarter" idx="33"/>
          </p:nvPr>
        </p:nvSpPr>
        <p:spPr>
          <a:xfrm>
            <a:off x="3501151" y="3103033"/>
            <a:ext cx="2338917" cy="2626784"/>
          </a:xfrm>
        </p:spPr>
        <p:txBody>
          <a:bodyPr/>
          <a:lstStyle>
            <a:lvl1pPr>
              <a:defRPr sz="2133"/>
            </a:lvl1pPr>
          </a:lstStyle>
          <a:p>
            <a:pPr lvl="0"/>
            <a:r>
              <a:rPr lang="en-US"/>
              <a:t>Click to edit Master text styles</a:t>
            </a:r>
          </a:p>
        </p:txBody>
      </p:sp>
      <p:sp>
        <p:nvSpPr>
          <p:cNvPr id="10" name="Text Placeholder 3">
            <a:extLst>
              <a:ext uri="{FF2B5EF4-FFF2-40B4-BE49-F238E27FC236}">
                <a16:creationId xmlns:a16="http://schemas.microsoft.com/office/drawing/2014/main" id="{B646DBE0-9EB8-A50F-BB0E-F78B71A9876A}"/>
              </a:ext>
            </a:extLst>
          </p:cNvPr>
          <p:cNvSpPr>
            <a:spLocks noGrp="1"/>
          </p:cNvSpPr>
          <p:nvPr>
            <p:ph type="body" sz="quarter" idx="34"/>
          </p:nvPr>
        </p:nvSpPr>
        <p:spPr>
          <a:xfrm>
            <a:off x="6328280" y="3103033"/>
            <a:ext cx="2338917" cy="2626784"/>
          </a:xfrm>
        </p:spPr>
        <p:txBody>
          <a:bodyPr/>
          <a:lstStyle>
            <a:lvl1pPr>
              <a:defRPr sz="2133"/>
            </a:lvl1pPr>
            <a:lvl2pPr>
              <a:defRPr/>
            </a:lvl2pPr>
          </a:lstStyle>
          <a:p>
            <a:pPr lvl="0"/>
            <a:r>
              <a:rPr lang="en-US"/>
              <a:t>Click to edit Master text styles</a:t>
            </a:r>
          </a:p>
        </p:txBody>
      </p:sp>
      <p:sp>
        <p:nvSpPr>
          <p:cNvPr id="12" name="Text Placeholder 3">
            <a:extLst>
              <a:ext uri="{FF2B5EF4-FFF2-40B4-BE49-F238E27FC236}">
                <a16:creationId xmlns:a16="http://schemas.microsoft.com/office/drawing/2014/main" id="{6139A9B1-CF69-645F-593F-78EDF57D7D43}"/>
              </a:ext>
            </a:extLst>
          </p:cNvPr>
          <p:cNvSpPr>
            <a:spLocks noGrp="1"/>
          </p:cNvSpPr>
          <p:nvPr>
            <p:ph type="body" sz="quarter" idx="35"/>
          </p:nvPr>
        </p:nvSpPr>
        <p:spPr>
          <a:xfrm>
            <a:off x="9111238" y="3103033"/>
            <a:ext cx="2338917" cy="2626784"/>
          </a:xfrm>
        </p:spPr>
        <p:txBody>
          <a:bodyPr/>
          <a:lstStyle>
            <a:lvl1pPr>
              <a:defRPr sz="2133"/>
            </a:lvl1pPr>
          </a:lstStyle>
          <a:p>
            <a:pPr lvl="0"/>
            <a:r>
              <a:rPr lang="en-US"/>
              <a:t>Click to edit Master text styles</a:t>
            </a:r>
          </a:p>
        </p:txBody>
      </p:sp>
    </p:spTree>
    <p:extLst>
      <p:ext uri="{BB962C8B-B14F-4D97-AF65-F5344CB8AC3E}">
        <p14:creationId xmlns:p14="http://schemas.microsoft.com/office/powerpoint/2010/main" val="2070212360"/>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Content_26">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2409" y="1661029"/>
            <a:ext cx="5266184" cy="4512000"/>
          </a:xfrm>
        </p:spPr>
        <p:txBody>
          <a:bodyPr>
            <a:noAutofit/>
          </a:bodyPr>
          <a:lstStyle/>
          <a:p>
            <a:pPr lvl="0"/>
            <a:r>
              <a:rPr lang="en-US" noProof="0"/>
              <a:t>Click to edit Master text styles</a:t>
            </a:r>
          </a:p>
        </p:txBody>
      </p:sp>
      <p:sp>
        <p:nvSpPr>
          <p:cNvPr id="4" name="Content Placeholder 3"/>
          <p:cNvSpPr>
            <a:spLocks noGrp="1"/>
          </p:cNvSpPr>
          <p:nvPr>
            <p:ph sz="half" idx="2"/>
          </p:nvPr>
        </p:nvSpPr>
        <p:spPr>
          <a:xfrm>
            <a:off x="5910888" y="1661029"/>
            <a:ext cx="5280000" cy="4512000"/>
          </a:xfrm>
        </p:spPr>
        <p:txBody>
          <a:bodyPr>
            <a:noAutofit/>
          </a:bodyPr>
          <a:lstStyle/>
          <a:p>
            <a:pPr lvl="0"/>
            <a:r>
              <a:rPr lang="en-US" noProof="0"/>
              <a:t>Click to edit Master text styles</a:t>
            </a:r>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a:lstStyle/>
          <a:p>
            <a:r>
              <a:rPr lang="fi-FI" noProof="0"/>
              <a:t>© OP Pohjola / OP-Konfidentiell</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a:xfrm>
            <a:off x="10386484" y="6356352"/>
            <a:ext cx="990600" cy="314177"/>
          </a:xfrm>
          <a:prstGeom prst="rect">
            <a:avLst/>
          </a:prstGeom>
        </p:spPr>
        <p:txBody>
          <a:bodyPr/>
          <a:lstStyle/>
          <a:p>
            <a:fld id="{F9E16626-9667-074C-8D44-FD4D4BE7FCBB}" type="datetime1">
              <a:rPr lang="fi-FI" noProof="0" smtClean="0"/>
              <a:t>9.12.2025</a:t>
            </a:fld>
            <a:endParaRPr lang="fi-FI" noProof="0"/>
          </a:p>
        </p:txBody>
      </p:sp>
      <p:sp>
        <p:nvSpPr>
          <p:cNvPr id="5" name="Title 1">
            <a:extLst>
              <a:ext uri="{FF2B5EF4-FFF2-40B4-BE49-F238E27FC236}">
                <a16:creationId xmlns:a16="http://schemas.microsoft.com/office/drawing/2014/main" id="{7993C273-1241-1DCD-A95E-708103B768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Content_27">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518346" y="1661029"/>
            <a:ext cx="5280001" cy="2208000"/>
          </a:xfrm>
        </p:spPr>
        <p:txBody>
          <a:bodyPr>
            <a:noAutofit/>
          </a:bodyPr>
          <a:lstStyle/>
          <a:p>
            <a:pPr lvl="0"/>
            <a:r>
              <a:rPr lang="en-US" noProof="0"/>
              <a:t>Click to edit Master text styles</a:t>
            </a:r>
          </a:p>
        </p:txBody>
      </p:sp>
      <p:sp>
        <p:nvSpPr>
          <p:cNvPr id="14" name="Content Placeholder 3"/>
          <p:cNvSpPr>
            <a:spLocks noGrp="1"/>
          </p:cNvSpPr>
          <p:nvPr>
            <p:ph sz="half" idx="2"/>
          </p:nvPr>
        </p:nvSpPr>
        <p:spPr>
          <a:xfrm>
            <a:off x="5910888" y="1661029"/>
            <a:ext cx="5280000" cy="2208000"/>
          </a:xfrm>
        </p:spPr>
        <p:txBody>
          <a:bodyPr>
            <a:noAutofit/>
          </a:bodyPr>
          <a:lstStyle/>
          <a:p>
            <a:pPr lvl="0"/>
            <a:r>
              <a:rPr lang="en-US" noProof="0"/>
              <a:t>Click to edit Master text styles</a:t>
            </a:r>
          </a:p>
        </p:txBody>
      </p:sp>
      <p:sp>
        <p:nvSpPr>
          <p:cNvPr id="15" name="Content Placeholder 2"/>
          <p:cNvSpPr>
            <a:spLocks noGrp="1"/>
          </p:cNvSpPr>
          <p:nvPr>
            <p:ph sz="half" idx="13"/>
          </p:nvPr>
        </p:nvSpPr>
        <p:spPr>
          <a:xfrm>
            <a:off x="518346" y="3949475"/>
            <a:ext cx="5280001" cy="2208000"/>
          </a:xfrm>
        </p:spPr>
        <p:txBody>
          <a:bodyPr>
            <a:noAutofit/>
          </a:bodyPr>
          <a:lstStyle/>
          <a:p>
            <a:pPr lvl="0"/>
            <a:r>
              <a:rPr lang="en-US" noProof="0"/>
              <a:t>Click to edit Master text styles</a:t>
            </a:r>
          </a:p>
        </p:txBody>
      </p:sp>
      <p:sp>
        <p:nvSpPr>
          <p:cNvPr id="16" name="Content Placeholder 3"/>
          <p:cNvSpPr>
            <a:spLocks noGrp="1"/>
          </p:cNvSpPr>
          <p:nvPr>
            <p:ph sz="half" idx="14"/>
          </p:nvPr>
        </p:nvSpPr>
        <p:spPr>
          <a:xfrm>
            <a:off x="5910888" y="3949475"/>
            <a:ext cx="5280000" cy="2208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a:xfrm>
            <a:off x="10386484" y="6356352"/>
            <a:ext cx="990600" cy="314177"/>
          </a:xfrm>
          <a:prstGeom prst="rect">
            <a:avLst/>
          </a:prstGeom>
        </p:spPr>
        <p:txBody>
          <a:bodyPr/>
          <a:lstStyle/>
          <a:p>
            <a:fld id="{73160B7B-D8FC-484C-9AE1-D83DBEFA6D3A}" type="datetime1">
              <a:rPr lang="fi-FI" noProof="0" smtClean="0"/>
              <a:t>9.12.2025</a:t>
            </a:fld>
            <a:endParaRPr lang="fi-FI" noProof="0"/>
          </a:p>
        </p:txBody>
      </p:sp>
      <p:sp>
        <p:nvSpPr>
          <p:cNvPr id="5" name="Title 1">
            <a:extLst>
              <a:ext uri="{FF2B5EF4-FFF2-40B4-BE49-F238E27FC236}">
                <a16:creationId xmlns:a16="http://schemas.microsoft.com/office/drawing/2014/main" id="{86C57694-0134-FB3B-BBAA-A093D8F618B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2946108"/>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Content_28">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20911"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2" name="Content Placeholder 3"/>
          <p:cNvSpPr>
            <a:spLocks noGrp="1"/>
          </p:cNvSpPr>
          <p:nvPr>
            <p:ph sz="half" idx="2"/>
          </p:nvPr>
        </p:nvSpPr>
        <p:spPr>
          <a:xfrm>
            <a:off x="520911" y="2499270"/>
            <a:ext cx="5280000" cy="3684588"/>
          </a:xfrm>
        </p:spPr>
        <p:txBody>
          <a:bodyPr>
            <a:noAutofit/>
          </a:bodyPr>
          <a:lstStyle/>
          <a:p>
            <a:pPr lvl="0"/>
            <a:r>
              <a:rPr lang="en-US" noProof="0"/>
              <a:t>Click to edit Master text styles</a:t>
            </a:r>
          </a:p>
        </p:txBody>
      </p:sp>
      <p:sp>
        <p:nvSpPr>
          <p:cNvPr id="13" name="Text Placeholder 4"/>
          <p:cNvSpPr>
            <a:spLocks noGrp="1"/>
          </p:cNvSpPr>
          <p:nvPr>
            <p:ph type="body" sz="quarter" idx="3"/>
          </p:nvPr>
        </p:nvSpPr>
        <p:spPr>
          <a:xfrm>
            <a:off x="5921503"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5"/>
          <p:cNvSpPr>
            <a:spLocks noGrp="1"/>
          </p:cNvSpPr>
          <p:nvPr>
            <p:ph sz="quarter" idx="4"/>
          </p:nvPr>
        </p:nvSpPr>
        <p:spPr>
          <a:xfrm>
            <a:off x="5921503" y="2499270"/>
            <a:ext cx="5280000" cy="3684588"/>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a:xfrm>
            <a:off x="10386484" y="6356352"/>
            <a:ext cx="990600" cy="314177"/>
          </a:xfrm>
          <a:prstGeom prst="rect">
            <a:avLst/>
          </a:prstGeom>
        </p:spPr>
        <p:txBody>
          <a:bodyPr/>
          <a:lstStyle/>
          <a:p>
            <a:fld id="{B066508B-79DD-D241-BF4B-1F98386A40E4}" type="datetime1">
              <a:rPr lang="fi-FI" noProof="0" smtClean="0"/>
              <a:t>9.12.2025</a:t>
            </a:fld>
            <a:endParaRPr lang="fi-FI" noProof="0"/>
          </a:p>
        </p:txBody>
      </p:sp>
      <p:sp>
        <p:nvSpPr>
          <p:cNvPr id="5" name="Title 1">
            <a:extLst>
              <a:ext uri="{FF2B5EF4-FFF2-40B4-BE49-F238E27FC236}">
                <a16:creationId xmlns:a16="http://schemas.microsoft.com/office/drawing/2014/main" id="{F9CA6EF4-B182-EEE8-390E-3ABC39B8986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646560184"/>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Content_29">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20909"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3"/>
          <p:cNvSpPr>
            <a:spLocks noGrp="1"/>
          </p:cNvSpPr>
          <p:nvPr>
            <p:ph sz="half" idx="2"/>
          </p:nvPr>
        </p:nvSpPr>
        <p:spPr>
          <a:xfrm>
            <a:off x="520909" y="2501029"/>
            <a:ext cx="3408000" cy="3696000"/>
          </a:xfrm>
        </p:spPr>
        <p:txBody>
          <a:bodyPr>
            <a:noAutofit/>
          </a:bodyPr>
          <a:lstStyle/>
          <a:p>
            <a:pPr lvl="0"/>
            <a:r>
              <a:rPr lang="en-US" noProof="0"/>
              <a:t>Click to edit Master text styles</a:t>
            </a:r>
          </a:p>
        </p:txBody>
      </p:sp>
      <p:sp>
        <p:nvSpPr>
          <p:cNvPr id="15" name="Text Placeholder 4"/>
          <p:cNvSpPr>
            <a:spLocks noGrp="1"/>
          </p:cNvSpPr>
          <p:nvPr>
            <p:ph type="body" sz="quarter" idx="3" hasCustomPrompt="1"/>
          </p:nvPr>
        </p:nvSpPr>
        <p:spPr>
          <a:xfrm>
            <a:off x="4159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noProof="0" dirty="0"/>
              <a:t>Kirjoita väliotsikko</a:t>
            </a:r>
          </a:p>
        </p:txBody>
      </p:sp>
      <p:sp>
        <p:nvSpPr>
          <p:cNvPr id="16" name="Content Placeholder 5"/>
          <p:cNvSpPr>
            <a:spLocks noGrp="1"/>
          </p:cNvSpPr>
          <p:nvPr>
            <p:ph sz="quarter" idx="4"/>
          </p:nvPr>
        </p:nvSpPr>
        <p:spPr>
          <a:xfrm>
            <a:off x="4159903" y="2501029"/>
            <a:ext cx="3408000" cy="3696000"/>
          </a:xfrm>
        </p:spPr>
        <p:txBody>
          <a:bodyPr>
            <a:noAutofit/>
          </a:bodyPr>
          <a:lstStyle/>
          <a:p>
            <a:pPr lvl="0"/>
            <a:r>
              <a:rPr lang="en-US" noProof="0"/>
              <a:t>Click to edit Master text styles</a:t>
            </a:r>
          </a:p>
        </p:txBody>
      </p:sp>
      <p:sp>
        <p:nvSpPr>
          <p:cNvPr id="17" name="Text Placeholder 4"/>
          <p:cNvSpPr>
            <a:spLocks noGrp="1"/>
          </p:cNvSpPr>
          <p:nvPr>
            <p:ph type="body" sz="quarter" idx="13"/>
          </p:nvPr>
        </p:nvSpPr>
        <p:spPr>
          <a:xfrm>
            <a:off x="7783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8" name="Content Placeholder 5"/>
          <p:cNvSpPr>
            <a:spLocks noGrp="1"/>
          </p:cNvSpPr>
          <p:nvPr>
            <p:ph sz="quarter" idx="14"/>
          </p:nvPr>
        </p:nvSpPr>
        <p:spPr>
          <a:xfrm>
            <a:off x="7783903" y="2501029"/>
            <a:ext cx="3408000" cy="3696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a:xfrm>
            <a:off x="10386484" y="6356352"/>
            <a:ext cx="990600" cy="314177"/>
          </a:xfrm>
          <a:prstGeom prst="rect">
            <a:avLst/>
          </a:prstGeom>
        </p:spPr>
        <p:txBody>
          <a:bodyPr/>
          <a:lstStyle/>
          <a:p>
            <a:fld id="{05022105-9F4C-5747-95F7-2D9A0BC78434}" type="datetime1">
              <a:rPr lang="fi-FI" noProof="0" smtClean="0"/>
              <a:t>9.12.2025</a:t>
            </a:fld>
            <a:endParaRPr lang="fi-FI" noProof="0"/>
          </a:p>
        </p:txBody>
      </p:sp>
      <p:sp>
        <p:nvSpPr>
          <p:cNvPr id="5" name="Title 1">
            <a:extLst>
              <a:ext uri="{FF2B5EF4-FFF2-40B4-BE49-F238E27FC236}">
                <a16:creationId xmlns:a16="http://schemas.microsoft.com/office/drawing/2014/main" id="{CC376717-38BF-82C5-E832-560B155AC7D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6126483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Content_30">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521503"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1" name="Content Placeholder 3"/>
          <p:cNvSpPr>
            <a:spLocks noGrp="1"/>
          </p:cNvSpPr>
          <p:nvPr>
            <p:ph sz="half" idx="2"/>
          </p:nvPr>
        </p:nvSpPr>
        <p:spPr>
          <a:xfrm>
            <a:off x="4157877"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2" name="Content Placeholder 3"/>
          <p:cNvSpPr>
            <a:spLocks noGrp="1"/>
          </p:cNvSpPr>
          <p:nvPr>
            <p:ph sz="half" idx="13"/>
          </p:nvPr>
        </p:nvSpPr>
        <p:spPr>
          <a:xfrm>
            <a:off x="7781585"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a:xfrm>
            <a:off x="10386484" y="6356352"/>
            <a:ext cx="990600" cy="314177"/>
          </a:xfrm>
          <a:prstGeom prst="rect">
            <a:avLst/>
          </a:prstGeom>
        </p:spPr>
        <p:txBody>
          <a:bodyPr/>
          <a:lstStyle/>
          <a:p>
            <a:fld id="{FCA19004-EE4C-E141-9E22-ABAB2BB1BC8F}" type="datetime1">
              <a:rPr lang="fi-FI" noProof="0" smtClean="0"/>
              <a:t>9.12.2025</a:t>
            </a:fld>
            <a:endParaRPr lang="fi-FI" noProof="0"/>
          </a:p>
        </p:txBody>
      </p:sp>
      <p:sp>
        <p:nvSpPr>
          <p:cNvPr id="5" name="Title 1">
            <a:extLst>
              <a:ext uri="{FF2B5EF4-FFF2-40B4-BE49-F238E27FC236}">
                <a16:creationId xmlns:a16="http://schemas.microsoft.com/office/drawing/2014/main" id="{23DF7B82-D717-4FDB-2E51-34DA55E50F67}"/>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3464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sityksen tiedot, vihrea">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8C4EE6-F4E5-E367-D593-FF65B202BB51}"/>
              </a:ext>
            </a:extLst>
          </p:cNvPr>
          <p:cNvSpPr>
            <a:spLocks/>
          </p:cNvSpPr>
          <p:nvPr userDrawn="1"/>
        </p:nvSpPr>
        <p:spPr>
          <a:xfrm>
            <a:off x="9329655" y="0"/>
            <a:ext cx="2862343" cy="6858000"/>
          </a:xfrm>
          <a:prstGeom prst="rect">
            <a:avLst/>
          </a:prstGeom>
          <a:solidFill>
            <a:srgbClr val="B3EDC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2" name="Kuva 7">
            <a:extLst>
              <a:ext uri="{FF2B5EF4-FFF2-40B4-BE49-F238E27FC236}">
                <a16:creationId xmlns:a16="http://schemas.microsoft.com/office/drawing/2014/main" id="{5D71A5F9-1576-F505-A4D7-B481D2F3BC0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
        <p:nvSpPr>
          <p:cNvPr id="8" name="Otsikon paikkamerkki 1">
            <a:extLst>
              <a:ext uri="{FF2B5EF4-FFF2-40B4-BE49-F238E27FC236}">
                <a16:creationId xmlns:a16="http://schemas.microsoft.com/office/drawing/2014/main" id="{20BC86D1-EBAC-15CB-8BE2-DA08999CDB91}"/>
              </a:ext>
            </a:extLst>
          </p:cNvPr>
          <p:cNvSpPr>
            <a:spLocks noGrp="1"/>
          </p:cNvSpPr>
          <p:nvPr>
            <p:ph type="title" hasCustomPrompt="1"/>
          </p:nvPr>
        </p:nvSpPr>
        <p:spPr>
          <a:xfrm>
            <a:off x="693737" y="1117157"/>
            <a:ext cx="5257801" cy="923330"/>
          </a:xfrm>
          <a:prstGeom prst="rect">
            <a:avLst/>
          </a:prstGeom>
        </p:spPr>
        <p:txBody>
          <a:bodyPr vert="horz" lIns="251999" tIns="45720" rIns="251999" bIns="45720" rtlCol="0" anchor="t" anchorCtr="0">
            <a:noAutofit/>
          </a:bodyPr>
          <a:lstStyle>
            <a:lvl1pPr>
              <a:defRPr b="1" i="0">
                <a:latin typeface="Montserrat Black" pitchFamily="2" charset="77"/>
              </a:defRPr>
            </a:lvl1pPr>
          </a:lstStyle>
          <a:p>
            <a:r>
              <a:rPr lang="fi-FI" noProof="0" dirty="0"/>
              <a:t>Lisää otsikko napsauttamalla</a:t>
            </a:r>
          </a:p>
        </p:txBody>
      </p:sp>
      <p:sp>
        <p:nvSpPr>
          <p:cNvPr id="17" name="Text Placeholder 25">
            <a:extLst>
              <a:ext uri="{FF2B5EF4-FFF2-40B4-BE49-F238E27FC236}">
                <a16:creationId xmlns:a16="http://schemas.microsoft.com/office/drawing/2014/main" id="{4AD5EC7F-E7AD-449A-0F22-B04C7C78C29F}"/>
              </a:ext>
            </a:extLst>
          </p:cNvPr>
          <p:cNvSpPr>
            <a:spLocks noGrp="1"/>
          </p:cNvSpPr>
          <p:nvPr>
            <p:ph type="body" sz="quarter" idx="14" hasCustomPrompt="1"/>
          </p:nvPr>
        </p:nvSpPr>
        <p:spPr>
          <a:xfrm>
            <a:off x="3350799" y="5038725"/>
            <a:ext cx="2590800" cy="1485900"/>
          </a:xfrm>
        </p:spPr>
        <p:txBody>
          <a:bodyPr lIns="0" rIns="0" bIns="234000" anchor="b" anchorCtr="0"/>
          <a:lstStyle>
            <a:lvl1pPr marL="0" indent="0">
              <a:lnSpc>
                <a:spcPct val="100000"/>
              </a:lnSpc>
              <a:spcBef>
                <a:spcPts val="0"/>
              </a:spcBef>
              <a:buNone/>
              <a:defRPr/>
            </a:lvl1pPr>
          </a:lstStyle>
          <a:p>
            <a:pPr lvl="0"/>
            <a:r>
              <a:rPr lang="fi-FI" dirty="0"/>
              <a:t>Lisää tekstiä:</a:t>
            </a:r>
          </a:p>
          <a:p>
            <a:pPr lvl="0"/>
            <a:r>
              <a:rPr lang="fi-FI" dirty="0"/>
              <a:t>Esimerkiksi nimi</a:t>
            </a:r>
            <a:br>
              <a:rPr lang="fi-FI" dirty="0"/>
            </a:br>
            <a:r>
              <a:rPr lang="fi-FI" dirty="0"/>
              <a:t>ja/ tai muuta tietoa</a:t>
            </a:r>
          </a:p>
        </p:txBody>
      </p:sp>
      <p:sp>
        <p:nvSpPr>
          <p:cNvPr id="23" name="Picture Placeholder 13">
            <a:extLst>
              <a:ext uri="{FF2B5EF4-FFF2-40B4-BE49-F238E27FC236}">
                <a16:creationId xmlns:a16="http://schemas.microsoft.com/office/drawing/2014/main" id="{C712CD57-9D8A-63D1-4027-B608EC6CE17C}"/>
              </a:ext>
            </a:extLst>
          </p:cNvPr>
          <p:cNvSpPr>
            <a:spLocks noGrp="1"/>
          </p:cNvSpPr>
          <p:nvPr>
            <p:ph type="pic" sz="quarter" idx="10" hasCustomPrompt="1"/>
          </p:nvPr>
        </p:nvSpPr>
        <p:spPr>
          <a:xfrm>
            <a:off x="911225" y="3843338"/>
            <a:ext cx="2160588" cy="2393950"/>
          </a:xfrm>
        </p:spPr>
        <p:txBody>
          <a:bodyPr tIns="288000" rIns="251999">
            <a:normAutofit/>
          </a:bodyPr>
          <a:lstStyle>
            <a:lvl1pPr marL="0" indent="0" algn="ctr">
              <a:buNone/>
              <a:defRPr sz="14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
                <a:schemeClr val="bg1">
                  <a:lumMod val="50000"/>
                </a:schemeClr>
              </a:buClr>
              <a:buSzTx/>
              <a:buFont typeface="Arial" panose="020B0604020202020204" pitchFamily="34" charset="0"/>
              <a:buNone/>
              <a:tabLst/>
              <a:defRPr/>
            </a:pPr>
            <a:r>
              <a:rPr lang="en-FI" dirty="0"/>
              <a:t>Lisää kuva napsauttamalla ikonia</a:t>
            </a:r>
          </a:p>
        </p:txBody>
      </p:sp>
      <p:sp>
        <p:nvSpPr>
          <p:cNvPr id="2" name="Text Placeholder 25">
            <a:extLst>
              <a:ext uri="{FF2B5EF4-FFF2-40B4-BE49-F238E27FC236}">
                <a16:creationId xmlns:a16="http://schemas.microsoft.com/office/drawing/2014/main" id="{68AB3CEF-4226-B977-32AF-965216B4FEAE}"/>
              </a:ext>
            </a:extLst>
          </p:cNvPr>
          <p:cNvSpPr>
            <a:spLocks noGrp="1"/>
          </p:cNvSpPr>
          <p:nvPr>
            <p:ph type="body" sz="quarter" idx="13" hasCustomPrompt="1"/>
          </p:nvPr>
        </p:nvSpPr>
        <p:spPr>
          <a:xfrm>
            <a:off x="695325" y="2208179"/>
            <a:ext cx="5256213" cy="1365284"/>
          </a:xfrm>
        </p:spPr>
        <p:txBody>
          <a:bodyPr>
            <a:noAutofit/>
          </a:body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icture Placeholder 13">
            <a:extLst>
              <a:ext uri="{FF2B5EF4-FFF2-40B4-BE49-F238E27FC236}">
                <a16:creationId xmlns:a16="http://schemas.microsoft.com/office/drawing/2014/main" id="{BFBC45F9-7FF3-E19F-26D8-0C876E8374C0}"/>
              </a:ext>
            </a:extLst>
          </p:cNvPr>
          <p:cNvSpPr>
            <a:spLocks noGrp="1"/>
          </p:cNvSpPr>
          <p:nvPr>
            <p:ph type="pic" sz="quarter" idx="11" hasCustomPrompt="1"/>
          </p:nvPr>
        </p:nvSpPr>
        <p:spPr>
          <a:xfrm>
            <a:off x="6240464" y="1117157"/>
            <a:ext cx="5616574" cy="5116732"/>
          </a:xfrm>
        </p:spPr>
        <p:txBody>
          <a:bodyPr lIns="251999" tIns="2052000">
            <a:noAutofit/>
          </a:bodyPr>
          <a:lstStyle>
            <a:lvl1pPr marL="0" indent="0" algn="ctr">
              <a:buNone/>
              <a:defRPr sz="1400">
                <a:solidFill>
                  <a:schemeClr val="bg1">
                    <a:lumMod val="50000"/>
                  </a:schemeClr>
                </a:solidFill>
              </a:defRPr>
            </a:lvl1pPr>
          </a:lstStyle>
          <a:p>
            <a:r>
              <a:rPr lang="en-FI" dirty="0"/>
              <a:t> Lisää kuva napsauttamalla ikonia</a:t>
            </a:r>
          </a:p>
        </p:txBody>
      </p:sp>
    </p:spTree>
    <p:extLst>
      <p:ext uri="{BB962C8B-B14F-4D97-AF65-F5344CB8AC3E}">
        <p14:creationId xmlns:p14="http://schemas.microsoft.com/office/powerpoint/2010/main" val="16446654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F Text + Image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4826" y="544011"/>
            <a:ext cx="5382228" cy="1053299"/>
          </a:xfrm>
        </p:spPr>
        <p:txBody>
          <a:bodyPr anchor="t" anchorCtr="0">
            <a:noAutofit/>
          </a:bodyPr>
          <a:lstStyle>
            <a:lvl1pPr>
              <a:defRPr sz="2800" b="1"/>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363405E8-97A7-4B29-9CF7-4BAD7D66C8F5}"/>
              </a:ext>
            </a:extLst>
          </p:cNvPr>
          <p:cNvSpPr>
            <a:spLocks noGrp="1"/>
          </p:cNvSpPr>
          <p:nvPr>
            <p:ph type="body" idx="1" hasCustomPrompt="1"/>
          </p:nvPr>
        </p:nvSpPr>
        <p:spPr>
          <a:xfrm>
            <a:off x="509287" y="1597311"/>
            <a:ext cx="5386688" cy="907765"/>
          </a:xfrm>
        </p:spPr>
        <p:txBody>
          <a:bodyPr anchor="ctr">
            <a:noAutofit/>
          </a:bodyPr>
          <a:lstStyle>
            <a:lvl1pPr marL="0" indent="0">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hasCustomPrompt="1"/>
          </p:nvPr>
        </p:nvSpPr>
        <p:spPr>
          <a:xfrm>
            <a:off x="511517" y="2510632"/>
            <a:ext cx="5382228" cy="3684588"/>
          </a:xfrm>
        </p:spPr>
        <p:txBody>
          <a:bodyPr>
            <a:no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0" name="Picture Placeholder 2">
            <a:extLst>
              <a:ext uri="{FF2B5EF4-FFF2-40B4-BE49-F238E27FC236}">
                <a16:creationId xmlns:a16="http://schemas.microsoft.com/office/drawing/2014/main" id="{3435DDE2-3C30-44D7-A4A0-E67F215A38D5}"/>
              </a:ext>
            </a:extLst>
          </p:cNvPr>
          <p:cNvSpPr>
            <a:spLocks noGrp="1"/>
          </p:cNvSpPr>
          <p:nvPr>
            <p:ph type="pic" idx="13"/>
          </p:nvPr>
        </p:nvSpPr>
        <p:spPr>
          <a:xfrm>
            <a:off x="6117266" y="1"/>
            <a:ext cx="6074735" cy="6189663"/>
          </a:xfrm>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cxnSp>
        <p:nvCxnSpPr>
          <p:cNvPr id="11" name="Straight Connector 10">
            <a:extLst>
              <a:ext uri="{FF2B5EF4-FFF2-40B4-BE49-F238E27FC236}">
                <a16:creationId xmlns:a16="http://schemas.microsoft.com/office/drawing/2014/main" id="{0680A580-413B-4637-BE51-0273E20C2C60}"/>
              </a:ext>
            </a:extLst>
          </p:cNvPr>
          <p:cNvCxnSpPr>
            <a:cxnSpLocks/>
          </p:cNvCxnSpPr>
          <p:nvPr userDrawn="1"/>
        </p:nvCxnSpPr>
        <p:spPr>
          <a:xfrm>
            <a:off x="504826" y="6176963"/>
            <a:ext cx="538668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6256624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Content_31">
    <p:spTree>
      <p:nvGrpSpPr>
        <p:cNvPr id="1" name=""/>
        <p:cNvGrpSpPr/>
        <p:nvPr/>
      </p:nvGrpSpPr>
      <p:grpSpPr>
        <a:xfrm>
          <a:off x="0" y="0"/>
          <a:ext cx="0" cy="0"/>
          <a:chOff x="0" y="0"/>
          <a:chExt cx="0" cy="0"/>
        </a:xfrm>
      </p:grpSpPr>
      <p:sp>
        <p:nvSpPr>
          <p:cNvPr id="10" name="Content Placeholder 2"/>
          <p:cNvSpPr>
            <a:spLocks noGrp="1"/>
          </p:cNvSpPr>
          <p:nvPr>
            <p:ph idx="1"/>
          </p:nvPr>
        </p:nvSpPr>
        <p:spPr>
          <a:xfrm>
            <a:off x="520908" y="1662121"/>
            <a:ext cx="10672795" cy="1440000"/>
          </a:xfrm>
        </p:spPr>
        <p:txBody>
          <a:bodyPr>
            <a:noAutofit/>
          </a:bodyPr>
          <a:lstStyle>
            <a:lvl1pPr>
              <a:buClr>
                <a:schemeClr val="accent1"/>
              </a:buClr>
              <a:defRPr spc="-27" baseline="0"/>
            </a:lvl1pPr>
            <a:lvl2pPr>
              <a:defRPr spc="-27" baseline="0"/>
            </a:lvl2pPr>
            <a:lvl3pPr>
              <a:defRPr spc="-27" baseline="0"/>
            </a:lvl3pPr>
            <a:lvl4pPr marL="1075240" indent="0">
              <a:buNone/>
              <a:defRPr/>
            </a:lvl4pPr>
          </a:lstStyle>
          <a:p>
            <a:pPr lvl="0"/>
            <a:r>
              <a:rPr lang="en-US" noProof="0"/>
              <a:t>Click to edit Master text styles</a:t>
            </a:r>
          </a:p>
        </p:txBody>
      </p:sp>
      <p:sp>
        <p:nvSpPr>
          <p:cNvPr id="11" name="Content Placeholder 2"/>
          <p:cNvSpPr>
            <a:spLocks noGrp="1"/>
          </p:cNvSpPr>
          <p:nvPr>
            <p:ph idx="13"/>
          </p:nvPr>
        </p:nvSpPr>
        <p:spPr>
          <a:xfrm>
            <a:off x="520908" y="3182148"/>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12" name="Content Placeholder 2"/>
          <p:cNvSpPr>
            <a:spLocks noGrp="1"/>
          </p:cNvSpPr>
          <p:nvPr>
            <p:ph idx="14"/>
          </p:nvPr>
        </p:nvSpPr>
        <p:spPr>
          <a:xfrm>
            <a:off x="520908" y="4702175"/>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a:xfrm>
            <a:off x="10386484" y="6356352"/>
            <a:ext cx="990600" cy="314177"/>
          </a:xfrm>
          <a:prstGeom prst="rect">
            <a:avLst/>
          </a:prstGeom>
        </p:spPr>
        <p:txBody>
          <a:bodyPr/>
          <a:lstStyle/>
          <a:p>
            <a:fld id="{330B8315-1175-5C48-A879-815F717B680B}" type="datetime1">
              <a:rPr lang="fi-FI" noProof="0" smtClean="0"/>
              <a:t>9.12.2025</a:t>
            </a:fld>
            <a:endParaRPr lang="fi-FI" noProof="0"/>
          </a:p>
        </p:txBody>
      </p:sp>
      <p:sp>
        <p:nvSpPr>
          <p:cNvPr id="4" name="Title 1">
            <a:extLst>
              <a:ext uri="{FF2B5EF4-FFF2-40B4-BE49-F238E27FC236}">
                <a16:creationId xmlns:a16="http://schemas.microsoft.com/office/drawing/2014/main" id="{8CD0EC4F-6CE3-7EEB-322B-7AF233EE9609}"/>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409002067"/>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Content_32">
    <p:spTree>
      <p:nvGrpSpPr>
        <p:cNvPr id="1" name=""/>
        <p:cNvGrpSpPr/>
        <p:nvPr/>
      </p:nvGrpSpPr>
      <p:grpSpPr>
        <a:xfrm>
          <a:off x="0" y="0"/>
          <a:ext cx="0" cy="0"/>
          <a:chOff x="0" y="0"/>
          <a:chExt cx="0" cy="0"/>
        </a:xfrm>
      </p:grpSpPr>
      <p:sp>
        <p:nvSpPr>
          <p:cNvPr id="19" name="Tekstin paikkamerkki 9"/>
          <p:cNvSpPr>
            <a:spLocks noGrp="1"/>
          </p:cNvSpPr>
          <p:nvPr>
            <p:ph type="body" sz="quarter" idx="13"/>
          </p:nvPr>
        </p:nvSpPr>
        <p:spPr>
          <a:xfrm>
            <a:off x="522409" y="1663096"/>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0" name="Content Placeholder 2"/>
          <p:cNvSpPr>
            <a:spLocks noGrp="1"/>
          </p:cNvSpPr>
          <p:nvPr>
            <p:ph idx="1"/>
          </p:nvPr>
        </p:nvSpPr>
        <p:spPr>
          <a:xfrm>
            <a:off x="2613892" y="1662121"/>
            <a:ext cx="8555181" cy="1440000"/>
          </a:xfrm>
        </p:spPr>
        <p:txBody>
          <a:bodyPr anchor="t" anchorCtr="0">
            <a:noAutofit/>
          </a:bodyPr>
          <a:lstStyle>
            <a:lvl1pPr>
              <a:buClr>
                <a:schemeClr val="accent1"/>
              </a:buClr>
              <a:defRPr spc="-27" baseline="0">
                <a:solidFill>
                  <a:schemeClr val="tx1"/>
                </a:solidFill>
              </a:defRPr>
            </a:lvl1pPr>
            <a:lvl2pPr>
              <a:defRPr spc="-27" baseline="0"/>
            </a:lvl2pPr>
            <a:lvl3pPr>
              <a:defRPr spc="-27" baseline="0"/>
            </a:lvl3pPr>
          </a:lstStyle>
          <a:p>
            <a:pPr lvl="0"/>
            <a:r>
              <a:rPr lang="en-US" noProof="0"/>
              <a:t>Click to edit Master text styles</a:t>
            </a:r>
          </a:p>
        </p:txBody>
      </p:sp>
      <p:sp>
        <p:nvSpPr>
          <p:cNvPr id="21" name="Tekstin paikkamerkki 9"/>
          <p:cNvSpPr>
            <a:spLocks noGrp="1"/>
          </p:cNvSpPr>
          <p:nvPr>
            <p:ph type="body" sz="quarter" idx="14"/>
          </p:nvPr>
        </p:nvSpPr>
        <p:spPr>
          <a:xfrm>
            <a:off x="522409" y="3182970"/>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2" name="Content Placeholder 2"/>
          <p:cNvSpPr>
            <a:spLocks noGrp="1"/>
          </p:cNvSpPr>
          <p:nvPr>
            <p:ph idx="15"/>
          </p:nvPr>
        </p:nvSpPr>
        <p:spPr>
          <a:xfrm>
            <a:off x="2613892" y="3181995"/>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23" name="Tekstin paikkamerkki 9"/>
          <p:cNvSpPr>
            <a:spLocks noGrp="1"/>
          </p:cNvSpPr>
          <p:nvPr>
            <p:ph type="body" sz="quarter" idx="16"/>
          </p:nvPr>
        </p:nvSpPr>
        <p:spPr>
          <a:xfrm>
            <a:off x="522409" y="4702843"/>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4" name="Content Placeholder 2"/>
          <p:cNvSpPr>
            <a:spLocks noGrp="1"/>
          </p:cNvSpPr>
          <p:nvPr>
            <p:ph idx="17"/>
          </p:nvPr>
        </p:nvSpPr>
        <p:spPr>
          <a:xfrm>
            <a:off x="2613892" y="4701868"/>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a:xfrm>
            <a:off x="10386484" y="6356352"/>
            <a:ext cx="990600" cy="314177"/>
          </a:xfrm>
          <a:prstGeom prst="rect">
            <a:avLst/>
          </a:prstGeom>
        </p:spPr>
        <p:txBody>
          <a:bodyPr/>
          <a:lstStyle/>
          <a:p>
            <a:fld id="{367D8E74-E954-2547-B4F7-580107513588}" type="datetime1">
              <a:rPr lang="fi-FI" noProof="0" smtClean="0"/>
              <a:t>9.12.2025</a:t>
            </a:fld>
            <a:endParaRPr lang="fi-FI" noProof="0"/>
          </a:p>
        </p:txBody>
      </p:sp>
      <p:sp>
        <p:nvSpPr>
          <p:cNvPr id="4" name="Title 1">
            <a:extLst>
              <a:ext uri="{FF2B5EF4-FFF2-40B4-BE49-F238E27FC236}">
                <a16:creationId xmlns:a16="http://schemas.microsoft.com/office/drawing/2014/main" id="{D22359FA-783F-DFF1-3CA4-E81275019D3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733537492"/>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Content_33">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a:xfrm>
            <a:off x="10386484" y="6356352"/>
            <a:ext cx="990600" cy="314177"/>
          </a:xfrm>
          <a:prstGeom prst="rect">
            <a:avLst/>
          </a:prstGeom>
        </p:spPr>
        <p:txBody>
          <a:bodyPr/>
          <a:lstStyle/>
          <a:p>
            <a:fld id="{65A077DC-6BC4-DA4A-AFEB-2CB3D13C2CD9}" type="datetime1">
              <a:rPr lang="fi-FI" noProof="0" smtClean="0"/>
              <a:t>9.12.2025</a:t>
            </a:fld>
            <a:endParaRPr lang="fi-FI" noProof="0"/>
          </a:p>
        </p:txBody>
      </p:sp>
      <p:sp>
        <p:nvSpPr>
          <p:cNvPr id="6" name="Text Placeholder 4">
            <a:extLst>
              <a:ext uri="{FF2B5EF4-FFF2-40B4-BE49-F238E27FC236}">
                <a16:creationId xmlns:a16="http://schemas.microsoft.com/office/drawing/2014/main" id="{57304C0D-E9DC-95D7-EA44-76DBAA7098D5}"/>
              </a:ext>
            </a:extLst>
          </p:cNvPr>
          <p:cNvSpPr>
            <a:spLocks noGrp="1"/>
          </p:cNvSpPr>
          <p:nvPr>
            <p:ph type="body" sz="quarter" idx="13"/>
          </p:nvPr>
        </p:nvSpPr>
        <p:spPr>
          <a:xfrm>
            <a:off x="514759" y="620185"/>
            <a:ext cx="10862325" cy="5547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Content_34">
    <p:spTree>
      <p:nvGrpSpPr>
        <p:cNvPr id="1" name=""/>
        <p:cNvGrpSpPr/>
        <p:nvPr/>
      </p:nvGrpSpPr>
      <p:grpSpPr>
        <a:xfrm>
          <a:off x="0" y="0"/>
          <a:ext cx="0" cy="0"/>
          <a:chOff x="0" y="0"/>
          <a:chExt cx="0" cy="0"/>
        </a:xfrm>
      </p:grpSpPr>
      <p:cxnSp>
        <p:nvCxnSpPr>
          <p:cNvPr id="7" name="Straight Connector 9">
            <a:extLst>
              <a:ext uri="{C183D7F6-B498-43B3-948B-1728B52AA6E4}">
                <adec:decorative xmlns:adec="http://schemas.microsoft.com/office/drawing/2017/decorative" val="1"/>
              </a:ext>
            </a:extLst>
          </p:cNvPr>
          <p:cNvCxnSpPr/>
          <p:nvPr userDrawn="1"/>
        </p:nvCxnSpPr>
        <p:spPr>
          <a:xfrm rot="5400000">
            <a:off x="4975600" y="3041724"/>
            <a:ext cx="2412208" cy="2181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a:extLst>
              <a:ext uri="{C183D7F6-B498-43B3-948B-1728B52AA6E4}">
                <adec:decorative xmlns:adec="http://schemas.microsoft.com/office/drawing/2017/decorative" val="1"/>
              </a:ext>
            </a:extLst>
          </p:cNvPr>
          <p:cNvCxnSpPr/>
          <p:nvPr userDrawn="1"/>
        </p:nvCxnSpPr>
        <p:spPr>
          <a:xfrm rot="10800000">
            <a:off x="1127271" y="3166536"/>
            <a:ext cx="1042051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kstiruutu 16"/>
          <p:cNvSpPr txBox="1"/>
          <p:nvPr userDrawn="1"/>
        </p:nvSpPr>
        <p:spPr>
          <a:xfrm>
            <a:off x="924131"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1</a:t>
            </a:r>
          </a:p>
        </p:txBody>
      </p:sp>
      <p:sp>
        <p:nvSpPr>
          <p:cNvPr id="14" name="Tekstiruutu 13"/>
          <p:cNvSpPr txBox="1"/>
          <p:nvPr userDrawn="1"/>
        </p:nvSpPr>
        <p:spPr>
          <a:xfrm>
            <a:off x="6627753"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2</a:t>
            </a:r>
          </a:p>
        </p:txBody>
      </p:sp>
      <p:sp>
        <p:nvSpPr>
          <p:cNvPr id="16" name="Tekstiruutu 15"/>
          <p:cNvSpPr txBox="1"/>
          <p:nvPr userDrawn="1"/>
        </p:nvSpPr>
        <p:spPr>
          <a:xfrm>
            <a:off x="924131" y="3068960"/>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3</a:t>
            </a:r>
          </a:p>
        </p:txBody>
      </p:sp>
      <p:sp>
        <p:nvSpPr>
          <p:cNvPr id="15" name="Tekstiruutu 14"/>
          <p:cNvSpPr txBox="1"/>
          <p:nvPr userDrawn="1"/>
        </p:nvSpPr>
        <p:spPr>
          <a:xfrm>
            <a:off x="6612338" y="3075513"/>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4</a:t>
            </a:r>
          </a:p>
        </p:txBody>
      </p:sp>
      <p:sp>
        <p:nvSpPr>
          <p:cNvPr id="29" name="Tekstin paikkamerkki 19"/>
          <p:cNvSpPr>
            <a:spLocks noGrp="1"/>
          </p:cNvSpPr>
          <p:nvPr>
            <p:ph type="body" sz="quarter" idx="17"/>
          </p:nvPr>
        </p:nvSpPr>
        <p:spPr>
          <a:xfrm>
            <a:off x="1033202" y="5084763"/>
            <a:ext cx="10396799" cy="1008063"/>
          </a:xfrm>
          <a:prstGeom prst="rect">
            <a:avLst/>
          </a:prstGeom>
        </p:spPr>
        <p:txBody>
          <a:bodyPr/>
          <a:lstStyle>
            <a:lvl1pPr marL="0" indent="0">
              <a:buNone/>
              <a:defRPr sz="1600"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a:xfrm>
            <a:off x="10386484" y="6356352"/>
            <a:ext cx="990600" cy="314177"/>
          </a:xfrm>
          <a:prstGeom prst="rect">
            <a:avLst/>
          </a:prstGeom>
        </p:spPr>
        <p:txBody>
          <a:bodyPr/>
          <a:lstStyle/>
          <a:p>
            <a:fld id="{9339651B-F110-C443-BD4F-E59E2F55105A}" type="datetime1">
              <a:rPr lang="fi-FI" noProof="0" smtClean="0"/>
              <a:t>9.12.2025</a:t>
            </a:fld>
            <a:endParaRPr lang="fi-FI" noProof="0"/>
          </a:p>
        </p:txBody>
      </p:sp>
      <p:sp>
        <p:nvSpPr>
          <p:cNvPr id="4" name="Title 1">
            <a:extLst>
              <a:ext uri="{FF2B5EF4-FFF2-40B4-BE49-F238E27FC236}">
                <a16:creationId xmlns:a16="http://schemas.microsoft.com/office/drawing/2014/main" id="{C0A7AE3E-222B-D4CF-E6FE-0555A576D44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10" name="Text Placeholder 8">
            <a:extLst>
              <a:ext uri="{FF2B5EF4-FFF2-40B4-BE49-F238E27FC236}">
                <a16:creationId xmlns:a16="http://schemas.microsoft.com/office/drawing/2014/main" id="{25B85A10-42EE-3C0F-484B-91B6F5D0F99D}"/>
              </a:ext>
            </a:extLst>
          </p:cNvPr>
          <p:cNvSpPr>
            <a:spLocks noGrp="1"/>
          </p:cNvSpPr>
          <p:nvPr>
            <p:ph type="body" sz="quarter" idx="21"/>
          </p:nvPr>
        </p:nvSpPr>
        <p:spPr>
          <a:xfrm>
            <a:off x="1839384" y="1881300"/>
            <a:ext cx="3920067" cy="900000"/>
          </a:xfrm>
        </p:spPr>
        <p:txBody>
          <a:bodyPr/>
          <a:lstStyle/>
          <a:p>
            <a:pPr lvl="0"/>
            <a:r>
              <a:rPr lang="en-US"/>
              <a:t>Click to edit Master text styles</a:t>
            </a:r>
          </a:p>
        </p:txBody>
      </p:sp>
      <p:sp>
        <p:nvSpPr>
          <p:cNvPr id="12" name="Text Placeholder 8">
            <a:extLst>
              <a:ext uri="{FF2B5EF4-FFF2-40B4-BE49-F238E27FC236}">
                <a16:creationId xmlns:a16="http://schemas.microsoft.com/office/drawing/2014/main" id="{17B1B1DC-5B1A-AEE9-9810-68A4316FCEA1}"/>
              </a:ext>
            </a:extLst>
          </p:cNvPr>
          <p:cNvSpPr>
            <a:spLocks noGrp="1"/>
          </p:cNvSpPr>
          <p:nvPr>
            <p:ph type="body" sz="quarter" idx="22"/>
          </p:nvPr>
        </p:nvSpPr>
        <p:spPr>
          <a:xfrm>
            <a:off x="7512051" y="1881300"/>
            <a:ext cx="3920067" cy="900000"/>
          </a:xfrm>
        </p:spPr>
        <p:txBody>
          <a:bodyPr/>
          <a:lstStyle/>
          <a:p>
            <a:pPr lvl="0"/>
            <a:r>
              <a:rPr lang="en-US"/>
              <a:t>Click to edit Master text styles</a:t>
            </a:r>
          </a:p>
        </p:txBody>
      </p:sp>
      <p:sp>
        <p:nvSpPr>
          <p:cNvPr id="19" name="Text Placeholder 8">
            <a:extLst>
              <a:ext uri="{FF2B5EF4-FFF2-40B4-BE49-F238E27FC236}">
                <a16:creationId xmlns:a16="http://schemas.microsoft.com/office/drawing/2014/main" id="{B19ECD3D-E5E1-4C59-1975-1984319FB3E5}"/>
              </a:ext>
            </a:extLst>
          </p:cNvPr>
          <p:cNvSpPr>
            <a:spLocks noGrp="1"/>
          </p:cNvSpPr>
          <p:nvPr>
            <p:ph type="body" sz="quarter" idx="23"/>
          </p:nvPr>
        </p:nvSpPr>
        <p:spPr>
          <a:xfrm>
            <a:off x="1839384" y="3413767"/>
            <a:ext cx="3920067" cy="900000"/>
          </a:xfrm>
        </p:spPr>
        <p:txBody>
          <a:bodyPr/>
          <a:lstStyle/>
          <a:p>
            <a:pPr lvl="0"/>
            <a:r>
              <a:rPr lang="en-US"/>
              <a:t>Click to edit Master text styles</a:t>
            </a:r>
          </a:p>
        </p:txBody>
      </p:sp>
      <p:sp>
        <p:nvSpPr>
          <p:cNvPr id="20" name="Text Placeholder 8">
            <a:extLst>
              <a:ext uri="{FF2B5EF4-FFF2-40B4-BE49-F238E27FC236}">
                <a16:creationId xmlns:a16="http://schemas.microsoft.com/office/drawing/2014/main" id="{12D9C0CC-F4B2-D60D-8FE4-9E7A31C07D57}"/>
              </a:ext>
            </a:extLst>
          </p:cNvPr>
          <p:cNvSpPr>
            <a:spLocks noGrp="1"/>
          </p:cNvSpPr>
          <p:nvPr>
            <p:ph type="body" sz="quarter" idx="24"/>
          </p:nvPr>
        </p:nvSpPr>
        <p:spPr>
          <a:xfrm>
            <a:off x="7512051" y="3413767"/>
            <a:ext cx="3920067" cy="900000"/>
          </a:xfrm>
        </p:spPr>
        <p:txBody>
          <a:bodyPr/>
          <a:lstStyle/>
          <a:p>
            <a:pPr lvl="0"/>
            <a:r>
              <a:rPr lang="en-US"/>
              <a:t>Click to edit Master text styles</a:t>
            </a:r>
          </a:p>
        </p:txBody>
      </p:sp>
    </p:spTree>
    <p:extLst>
      <p:ext uri="{BB962C8B-B14F-4D97-AF65-F5344CB8AC3E}">
        <p14:creationId xmlns:p14="http://schemas.microsoft.com/office/powerpoint/2010/main" val="3292620533"/>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Content_35">
    <p:spTree>
      <p:nvGrpSpPr>
        <p:cNvPr id="1" name=""/>
        <p:cNvGrpSpPr/>
        <p:nvPr/>
      </p:nvGrpSpPr>
      <p:grpSpPr>
        <a:xfrm>
          <a:off x="0" y="0"/>
          <a:ext cx="0" cy="0"/>
          <a:chOff x="0" y="0"/>
          <a:chExt cx="0" cy="0"/>
        </a:xfrm>
      </p:grpSpPr>
      <p:cxnSp>
        <p:nvCxnSpPr>
          <p:cNvPr id="18" name="Straight Connector 9">
            <a:extLst>
              <a:ext uri="{C183D7F6-B498-43B3-948B-1728B52AA6E4}">
                <adec:decorative xmlns:adec="http://schemas.microsoft.com/office/drawing/2017/decorative" val="1"/>
              </a:ext>
            </a:extLst>
          </p:cNvPr>
          <p:cNvCxnSpPr/>
          <p:nvPr userDrawn="1"/>
        </p:nvCxnSpPr>
        <p:spPr>
          <a:xfrm>
            <a:off x="5999989" y="1761416"/>
            <a:ext cx="0" cy="4163861"/>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a:extLst>
              <a:ext uri="{C183D7F6-B498-43B3-948B-1728B52AA6E4}">
                <adec:decorative xmlns:adec="http://schemas.microsoft.com/office/drawing/2017/decorative" val="1"/>
              </a:ext>
            </a:extLst>
          </p:cNvPr>
          <p:cNvCxnSpPr/>
          <p:nvPr userDrawn="1"/>
        </p:nvCxnSpPr>
        <p:spPr>
          <a:xfrm rot="10800000">
            <a:off x="755031" y="3683164"/>
            <a:ext cx="1095206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Tekstiruutu 32"/>
          <p:cNvSpPr txBox="1"/>
          <p:nvPr userDrawn="1"/>
        </p:nvSpPr>
        <p:spPr>
          <a:xfrm>
            <a:off x="457282"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1</a:t>
            </a:r>
          </a:p>
        </p:txBody>
      </p:sp>
      <p:sp>
        <p:nvSpPr>
          <p:cNvPr id="30" name="Tekstiruutu 29"/>
          <p:cNvSpPr txBox="1"/>
          <p:nvPr userDrawn="1"/>
        </p:nvSpPr>
        <p:spPr>
          <a:xfrm>
            <a:off x="6059734"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2</a:t>
            </a:r>
          </a:p>
        </p:txBody>
      </p:sp>
      <p:sp>
        <p:nvSpPr>
          <p:cNvPr id="32" name="Tekstiruutu 31"/>
          <p:cNvSpPr txBox="1"/>
          <p:nvPr userDrawn="1"/>
        </p:nvSpPr>
        <p:spPr>
          <a:xfrm>
            <a:off x="457282" y="3675937"/>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3</a:t>
            </a:r>
          </a:p>
        </p:txBody>
      </p:sp>
      <p:sp>
        <p:nvSpPr>
          <p:cNvPr id="31" name="Tekstiruutu 30"/>
          <p:cNvSpPr txBox="1"/>
          <p:nvPr userDrawn="1"/>
        </p:nvSpPr>
        <p:spPr>
          <a:xfrm>
            <a:off x="6044318" y="3610954"/>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4</a:t>
            </a:r>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a:xfrm>
            <a:off x="10386484" y="6356352"/>
            <a:ext cx="990600" cy="314177"/>
          </a:xfrm>
          <a:prstGeom prst="rect">
            <a:avLst/>
          </a:prstGeom>
        </p:spPr>
        <p:txBody>
          <a:bodyPr/>
          <a:lstStyle/>
          <a:p>
            <a:fld id="{8344E1AD-CD0B-2A43-AE0C-6C75453D022F}" type="datetime1">
              <a:rPr lang="fi-FI" noProof="0" smtClean="0"/>
              <a:t>9.12.2025</a:t>
            </a:fld>
            <a:endParaRPr lang="fi-FI" noProof="0"/>
          </a:p>
        </p:txBody>
      </p:sp>
      <p:sp>
        <p:nvSpPr>
          <p:cNvPr id="4" name="Title 1">
            <a:extLst>
              <a:ext uri="{FF2B5EF4-FFF2-40B4-BE49-F238E27FC236}">
                <a16:creationId xmlns:a16="http://schemas.microsoft.com/office/drawing/2014/main" id="{41BE2399-21E3-9594-E712-825098A7F2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8" name="Text Placeholder 6">
            <a:extLst>
              <a:ext uri="{FF2B5EF4-FFF2-40B4-BE49-F238E27FC236}">
                <a16:creationId xmlns:a16="http://schemas.microsoft.com/office/drawing/2014/main" id="{CFD2D87F-01B6-887E-07FA-E9C4D8C4540E}"/>
              </a:ext>
            </a:extLst>
          </p:cNvPr>
          <p:cNvSpPr>
            <a:spLocks noGrp="1"/>
          </p:cNvSpPr>
          <p:nvPr>
            <p:ph type="body" sz="quarter" idx="20"/>
          </p:nvPr>
        </p:nvSpPr>
        <p:spPr>
          <a:xfrm>
            <a:off x="1225551" y="1784351"/>
            <a:ext cx="4595283" cy="1595967"/>
          </a:xfrm>
        </p:spPr>
        <p:txBody>
          <a:body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A4E6A959-B387-7BF0-A889-E6BD2E14B761}"/>
              </a:ext>
            </a:extLst>
          </p:cNvPr>
          <p:cNvSpPr>
            <a:spLocks noGrp="1"/>
          </p:cNvSpPr>
          <p:nvPr>
            <p:ph type="body" sz="quarter" idx="21"/>
          </p:nvPr>
        </p:nvSpPr>
        <p:spPr>
          <a:xfrm>
            <a:off x="6889751" y="1784351"/>
            <a:ext cx="4595283" cy="1595967"/>
          </a:xfrm>
        </p:spPr>
        <p:txBody>
          <a:bodyPr/>
          <a:lstStyle/>
          <a:p>
            <a:pPr lvl="0"/>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B0561B2B-686C-C86B-43CD-CF655EF621F7}"/>
              </a:ext>
            </a:extLst>
          </p:cNvPr>
          <p:cNvSpPr>
            <a:spLocks noGrp="1"/>
          </p:cNvSpPr>
          <p:nvPr>
            <p:ph type="body" sz="quarter" idx="22"/>
          </p:nvPr>
        </p:nvSpPr>
        <p:spPr>
          <a:xfrm>
            <a:off x="6889751" y="3943351"/>
            <a:ext cx="4595283" cy="1595967"/>
          </a:xfrm>
        </p:spPr>
        <p:txBody>
          <a:body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89906099-D552-1244-C78B-DEB4DF4D6649}"/>
              </a:ext>
            </a:extLst>
          </p:cNvPr>
          <p:cNvSpPr>
            <a:spLocks noGrp="1"/>
          </p:cNvSpPr>
          <p:nvPr>
            <p:ph type="body" sz="quarter" idx="23"/>
          </p:nvPr>
        </p:nvSpPr>
        <p:spPr>
          <a:xfrm>
            <a:off x="1225551" y="3943351"/>
            <a:ext cx="4595283" cy="159596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4729243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Content_36">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45539" y="1661029"/>
            <a:ext cx="6041528" cy="4357008"/>
          </a:xfrm>
          <a:prstGeom prst="rect">
            <a:avLst/>
          </a:prstGeo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852357" y="1661029"/>
            <a:ext cx="4510587" cy="4510587"/>
          </a:xfrm>
          <a:prstGeom prst="ellipse">
            <a:avLst/>
          </a:prstGeom>
          <a:solidFill>
            <a:schemeClr val="accent2"/>
          </a:solidFill>
          <a:effectLst/>
        </p:spPr>
        <p:txBody>
          <a:bodyPr/>
          <a:lstStyle>
            <a:lvl1pPr marL="0" indent="0" algn="ctr">
              <a:buFontTx/>
              <a:buNone/>
              <a:defRPr sz="1867" spc="-67"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a:xfrm>
            <a:off x="10386484" y="6356352"/>
            <a:ext cx="990600" cy="314177"/>
          </a:xfrm>
          <a:prstGeom prst="rect">
            <a:avLst/>
          </a:prstGeom>
        </p:spPr>
        <p:txBody>
          <a:bodyPr/>
          <a:lstStyle/>
          <a:p>
            <a:fld id="{0C48B7BB-B7ED-CB41-AFE1-917B8567CB97}" type="datetime1">
              <a:rPr lang="fi-FI" noProof="0" smtClean="0"/>
              <a:t>9.12.2025</a:t>
            </a:fld>
            <a:endParaRPr lang="fi-FI" noProof="0"/>
          </a:p>
        </p:txBody>
      </p:sp>
      <p:sp>
        <p:nvSpPr>
          <p:cNvPr id="4" name="Title 1">
            <a:extLst>
              <a:ext uri="{FF2B5EF4-FFF2-40B4-BE49-F238E27FC236}">
                <a16:creationId xmlns:a16="http://schemas.microsoft.com/office/drawing/2014/main" id="{45443350-0EDE-36C8-EAB0-675FC6D1872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74052681"/>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Content_37">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1170644" y="1656204"/>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713536" y="4221075"/>
            <a:ext cx="3314216" cy="1745659"/>
          </a:xfrm>
          <a:prstGeom prst="rect">
            <a:avLst/>
          </a:prstGeom>
        </p:spPr>
        <p:txBody>
          <a:bodyPr lIns="0">
            <a:noAutofit/>
          </a:bodyPr>
          <a:lstStyle>
            <a:lvl1pPr marL="0" indent="0" algn="ctr">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889396" y="1633165"/>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432288"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608149" y="1598609"/>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151041"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a:xfrm>
            <a:off x="10386484" y="6356352"/>
            <a:ext cx="990600" cy="314177"/>
          </a:xfrm>
          <a:prstGeom prst="rect">
            <a:avLst/>
          </a:prstGeom>
        </p:spPr>
        <p:txBody>
          <a:bodyPr/>
          <a:lstStyle/>
          <a:p>
            <a:fld id="{97DC7485-E0D2-8D48-B336-55A9C192ABED}" type="datetime1">
              <a:rPr lang="fi-FI" noProof="0" smtClean="0"/>
              <a:t>9.12.2025</a:t>
            </a:fld>
            <a:endParaRPr lang="fi-FI" noProof="0"/>
          </a:p>
        </p:txBody>
      </p:sp>
      <p:sp>
        <p:nvSpPr>
          <p:cNvPr id="4" name="Title 1">
            <a:extLst>
              <a:ext uri="{FF2B5EF4-FFF2-40B4-BE49-F238E27FC236}">
                <a16:creationId xmlns:a16="http://schemas.microsoft.com/office/drawing/2014/main" id="{349A28DA-3DED-5937-922C-64487E02F5E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507448005"/>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Content_38">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2063789"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dirty="0"/>
              <a:t>Lähin konttori / konttorit</a:t>
            </a:r>
            <a:br>
              <a:rPr lang="fi-FI" noProof="0" dirty="0"/>
            </a:br>
            <a:r>
              <a:rPr lang="fi-FI" noProof="0" dirty="0"/>
              <a:t>Yhteystiedot</a:t>
            </a:r>
            <a:br>
              <a:rPr lang="fi-FI" noProof="0" dirty="0"/>
            </a:br>
            <a:r>
              <a:rPr lang="fi-FI" noProof="0" dirty="0"/>
              <a:t>Aukioloajat</a:t>
            </a:r>
            <a:br>
              <a:rPr lang="fi-FI" noProof="0" dirty="0"/>
            </a:br>
            <a:r>
              <a:rPr lang="fi-FI" noProof="0" dirty="0"/>
              <a:t>Verkkosivu</a:t>
            </a:r>
            <a:br>
              <a:rPr lang="fi-FI" noProof="0" dirty="0"/>
            </a:br>
            <a:r>
              <a:rPr lang="fi-FI" noProof="0" dirty="0"/>
              <a:t>Muu tieto</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7335383" y="1884149"/>
            <a:ext cx="1746100" cy="17461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1" name="Text Placeholder 12"/>
          <p:cNvSpPr>
            <a:spLocks noGrp="1"/>
          </p:cNvSpPr>
          <p:nvPr>
            <p:ph type="body" sz="quarter" idx="15" hasCustomPrompt="1"/>
          </p:nvPr>
        </p:nvSpPr>
        <p:spPr>
          <a:xfrm>
            <a:off x="6288341"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a:xfrm>
            <a:off x="10386484" y="6356352"/>
            <a:ext cx="990600" cy="314177"/>
          </a:xfrm>
          <a:prstGeom prst="rect">
            <a:avLst/>
          </a:prstGeom>
        </p:spPr>
        <p:txBody>
          <a:bodyPr/>
          <a:lstStyle/>
          <a:p>
            <a:fld id="{CB1C7CB7-F8B2-6E4F-9799-8C3B0AC9DFAF}" type="datetime1">
              <a:rPr lang="fi-FI" noProof="0" smtClean="0"/>
              <a:t>9.12.2025</a:t>
            </a:fld>
            <a:endParaRPr lang="fi-FI" noProof="0"/>
          </a:p>
        </p:txBody>
      </p:sp>
      <p:pic>
        <p:nvPicPr>
          <p:cNvPr id="18" name="Kuva 17">
            <a:extLst>
              <a:ext uri="{FF2B5EF4-FFF2-40B4-BE49-F238E27FC236}">
                <a16:creationId xmlns:a16="http://schemas.microsoft.com/office/drawing/2014/main" id="{69A85528-7428-434C-B70E-40C08182C3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5633" y="2022006"/>
            <a:ext cx="2851851" cy="1450093"/>
          </a:xfrm>
          <a:prstGeom prst="rect">
            <a:avLst/>
          </a:prstGeom>
        </p:spPr>
      </p:pic>
      <p:sp>
        <p:nvSpPr>
          <p:cNvPr id="2" name="Title 1">
            <a:extLst>
              <a:ext uri="{FF2B5EF4-FFF2-40B4-BE49-F238E27FC236}">
                <a16:creationId xmlns:a16="http://schemas.microsoft.com/office/drawing/2014/main" id="{4AE36CD9-C447-38B1-44B5-B819ACE84784}"/>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574076512"/>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Content_39">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404961" y="3926642"/>
            <a:ext cx="3168440" cy="1919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Lähin konttori / konttorit</a:t>
            </a:r>
            <a:br>
              <a:rPr lang="fi-FI" noProof="0"/>
            </a:br>
            <a:r>
              <a:rPr lang="fi-FI" noProof="0"/>
              <a:t>Yhteystiedot</a:t>
            </a:r>
            <a:br>
              <a:rPr lang="fi-FI" noProof="0"/>
            </a:br>
            <a:r>
              <a:rPr lang="fi-FI" noProof="0"/>
              <a:t>Aukioloajat</a:t>
            </a:r>
            <a:br>
              <a:rPr lang="fi-FI" noProof="0"/>
            </a:br>
            <a:r>
              <a:rPr lang="fi-FI" noProof="0"/>
              <a:t>Verkkosivu</a:t>
            </a:r>
            <a:br>
              <a:rPr lang="fi-FI" noProof="0"/>
            </a:br>
            <a:r>
              <a:rPr lang="fi-FI" noProof="0"/>
              <a:t>Muu tieto</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288214" y="150883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3" name="Text Placeholder 12"/>
          <p:cNvSpPr>
            <a:spLocks noGrp="1"/>
          </p:cNvSpPr>
          <p:nvPr>
            <p:ph type="body" sz="quarter" idx="15" hasCustomPrompt="1"/>
          </p:nvPr>
        </p:nvSpPr>
        <p:spPr>
          <a:xfrm>
            <a:off x="8016267" y="1509271"/>
            <a:ext cx="3264453" cy="1535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6288214" y="3236887"/>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5" name="Text Placeholder 12"/>
          <p:cNvSpPr>
            <a:spLocks noGrp="1"/>
          </p:cNvSpPr>
          <p:nvPr>
            <p:ph type="body" sz="quarter" idx="16" hasCustomPrompt="1"/>
          </p:nvPr>
        </p:nvSpPr>
        <p:spPr>
          <a:xfrm>
            <a:off x="8016267" y="3236887"/>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19" hasCustomPrompt="1"/>
          </p:nvPr>
        </p:nvSpPr>
        <p:spPr>
          <a:xfrm>
            <a:off x="6288214" y="496531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7" name="Text Placeholder 12"/>
          <p:cNvSpPr>
            <a:spLocks noGrp="1"/>
          </p:cNvSpPr>
          <p:nvPr>
            <p:ph type="body" sz="quarter" idx="17" hasCustomPrompt="1"/>
          </p:nvPr>
        </p:nvSpPr>
        <p:spPr>
          <a:xfrm>
            <a:off x="8016267" y="4965128"/>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a:xfrm>
            <a:off x="10386484" y="6356352"/>
            <a:ext cx="990600" cy="314177"/>
          </a:xfrm>
          <a:prstGeom prst="rect">
            <a:avLst/>
          </a:prstGeom>
        </p:spPr>
        <p:txBody>
          <a:bodyPr/>
          <a:lstStyle/>
          <a:p>
            <a:fld id="{E536FF8B-00A7-1949-8EDC-DCE78C064929}" type="datetime1">
              <a:rPr lang="fi-FI" noProof="0" smtClean="0"/>
              <a:t>9.12.2025</a:t>
            </a:fld>
            <a:endParaRPr lang="fi-FI" noProof="0"/>
          </a:p>
        </p:txBody>
      </p:sp>
      <p:pic>
        <p:nvPicPr>
          <p:cNvPr id="30" name="Kuva 29">
            <a:extLst>
              <a:ext uri="{FF2B5EF4-FFF2-40B4-BE49-F238E27FC236}">
                <a16:creationId xmlns:a16="http://schemas.microsoft.com/office/drawing/2014/main" id="{1D1C455C-3A11-094D-AA7B-04CAE66889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428" y="2144950"/>
            <a:ext cx="2851851" cy="1450093"/>
          </a:xfrm>
          <a:prstGeom prst="rect">
            <a:avLst/>
          </a:prstGeom>
        </p:spPr>
      </p:pic>
      <p:sp>
        <p:nvSpPr>
          <p:cNvPr id="2" name="Title 1">
            <a:extLst>
              <a:ext uri="{FF2B5EF4-FFF2-40B4-BE49-F238E27FC236}">
                <a16:creationId xmlns:a16="http://schemas.microsoft.com/office/drawing/2014/main" id="{A2226FDB-67F3-3944-5102-E2A9AE8E0EDA}"/>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19999731"/>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Content_40">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608524"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586816" y="3779927"/>
            <a:ext cx="3314216" cy="2160000"/>
          </a:xfrm>
          <a:prstGeom prst="rect">
            <a:avLst/>
          </a:prstGeom>
        </p:spPr>
        <p:txBody>
          <a:bodyPr lIns="0">
            <a:noAutofit/>
          </a:bodyPr>
          <a:lstStyle>
            <a:lvl1pPr marL="0" indent="0">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317772"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317772"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048728"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048728"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a:xfrm>
            <a:off x="10386484" y="6356352"/>
            <a:ext cx="990600" cy="314177"/>
          </a:xfrm>
          <a:prstGeom prst="rect">
            <a:avLst/>
          </a:prstGeom>
        </p:spPr>
        <p:txBody>
          <a:bodyPr/>
          <a:lstStyle/>
          <a:p>
            <a:fld id="{DBA5D60E-04CD-5243-9309-2D00067EF053}" type="datetime1">
              <a:rPr lang="fi-FI" noProof="0" smtClean="0"/>
              <a:t>9.12.2025</a:t>
            </a:fld>
            <a:endParaRPr lang="fi-FI" noProof="0"/>
          </a:p>
        </p:txBody>
      </p:sp>
      <p:sp>
        <p:nvSpPr>
          <p:cNvPr id="4" name="Title 1">
            <a:extLst>
              <a:ext uri="{FF2B5EF4-FFF2-40B4-BE49-F238E27FC236}">
                <a16:creationId xmlns:a16="http://schemas.microsoft.com/office/drawing/2014/main" id="{784FB71E-4D5A-0ED2-E196-B4FB5355F33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2314153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F Text + Image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4826" y="544011"/>
            <a:ext cx="5382228" cy="1053299"/>
          </a:xfrm>
        </p:spPr>
        <p:txBody>
          <a:bodyPr anchor="t" anchorCtr="0">
            <a:noAutofit/>
          </a:bodyPr>
          <a:lstStyle>
            <a:lvl1pPr>
              <a:defRPr sz="2800" b="1"/>
            </a:lvl1pPr>
          </a:lstStyle>
          <a:p>
            <a:r>
              <a:rPr lang="en-US"/>
              <a:t>CLICK TO EDIT MASTER TITLE STYLE</a:t>
            </a:r>
            <a:endParaRPr lang="fi-FI"/>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hasCustomPrompt="1"/>
          </p:nvPr>
        </p:nvSpPr>
        <p:spPr>
          <a:xfrm>
            <a:off x="511517" y="1881810"/>
            <a:ext cx="5382228" cy="4313410"/>
          </a:xfrm>
        </p:spPr>
        <p:txBody>
          <a:bodyPr>
            <a:no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0" name="Picture Placeholder 2">
            <a:extLst>
              <a:ext uri="{FF2B5EF4-FFF2-40B4-BE49-F238E27FC236}">
                <a16:creationId xmlns:a16="http://schemas.microsoft.com/office/drawing/2014/main" id="{3435DDE2-3C30-44D7-A4A0-E67F215A38D5}"/>
              </a:ext>
            </a:extLst>
          </p:cNvPr>
          <p:cNvSpPr>
            <a:spLocks noGrp="1"/>
          </p:cNvSpPr>
          <p:nvPr>
            <p:ph type="pic" idx="13"/>
          </p:nvPr>
        </p:nvSpPr>
        <p:spPr>
          <a:xfrm>
            <a:off x="6117266" y="1"/>
            <a:ext cx="6074735" cy="6189663"/>
          </a:xfrm>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cxnSp>
        <p:nvCxnSpPr>
          <p:cNvPr id="11" name="Straight Connector 10">
            <a:extLst>
              <a:ext uri="{FF2B5EF4-FFF2-40B4-BE49-F238E27FC236}">
                <a16:creationId xmlns:a16="http://schemas.microsoft.com/office/drawing/2014/main" id="{0680A580-413B-4637-BE51-0273E20C2C60}"/>
              </a:ext>
            </a:extLst>
          </p:cNvPr>
          <p:cNvCxnSpPr>
            <a:cxnSpLocks/>
          </p:cNvCxnSpPr>
          <p:nvPr userDrawn="1"/>
        </p:nvCxnSpPr>
        <p:spPr>
          <a:xfrm>
            <a:off x="504826" y="6176963"/>
            <a:ext cx="538668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87965918"/>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Content_41">
    <p:spTree>
      <p:nvGrpSpPr>
        <p:cNvPr id="1" name=""/>
        <p:cNvGrpSpPr/>
        <p:nvPr/>
      </p:nvGrpSpPr>
      <p:grpSpPr>
        <a:xfrm>
          <a:off x="0" y="0"/>
          <a:ext cx="0" cy="0"/>
          <a:chOff x="0" y="0"/>
          <a:chExt cx="0" cy="0"/>
        </a:xfrm>
      </p:grpSpPr>
      <p:sp>
        <p:nvSpPr>
          <p:cNvPr id="20"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587976"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1" name="Tekstin paikkamerkki 3"/>
          <p:cNvSpPr>
            <a:spLocks noGrp="1"/>
          </p:cNvSpPr>
          <p:nvPr>
            <p:ph type="body" sz="quarter" idx="13"/>
          </p:nvPr>
        </p:nvSpPr>
        <p:spPr>
          <a:xfrm>
            <a:off x="1691977" y="1955251"/>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4443271"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5536694"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8283697"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395130"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25" hasCustomPrompt="1"/>
          </p:nvPr>
        </p:nvSpPr>
        <p:spPr>
          <a:xfrm>
            <a:off x="587976"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7" name="Tekstin paikkamerkki 3"/>
          <p:cNvSpPr>
            <a:spLocks noGrp="1"/>
          </p:cNvSpPr>
          <p:nvPr>
            <p:ph type="body" sz="quarter" idx="20"/>
          </p:nvPr>
        </p:nvSpPr>
        <p:spPr>
          <a:xfrm>
            <a:off x="1691977" y="4028709"/>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8"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4367059"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9" name="Tekstin paikkamerkki 15"/>
          <p:cNvSpPr>
            <a:spLocks noGrp="1"/>
          </p:cNvSpPr>
          <p:nvPr>
            <p:ph type="body" sz="quarter" idx="22"/>
          </p:nvPr>
        </p:nvSpPr>
        <p:spPr>
          <a:xfrm>
            <a:off x="5536694"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8207485"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395130"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a:xfrm>
            <a:off x="10386484" y="6356352"/>
            <a:ext cx="990600" cy="314177"/>
          </a:xfrm>
          <a:prstGeom prst="rect">
            <a:avLst/>
          </a:prstGeom>
        </p:spPr>
        <p:txBody>
          <a:bodyPr/>
          <a:lstStyle/>
          <a:p>
            <a:fld id="{BACE15F1-5C97-6B42-A424-BCAE7BFC922E}" type="datetime1">
              <a:rPr lang="fi-FI" noProof="0" smtClean="0"/>
              <a:t>9.12.2025</a:t>
            </a:fld>
            <a:endParaRPr lang="fi-FI" noProof="0"/>
          </a:p>
        </p:txBody>
      </p:sp>
      <p:sp>
        <p:nvSpPr>
          <p:cNvPr id="4" name="Title 1">
            <a:extLst>
              <a:ext uri="{FF2B5EF4-FFF2-40B4-BE49-F238E27FC236}">
                <a16:creationId xmlns:a16="http://schemas.microsoft.com/office/drawing/2014/main" id="{0D0979BD-B501-040B-9A9D-06FF6F7480C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816532854"/>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Content_42">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400722" y="519486"/>
            <a:ext cx="11266345" cy="1046895"/>
          </a:xfrm>
        </p:spPr>
        <p:txBody>
          <a:bodyPr/>
          <a:lstStyle>
            <a:lvl1pPr algn="ctr">
              <a:defRPr/>
            </a:lvl1pPr>
          </a:lstStyle>
          <a:p>
            <a:r>
              <a:rPr lang="fi-FI" noProof="0"/>
              <a:t>Kirjoita otsikko tähän</a:t>
            </a:r>
          </a:p>
        </p:txBody>
      </p:sp>
      <p:sp>
        <p:nvSpPr>
          <p:cNvPr id="34" name="Picture Placeholder 5">
            <a:extLst>
              <a:ext uri="{C183D7F6-B498-43B3-948B-1728B52AA6E4}">
                <adec:decorative xmlns:adec="http://schemas.microsoft.com/office/drawing/2017/decorative" val="1"/>
              </a:ext>
            </a:extLst>
          </p:cNvPr>
          <p:cNvSpPr>
            <a:spLocks noGrp="1" noChangeAspect="1"/>
          </p:cNvSpPr>
          <p:nvPr>
            <p:ph type="pic" sz="quarter" idx="34" hasCustomPrompt="1"/>
          </p:nvPr>
        </p:nvSpPr>
        <p:spPr>
          <a:xfrm>
            <a:off x="1113440" y="204437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5" name="Tekstin paikkamerkki 13"/>
          <p:cNvSpPr>
            <a:spLocks noGrp="1"/>
          </p:cNvSpPr>
          <p:nvPr>
            <p:ph type="body" sz="quarter" idx="35"/>
          </p:nvPr>
        </p:nvSpPr>
        <p:spPr>
          <a:xfrm>
            <a:off x="400722" y="3164479"/>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18" name="Picture Placeholder 5">
            <a:extLst>
              <a:ext uri="{C183D7F6-B498-43B3-948B-1728B52AA6E4}">
                <adec:decorative xmlns:adec="http://schemas.microsoft.com/office/drawing/2017/decorative" val="1"/>
              </a:ext>
            </a:extLst>
          </p:cNvPr>
          <p:cNvSpPr>
            <a:spLocks noGrp="1" noChangeAspect="1"/>
          </p:cNvSpPr>
          <p:nvPr>
            <p:ph type="pic" sz="quarter" idx="30" hasCustomPrompt="1"/>
          </p:nvPr>
        </p:nvSpPr>
        <p:spPr>
          <a:xfrm>
            <a:off x="4074656" y="205711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1" name="Tekstin paikkamerkki 13"/>
          <p:cNvSpPr>
            <a:spLocks noGrp="1"/>
          </p:cNvSpPr>
          <p:nvPr>
            <p:ph type="body" sz="quarter" idx="31"/>
          </p:nvPr>
        </p:nvSpPr>
        <p:spPr>
          <a:xfrm>
            <a:off x="3361938" y="3177211"/>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8" name="Picture Placeholder 5">
            <a:extLst>
              <a:ext uri="{C183D7F6-B498-43B3-948B-1728B52AA6E4}">
                <adec:decorative xmlns:adec="http://schemas.microsoft.com/office/drawing/2017/decorative" val="1"/>
              </a:ext>
            </a:extLst>
          </p:cNvPr>
          <p:cNvSpPr>
            <a:spLocks noGrp="1" noChangeAspect="1"/>
          </p:cNvSpPr>
          <p:nvPr>
            <p:ph type="pic" sz="quarter" idx="38" hasCustomPrompt="1"/>
          </p:nvPr>
        </p:nvSpPr>
        <p:spPr>
          <a:xfrm>
            <a:off x="7035872" y="204437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9" name="Tekstin paikkamerkki 13"/>
          <p:cNvSpPr>
            <a:spLocks noGrp="1"/>
          </p:cNvSpPr>
          <p:nvPr>
            <p:ph type="body" sz="quarter" idx="39"/>
          </p:nvPr>
        </p:nvSpPr>
        <p:spPr>
          <a:xfrm>
            <a:off x="6323154" y="3164477"/>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9997089" y="2044375"/>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284371" y="3164474"/>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6" name="Picture Placeholder 5">
            <a:extLst>
              <a:ext uri="{C183D7F6-B498-43B3-948B-1728B52AA6E4}">
                <adec:decorative xmlns:adec="http://schemas.microsoft.com/office/drawing/2017/decorative" val="1"/>
              </a:ext>
            </a:extLst>
          </p:cNvPr>
          <p:cNvSpPr>
            <a:spLocks noGrp="1" noChangeAspect="1"/>
          </p:cNvSpPr>
          <p:nvPr>
            <p:ph type="pic" sz="quarter" idx="36" hasCustomPrompt="1"/>
          </p:nvPr>
        </p:nvSpPr>
        <p:spPr>
          <a:xfrm>
            <a:off x="1113440" y="411107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7" name="Tekstin paikkamerkki 13"/>
          <p:cNvSpPr>
            <a:spLocks noGrp="1"/>
          </p:cNvSpPr>
          <p:nvPr>
            <p:ph type="body" sz="quarter" idx="37"/>
          </p:nvPr>
        </p:nvSpPr>
        <p:spPr>
          <a:xfrm>
            <a:off x="400722"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2" name="Picture Placeholder 5">
            <a:extLst>
              <a:ext uri="{C183D7F6-B498-43B3-948B-1728B52AA6E4}">
                <adec:decorative xmlns:adec="http://schemas.microsoft.com/office/drawing/2017/decorative" val="1"/>
              </a:ext>
            </a:extLst>
          </p:cNvPr>
          <p:cNvSpPr>
            <a:spLocks noGrp="1" noChangeAspect="1"/>
          </p:cNvSpPr>
          <p:nvPr>
            <p:ph type="pic" sz="quarter" idx="32" hasCustomPrompt="1"/>
          </p:nvPr>
        </p:nvSpPr>
        <p:spPr>
          <a:xfrm>
            <a:off x="4074656" y="4123803"/>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3" name="Tekstin paikkamerkki 13"/>
          <p:cNvSpPr>
            <a:spLocks noGrp="1"/>
          </p:cNvSpPr>
          <p:nvPr>
            <p:ph type="body" sz="quarter" idx="33"/>
          </p:nvPr>
        </p:nvSpPr>
        <p:spPr>
          <a:xfrm>
            <a:off x="3361938"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40" name="Picture Placeholder 5">
            <a:extLst>
              <a:ext uri="{C183D7F6-B498-43B3-948B-1728B52AA6E4}">
                <adec:decorative xmlns:adec="http://schemas.microsoft.com/office/drawing/2017/decorative" val="1"/>
              </a:ext>
            </a:extLst>
          </p:cNvPr>
          <p:cNvSpPr>
            <a:spLocks noGrp="1" noChangeAspect="1"/>
          </p:cNvSpPr>
          <p:nvPr>
            <p:ph type="pic" sz="quarter" idx="40" hasCustomPrompt="1"/>
          </p:nvPr>
        </p:nvSpPr>
        <p:spPr>
          <a:xfrm>
            <a:off x="7035872" y="411106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1" name="Tekstin paikkamerkki 13"/>
          <p:cNvSpPr>
            <a:spLocks noGrp="1"/>
          </p:cNvSpPr>
          <p:nvPr>
            <p:ph type="body" sz="quarter" idx="41"/>
          </p:nvPr>
        </p:nvSpPr>
        <p:spPr>
          <a:xfrm>
            <a:off x="6323154"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9997089" y="411106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284371"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a:xfrm>
            <a:off x="10386484" y="6356352"/>
            <a:ext cx="990600" cy="314177"/>
          </a:xfrm>
          <a:prstGeom prst="rect">
            <a:avLst/>
          </a:prstGeom>
        </p:spPr>
        <p:txBody>
          <a:bodyPr/>
          <a:lstStyle/>
          <a:p>
            <a:fld id="{7DBB1454-0CE1-4046-890D-5187D6A0796C}" type="datetime1">
              <a:rPr lang="fi-FI" noProof="0" smtClean="0"/>
              <a:t>9.12.2025</a:t>
            </a:fld>
            <a:endParaRPr lang="fi-FI" noProof="0"/>
          </a:p>
        </p:txBody>
      </p:sp>
    </p:spTree>
    <p:extLst>
      <p:ext uri="{BB962C8B-B14F-4D97-AF65-F5344CB8AC3E}">
        <p14:creationId xmlns:p14="http://schemas.microsoft.com/office/powerpoint/2010/main" val="529670972"/>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Closing_1_Thank-you">
    <p:bg>
      <p:bgPr>
        <a:solidFill>
          <a:schemeClr val="accent2"/>
        </a:solidFill>
        <a:effectLst/>
      </p:bgPr>
    </p:bg>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ctrTitle"/>
          </p:nvPr>
        </p:nvSpPr>
        <p:spPr>
          <a:xfrm>
            <a:off x="1524000" y="2235669"/>
            <a:ext cx="9144000" cy="1885015"/>
          </a:xfrm>
          <a:effectLst>
            <a:outerShdw blurRad="88900" dist="50800" dir="2700000" algn="tl" rotWithShape="0">
              <a:prstClr val="black">
                <a:alpha val="20000"/>
              </a:prstClr>
            </a:outerShdw>
          </a:effectLst>
        </p:spPr>
        <p:txBody>
          <a:bodyPr anchor="ctr">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16D09E9A-44F4-984F-8F3A-E4B77204A0B7}" type="datetime1">
              <a:rPr lang="fi-FI" noProof="0" smtClean="0"/>
              <a:t>9.12.2025</a:t>
            </a:fld>
            <a:endParaRPr lang="fi-FI" noProof="0"/>
          </a:p>
        </p:txBody>
      </p:sp>
      <p:sp>
        <p:nvSpPr>
          <p:cNvPr id="3" name="Kuvan paikkamerkki 5">
            <a:extLst>
              <a:ext uri="{FF2B5EF4-FFF2-40B4-BE49-F238E27FC236}">
                <a16:creationId xmlns:a16="http://schemas.microsoft.com/office/drawing/2014/main" id="{3DE92150-F248-4E1B-2520-7427003D0A0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Closing_2_Thank-yo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60523"/>
            <a:ext cx="9144000" cy="1891200"/>
          </a:xfrm>
          <a:effectLst/>
        </p:spPr>
        <p:txBody>
          <a:bodyPr anchor="ctr">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E1284B8-7C10-304B-B768-52DA8DF996C2}" type="datetime1">
              <a:rPr lang="fi-FI" noProof="0" smtClean="0"/>
              <a:t>9.12.2025</a:t>
            </a:fld>
            <a:endParaRPr lang="fi-FI" noProof="0"/>
          </a:p>
        </p:txBody>
      </p:sp>
    </p:spTree>
    <p:extLst>
      <p:ext uri="{BB962C8B-B14F-4D97-AF65-F5344CB8AC3E}">
        <p14:creationId xmlns:p14="http://schemas.microsoft.com/office/powerpoint/2010/main" val="537986561"/>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12192000" cy="68580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hasCustomPrompt="1"/>
          </p:nvPr>
        </p:nvSpPr>
        <p:spPr>
          <a:xfrm>
            <a:off x="516209" y="1667197"/>
            <a:ext cx="5520000" cy="768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anchor="t">
            <a:noAutofit/>
          </a:bodyPr>
          <a:lstStyle>
            <a:lvl1pPr algn="l">
              <a:defRPr sz="4667">
                <a:solidFill>
                  <a:schemeClr val="bg1"/>
                </a:solidFill>
                <a:effectLst/>
              </a:defRPr>
            </a:lvl1pPr>
          </a:lstStyle>
          <a:p>
            <a:r>
              <a:rPr lang="fi-FI"/>
              <a:t>Välikansi</a:t>
            </a:r>
            <a:endParaRPr lang="en-US"/>
          </a:p>
        </p:txBody>
      </p:sp>
      <p:sp>
        <p:nvSpPr>
          <p:cNvPr id="5" name="Kuvan paikkamerkki 5"/>
          <p:cNvSpPr>
            <a:spLocks noGrp="1" noChangeAspect="1"/>
          </p:cNvSpPr>
          <p:nvPr>
            <p:ph type="pic" sz="quarter" idx="14" hasCustomPrompt="1"/>
          </p:nvPr>
        </p:nvSpPr>
        <p:spPr>
          <a:xfrm>
            <a:off x="11369535" y="6321426"/>
            <a:ext cx="666663" cy="361524"/>
          </a:xfrm>
          <a:blipFill>
            <a:blip r:embed="rId3"/>
            <a:stretch>
              <a:fillRect/>
            </a:stretch>
          </a:blipFill>
        </p:spPr>
        <p:txBody>
          <a:bodyPr>
            <a:normAutofit/>
          </a:bodyPr>
          <a:lstStyle>
            <a:lvl1pPr marL="0" indent="0">
              <a:buNone/>
              <a:defRPr sz="667">
                <a:solidFill>
                  <a:schemeClr val="bg1"/>
                </a:solidFill>
              </a:defRPr>
            </a:lvl1pPr>
          </a:lstStyle>
          <a:p>
            <a:r>
              <a:rPr lang="fi-FI"/>
              <a:t> </a:t>
            </a:r>
          </a:p>
        </p:txBody>
      </p:sp>
      <p:sp>
        <p:nvSpPr>
          <p:cNvPr id="6" name="Footer Placeholder 4">
            <a:extLst>
              <a:ext uri="{FF2B5EF4-FFF2-40B4-BE49-F238E27FC236}">
                <a16:creationId xmlns:a16="http://schemas.microsoft.com/office/drawing/2014/main" id="{5FD70E1D-5C90-4B84-A45C-8658CCAC73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bg1"/>
                </a:solidFill>
                <a:latin typeface="OP Chevin Pro Light" panose="020F0303030000060003" pitchFamily="34" charset="0"/>
              </a:defRPr>
            </a:lvl1pPr>
          </a:lstStyle>
          <a:p>
            <a:r>
              <a:rPr lang="fi-FI"/>
              <a:t>/  OP-Luottamuksellinen</a:t>
            </a:r>
          </a:p>
        </p:txBody>
      </p:sp>
      <p:sp>
        <p:nvSpPr>
          <p:cNvPr id="8" name="Confidentiality">
            <a:extLst>
              <a:ext uri="{FF2B5EF4-FFF2-40B4-BE49-F238E27FC236}">
                <a16:creationId xmlns:a16="http://schemas.microsoft.com/office/drawing/2014/main" id="{B856D2D8-B610-46D7-B663-490C4766A655}"/>
              </a:ext>
            </a:extLst>
          </p:cNvPr>
          <p:cNvSpPr/>
          <p:nvPr userDrawn="1"/>
        </p:nvSpPr>
        <p:spPr>
          <a:xfrm>
            <a:off x="81005" y="6403984"/>
            <a:ext cx="600001" cy="220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fi-FI" sz="1000" noProof="0">
                <a:solidFill>
                  <a:schemeClr val="bg1"/>
                </a:solidFill>
                <a:latin typeface="OP Chevin Pro Light" pitchFamily="34" charset="0"/>
              </a:rPr>
              <a:t>© OP</a:t>
            </a:r>
          </a:p>
        </p:txBody>
      </p:sp>
    </p:spTree>
    <p:extLst>
      <p:ext uri="{BB962C8B-B14F-4D97-AF65-F5344CB8AC3E}">
        <p14:creationId xmlns:p14="http://schemas.microsoft.com/office/powerpoint/2010/main" val="44525464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userDrawn="1">
  <p:cSld name="Vertailu 2">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A83D12-7AF6-4F2B-9C67-45B02D552B88}" type="datetime1">
              <a:rPr lang="fi-FI" smtClean="0"/>
              <a:t>9.12.2025</a:t>
            </a:fld>
            <a:endParaRPr lang="fi-FI"/>
          </a:p>
        </p:txBody>
      </p:sp>
      <p:sp>
        <p:nvSpPr>
          <p:cNvPr id="8" name="Footer Placeholder 7"/>
          <p:cNvSpPr>
            <a:spLocks noGrp="1"/>
          </p:cNvSpPr>
          <p:nvPr>
            <p:ph type="ftr" sz="quarter" idx="11"/>
          </p:nvPr>
        </p:nvSpPr>
        <p:spPr/>
        <p:txBody>
          <a:bodyPr/>
          <a:lstStyle/>
          <a:p>
            <a:r>
              <a:rPr lang="fi-FI"/>
              <a:t>/  OP-Luottamuksellinen</a:t>
            </a:r>
          </a:p>
        </p:txBody>
      </p:sp>
      <p:sp>
        <p:nvSpPr>
          <p:cNvPr id="9" name="Slide Number Placeholder 8"/>
          <p:cNvSpPr>
            <a:spLocks noGrp="1"/>
          </p:cNvSpPr>
          <p:nvPr>
            <p:ph type="sldNum" sz="quarter" idx="12"/>
          </p:nvPr>
        </p:nvSpPr>
        <p:spPr/>
        <p:txBody>
          <a:bodyPr/>
          <a:lstStyle/>
          <a:p>
            <a:fld id="{2CFBC310-412D-4841-958B-3949C676B8F0}" type="slidenum">
              <a:rPr lang="fi-FI" smtClean="0"/>
              <a:t>‹#›</a:t>
            </a:fld>
            <a:endParaRPr lang="fi-FI"/>
          </a:p>
        </p:txBody>
      </p:sp>
      <p:sp>
        <p:nvSpPr>
          <p:cNvPr id="11" name="Text Placeholder 2"/>
          <p:cNvSpPr>
            <a:spLocks noGrp="1"/>
          </p:cNvSpPr>
          <p:nvPr>
            <p:ph type="body" idx="1"/>
          </p:nvPr>
        </p:nvSpPr>
        <p:spPr>
          <a:xfrm>
            <a:off x="681007"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681007"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6081599"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4" name="Content Placeholder 5"/>
          <p:cNvSpPr>
            <a:spLocks noGrp="1"/>
          </p:cNvSpPr>
          <p:nvPr>
            <p:ph sz="quarter" idx="4"/>
          </p:nvPr>
        </p:nvSpPr>
        <p:spPr>
          <a:xfrm>
            <a:off x="6081599"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681005" y="277092"/>
            <a:ext cx="10681939" cy="1292907"/>
          </a:xfrm>
        </p:spPr>
        <p:txBody>
          <a:bodyPr/>
          <a:lstStyle/>
          <a:p>
            <a:r>
              <a:rPr lang="en-US"/>
              <a:t>Click to edit Master title style</a:t>
            </a:r>
          </a:p>
        </p:txBody>
      </p:sp>
    </p:spTree>
    <p:extLst>
      <p:ext uri="{BB962C8B-B14F-4D97-AF65-F5344CB8AC3E}">
        <p14:creationId xmlns:p14="http://schemas.microsoft.com/office/powerpoint/2010/main" val="28379912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obj">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a:t>Click to edit Master title style</a:t>
            </a:r>
          </a:p>
        </p:txBody>
      </p:sp>
      <p:sp>
        <p:nvSpPr>
          <p:cNvPr id="3" name="Content Placeholder 2"/>
          <p:cNvSpPr>
            <a:spLocks noGrp="1"/>
          </p:cNvSpPr>
          <p:nvPr>
            <p:ph idx="1"/>
          </p:nvPr>
        </p:nvSpPr>
        <p:spPr>
          <a:xfrm>
            <a:off x="681005" y="1662124"/>
            <a:ext cx="5330328" cy="4535785"/>
          </a:xfrm>
        </p:spPr>
        <p:txBody>
          <a:bodyPr>
            <a:noAutofit/>
          </a:bodyPr>
          <a:lstStyle>
            <a:lvl1pPr>
              <a:defRPr spc="-67" baseline="0"/>
            </a:lvl1pPr>
            <a:lvl2pPr>
              <a:defRPr spc="-67" baseline="0"/>
            </a:lvl2pPr>
            <a:lvl3pPr>
              <a:defRPr spc="-67" baseline="0"/>
            </a:lvl3pPr>
            <a:lvl4pPr>
              <a:defRPr spc="-67" baseline="0"/>
            </a:lvl4pPr>
            <a:lvl5pPr>
              <a:defRPr spc="-67"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pc="-67" baseline="0"/>
            </a:lvl1pPr>
          </a:lstStyle>
          <a:p>
            <a:fld id="{B238053C-C71E-4036-964D-C57183A3E99B}" type="datetime1">
              <a:rPr lang="fi-FI" smtClean="0"/>
              <a:t>9.12.2025</a:t>
            </a:fld>
            <a:endParaRPr lang="fi-FI"/>
          </a:p>
        </p:txBody>
      </p:sp>
      <p:sp>
        <p:nvSpPr>
          <p:cNvPr id="6" name="Slide Number Placeholder 5"/>
          <p:cNvSpPr>
            <a:spLocks noGrp="1"/>
          </p:cNvSpPr>
          <p:nvPr>
            <p:ph type="sldNum" sz="quarter" idx="12"/>
          </p:nvPr>
        </p:nvSpPr>
        <p:spPr/>
        <p:txBody>
          <a:bodyPr/>
          <a:lstStyle>
            <a:lvl1pPr>
              <a:defRPr spc="-67" baseline="0"/>
            </a:lvl1pPr>
          </a:lstStyle>
          <a:p>
            <a:fld id="{2CFBC310-412D-4841-958B-3949C676B8F0}" type="slidenum">
              <a:rPr lang="fi-FI" smtClean="0"/>
              <a:pPr/>
              <a:t>‹#›</a:t>
            </a:fld>
            <a:endParaRPr lang="fi-FI"/>
          </a:p>
        </p:txBody>
      </p:sp>
      <p:sp>
        <p:nvSpPr>
          <p:cNvPr id="8" name="Footer Placeholder 4">
            <a:extLst>
              <a:ext uri="{FF2B5EF4-FFF2-40B4-BE49-F238E27FC236}">
                <a16:creationId xmlns:a16="http://schemas.microsoft.com/office/drawing/2014/main" id="{3BE65326-D5D9-4020-B151-76B1C978AB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a:t>/  OP-Luottamuksellinen</a:t>
            </a:r>
          </a:p>
        </p:txBody>
      </p:sp>
    </p:spTree>
    <p:extLst>
      <p:ext uri="{BB962C8B-B14F-4D97-AF65-F5344CB8AC3E}">
        <p14:creationId xmlns:p14="http://schemas.microsoft.com/office/powerpoint/2010/main" val="472037171"/>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Section_4_Välikansi_kuva_alhaalla">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br>
              <a:rPr lang="fi-FI" noProof="0"/>
            </a:br>
            <a:r>
              <a:rPr lang="fi-FI" noProof="0"/>
              <a:t>Lisää kuva napauttamalla kuvaketta TAI aktivoi kuvakehys ja klikkaa valikosta lisää/</a:t>
            </a:r>
            <a:r>
              <a:rPr lang="fi-FI" noProof="0" err="1"/>
              <a:t>insert</a:t>
            </a:r>
            <a:r>
              <a:rPr lang="fi-FI" noProof="0"/>
              <a:t> &gt; Kuva/</a:t>
            </a:r>
            <a:r>
              <a:rPr lang="fi-FI" noProof="0" err="1"/>
              <a:t>picture</a:t>
            </a:r>
            <a:r>
              <a:rPr lang="fi-FI" noProof="0"/>
              <a:t> &gt; Kuva tiedostosta/Picture </a:t>
            </a:r>
            <a:r>
              <a:rPr lang="fi-FI" noProof="0" err="1"/>
              <a:t>from</a:t>
            </a:r>
            <a:r>
              <a:rPr lang="fi-FI" noProof="0"/>
              <a:t> </a:t>
            </a:r>
            <a:r>
              <a:rPr lang="fi-FI" noProof="0" err="1"/>
              <a:t>file</a:t>
            </a:r>
            <a:endParaRPr lang="fi-FI" noProof="0"/>
          </a:p>
        </p:txBody>
      </p:sp>
      <p:sp>
        <p:nvSpPr>
          <p:cNvPr id="2" name="Title 1"/>
          <p:cNvSpPr>
            <a:spLocks noGrp="1"/>
          </p:cNvSpPr>
          <p:nvPr>
            <p:ph type="title" hasCustomPrompt="1"/>
          </p:nvPr>
        </p:nvSpPr>
        <p:spPr>
          <a:xfrm>
            <a:off x="522408" y="1215815"/>
            <a:ext cx="6167824" cy="579212"/>
          </a:xfrm>
        </p:spPr>
        <p:txBody>
          <a:bodyPr anchor="ctr"/>
          <a:lstStyle>
            <a:lvl1pPr>
              <a:defRPr spc="-67" baseline="0"/>
            </a:lvl1pPr>
          </a:lstStyle>
          <a:p>
            <a:r>
              <a:rPr lang="fi-FI" noProof="0"/>
              <a:t>Kirjoita välikannen otsikko</a:t>
            </a:r>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lvl1pPr>
              <a:defRPr>
                <a:solidFill>
                  <a:schemeClr val="bg1"/>
                </a:solidFill>
              </a:defRPr>
            </a:lvl1pPr>
          </a:lstStyle>
          <a:p>
            <a:fld id="{715A0576-9581-491A-8FA0-DB956551F861}" type="datetime1">
              <a:rPr lang="fi-FI" noProof="0" smtClean="0"/>
              <a:t>9.12.2025</a:t>
            </a:fld>
            <a:endParaRPr lang="fi-FI" noProof="0"/>
          </a:p>
        </p:txBody>
      </p:sp>
    </p:spTree>
    <p:extLst>
      <p:ext uri="{BB962C8B-B14F-4D97-AF65-F5344CB8AC3E}">
        <p14:creationId xmlns:p14="http://schemas.microsoft.com/office/powerpoint/2010/main" val="3437525369"/>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Content_3_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pc="-67" baseline="0"/>
            </a:lvl1pPr>
          </a:lstStyle>
          <a:p>
            <a:r>
              <a:rPr lang="fi-FI" noProof="0"/>
              <a:t>Kirjoita otsikko tähän</a:t>
            </a:r>
          </a:p>
        </p:txBody>
      </p:sp>
      <p:sp>
        <p:nvSpPr>
          <p:cNvPr id="3" name="Content Placeholder 2"/>
          <p:cNvSpPr>
            <a:spLocks noGrp="1"/>
          </p:cNvSpPr>
          <p:nvPr>
            <p:ph idx="1" hasCustomPrompt="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fi-FI" noProof="0"/>
              <a:t>Lisää teksti</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p>
            <a:fld id="{9619B1BF-8E1D-4667-9BEE-79C8D9B3AAEF}" type="datetime1">
              <a:rPr lang="fi-FI" noProof="0" smtClean="0"/>
              <a:t>9.12.2025</a:t>
            </a:fld>
            <a:endParaRPr lang="fi-FI" noProof="0"/>
          </a:p>
        </p:txBody>
      </p:sp>
    </p:spTree>
    <p:extLst>
      <p:ext uri="{BB962C8B-B14F-4D97-AF65-F5344CB8AC3E}">
        <p14:creationId xmlns:p14="http://schemas.microsoft.com/office/powerpoint/2010/main" val="1699245827"/>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1005" y="279796"/>
            <a:ext cx="10681939" cy="1292907"/>
          </a:xfrm>
        </p:spPr>
        <p:txBody>
          <a:bodyPr/>
          <a:lstStyle/>
          <a:p>
            <a:r>
              <a:rPr lang="fi-FI"/>
              <a:t>Muokkaa ots. perustyyl. napsautt.</a:t>
            </a:r>
            <a:endParaRPr lang="en-US" dirty="0"/>
          </a:p>
        </p:txBody>
      </p:sp>
      <p:sp>
        <p:nvSpPr>
          <p:cNvPr id="3" name="Content Placeholder 2"/>
          <p:cNvSpPr>
            <a:spLocks noGrp="1"/>
          </p:cNvSpPr>
          <p:nvPr>
            <p:ph sz="half" idx="1"/>
          </p:nvPr>
        </p:nvSpPr>
        <p:spPr>
          <a:xfrm>
            <a:off x="681005"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083300"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393DDBB-CCEF-4919-8610-957CB0341B87}" type="datetime1">
              <a:rPr lang="fi-FI" smtClean="0"/>
              <a:t>9.12.2025</a:t>
            </a:fld>
            <a:endParaRPr lang="fi-FI"/>
          </a:p>
        </p:txBody>
      </p:sp>
      <p:sp>
        <p:nvSpPr>
          <p:cNvPr id="6" name="Footer Placeholder 5"/>
          <p:cNvSpPr>
            <a:spLocks noGrp="1"/>
          </p:cNvSpPr>
          <p:nvPr>
            <p:ph type="ftr" sz="quarter" idx="11"/>
          </p:nvPr>
        </p:nvSpPr>
        <p:spPr/>
        <p:txBody>
          <a:bodyPr/>
          <a:lstStyle/>
          <a:p>
            <a:r>
              <a:rPr lang="fi-FI" dirty="0"/>
              <a:t>/  OP-Luottamuksellinen</a:t>
            </a:r>
          </a:p>
        </p:txBody>
      </p:sp>
      <p:sp>
        <p:nvSpPr>
          <p:cNvPr id="7" name="Slide Number Placeholder 6"/>
          <p:cNvSpPr>
            <a:spLocks noGrp="1"/>
          </p:cNvSpPr>
          <p:nvPr>
            <p:ph type="sldNum" sz="quarter" idx="12"/>
          </p:nvPr>
        </p:nvSpPr>
        <p:spPr/>
        <p:txBody>
          <a:bodyPr/>
          <a:lstStyle/>
          <a:p>
            <a:fld id="{2CFBC310-412D-4841-958B-3949C676B8F0}" type="slidenum">
              <a:rPr lang="fi-FI" smtClean="0"/>
              <a:t>‹#›</a:t>
            </a:fld>
            <a:endParaRPr lang="fi-FI"/>
          </a:p>
        </p:txBody>
      </p:sp>
    </p:spTree>
    <p:extLst>
      <p:ext uri="{BB962C8B-B14F-4D97-AF65-F5344CB8AC3E}">
        <p14:creationId xmlns:p14="http://schemas.microsoft.com/office/powerpoint/2010/main" val="1912044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F Text + Image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6319776" y="555586"/>
            <a:ext cx="5382228" cy="1018575"/>
          </a:xfrm>
        </p:spPr>
        <p:txBody>
          <a:bodyPr anchor="t" anchorCtr="0">
            <a:noAutofit/>
          </a:bodyPr>
          <a:lstStyle>
            <a:lvl1pPr>
              <a:defRPr sz="2800" b="1"/>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363405E8-97A7-4B29-9CF7-4BAD7D66C8F5}"/>
              </a:ext>
            </a:extLst>
          </p:cNvPr>
          <p:cNvSpPr>
            <a:spLocks noGrp="1"/>
          </p:cNvSpPr>
          <p:nvPr>
            <p:ph type="body" idx="1" hasCustomPrompt="1"/>
          </p:nvPr>
        </p:nvSpPr>
        <p:spPr>
          <a:xfrm>
            <a:off x="6319777" y="1574160"/>
            <a:ext cx="5382228" cy="923038"/>
          </a:xfrm>
        </p:spPr>
        <p:txBody>
          <a:bodyPr anchor="ctr">
            <a:noAutofit/>
          </a:bodyPr>
          <a:lstStyle>
            <a:lvl1pPr marL="0" indent="0">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hasCustomPrompt="1"/>
          </p:nvPr>
        </p:nvSpPr>
        <p:spPr>
          <a:xfrm>
            <a:off x="6319777" y="2497197"/>
            <a:ext cx="5382228" cy="3684588"/>
          </a:xfrm>
        </p:spPr>
        <p:txBody>
          <a:bodyPr>
            <a:no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0" name="Picture Placeholder 2">
            <a:extLst>
              <a:ext uri="{FF2B5EF4-FFF2-40B4-BE49-F238E27FC236}">
                <a16:creationId xmlns:a16="http://schemas.microsoft.com/office/drawing/2014/main" id="{3435DDE2-3C30-44D7-A4A0-E67F215A38D5}"/>
              </a:ext>
            </a:extLst>
          </p:cNvPr>
          <p:cNvSpPr>
            <a:spLocks noGrp="1"/>
          </p:cNvSpPr>
          <p:nvPr>
            <p:ph type="pic" idx="13"/>
          </p:nvPr>
        </p:nvSpPr>
        <p:spPr>
          <a:xfrm>
            <a:off x="0" y="1"/>
            <a:ext cx="6063142" cy="6201239"/>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cxnSp>
        <p:nvCxnSpPr>
          <p:cNvPr id="11" name="Straight Connector 10">
            <a:extLst>
              <a:ext uri="{FF2B5EF4-FFF2-40B4-BE49-F238E27FC236}">
                <a16:creationId xmlns:a16="http://schemas.microsoft.com/office/drawing/2014/main" id="{0680A580-413B-4637-BE51-0273E20C2C60}"/>
              </a:ext>
            </a:extLst>
          </p:cNvPr>
          <p:cNvCxnSpPr>
            <a:cxnSpLocks/>
          </p:cNvCxnSpPr>
          <p:nvPr userDrawn="1"/>
        </p:nvCxnSpPr>
        <p:spPr>
          <a:xfrm>
            <a:off x="6315316" y="6169085"/>
            <a:ext cx="538668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14603735"/>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preserve="1" userDrawn="1">
  <p:cSld name="Title_1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extLst>
                <a:ext uri="{96DAC541-7B7A-43D3-8B79-37D633B846F1}">
                  <asvg:svgBlip xmlns:asvg="http://schemas.microsoft.com/office/drawing/2016/SVG/main" r:embed="rId3"/>
                </a:ext>
              </a:extLst>
            </a:blip>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2955F9C9-6989-B541-ABA1-FB213DDEB30E}" type="datetime1">
              <a:rPr lang="fi-FI" smtClean="0"/>
              <a:t>9.12.2025</a:t>
            </a:fld>
            <a:endParaRPr lang="fi-FI" dirty="0"/>
          </a:p>
        </p:txBody>
      </p:sp>
    </p:spTree>
    <p:extLst>
      <p:ext uri="{BB962C8B-B14F-4D97-AF65-F5344CB8AC3E}">
        <p14:creationId xmlns:p14="http://schemas.microsoft.com/office/powerpoint/2010/main" val="223640315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preserve="1" userDrawn="1">
  <p:cSld name="Title_1b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B7AD2153-6147-2A45-B5B2-6688E6CCB05F}" type="datetime1">
              <a:rPr lang="fi-FI" smtClean="0"/>
              <a:t>9.12.2025</a:t>
            </a:fld>
            <a:endParaRPr lang="fi-FI" dirty="0"/>
          </a:p>
        </p:txBody>
      </p:sp>
    </p:spTree>
    <p:extLst>
      <p:ext uri="{BB962C8B-B14F-4D97-AF65-F5344CB8AC3E}">
        <p14:creationId xmlns:p14="http://schemas.microsoft.com/office/powerpoint/2010/main" val="374041840"/>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preserve="1" userDrawn="1">
  <p:cSld name="Title_2_OP-Pohjol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8EE67C3-884D-148B-1ADB-F015D1244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287" y="495627"/>
            <a:ext cx="1036189" cy="1036189"/>
          </a:xfrm>
          <a:prstGeom prst="rect">
            <a:avLst/>
          </a:prstGeom>
        </p:spPr>
      </p:pic>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64B752E9-E2A3-E141-BE41-D9DEDCABCBA8}" type="datetime1">
              <a:rPr lang="fi-FI" smtClean="0"/>
              <a:t>9.12.2025</a:t>
            </a:fld>
            <a:endParaRPr lang="fi-FI" dirty="0"/>
          </a:p>
        </p:txBody>
      </p:sp>
    </p:spTree>
    <p:extLst>
      <p:ext uri="{BB962C8B-B14F-4D97-AF65-F5344CB8AC3E}">
        <p14:creationId xmlns:p14="http://schemas.microsoft.com/office/powerpoint/2010/main" val="4191955290"/>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preserve="1" userDrawn="1">
  <p:cSld name="Title_2b_OP-Pohjola">
    <p:spTree>
      <p:nvGrpSpPr>
        <p:cNvPr id="1" name=""/>
        <p:cNvGrpSpPr/>
        <p:nvPr/>
      </p:nvGrpSpPr>
      <p:grpSpPr>
        <a:xfrm>
          <a:off x="0" y="0"/>
          <a:ext cx="0" cy="0"/>
          <a:chOff x="0" y="0"/>
          <a:chExt cx="0" cy="0"/>
        </a:xfrm>
      </p:grpSpPr>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E341C7E2-9421-4548-B286-70B42377D2C3}" type="datetime1">
              <a:rPr lang="fi-FI" smtClean="0"/>
              <a:t>9.12.2025</a:t>
            </a:fld>
            <a:endParaRPr lang="fi-FI" dirty="0"/>
          </a:p>
        </p:txBody>
      </p:sp>
      <p:pic>
        <p:nvPicPr>
          <p:cNvPr id="5" name="Graphic 4">
            <a:extLst>
              <a:ext uri="{FF2B5EF4-FFF2-40B4-BE49-F238E27FC236}">
                <a16:creationId xmlns:a16="http://schemas.microsoft.com/office/drawing/2014/main" id="{D52D9107-E0DE-0248-59F0-682B8E558B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758" y="495627"/>
            <a:ext cx="3142841" cy="751677"/>
          </a:xfrm>
          <a:prstGeom prst="rect">
            <a:avLst/>
          </a:prstGeom>
        </p:spPr>
      </p:pic>
    </p:spTree>
    <p:extLst>
      <p:ext uri="{BB962C8B-B14F-4D97-AF65-F5344CB8AC3E}">
        <p14:creationId xmlns:p14="http://schemas.microsoft.com/office/powerpoint/2010/main" val="2688706140"/>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preserve="1" userDrawn="1">
  <p:cSld name="Title_3_OP-Pohjol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7BDBAA8-180A-C247-8384-B6C5446818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219" y="1724823"/>
            <a:ext cx="4715563" cy="1262400"/>
          </a:xfrm>
          <a:prstGeom prst="rect">
            <a:avLst/>
          </a:prstGeom>
        </p:spPr>
      </p:pic>
      <p:sp>
        <p:nvSpPr>
          <p:cNvPr id="2" name="Title 1"/>
          <p:cNvSpPr>
            <a:spLocks noGrp="1"/>
          </p:cNvSpPr>
          <p:nvPr>
            <p:ph type="ctrTitle"/>
          </p:nvPr>
        </p:nvSpPr>
        <p:spPr>
          <a:xfrm>
            <a:off x="1524000" y="3201726"/>
            <a:ext cx="9144000" cy="1706879"/>
          </a:xfrm>
          <a:effectLst/>
        </p:spPr>
        <p:txBody>
          <a:bodyPr anchor="b" anchorCtr="0">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4289"/>
            <a:ext cx="9144000" cy="598475"/>
          </a:xfrm>
          <a:effectLst/>
        </p:spPr>
        <p:txBody>
          <a:bodyPr>
            <a:normAutofit/>
          </a:bodyPr>
          <a:lstStyle>
            <a:lvl1pPr marL="0" indent="0" algn="ctr">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noProof="0"/>
              <a:t>© OP Pohjola / OP-Konfidentiell</a:t>
            </a:r>
            <a:endParaRPr lang="fi-FI" noProof="0"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lvl1pPr>
          </a:lstStyle>
          <a:p>
            <a:fld id="{6AEB714A-0618-5742-924B-547278803B50}" type="datetime1">
              <a:rPr lang="fi-FI" noProof="0" smtClean="0"/>
              <a:t>9.12.2025</a:t>
            </a:fld>
            <a:endParaRPr lang="fi-FI" noProof="0" dirty="0"/>
          </a:p>
        </p:txBody>
      </p:sp>
    </p:spTree>
    <p:extLst>
      <p:ext uri="{BB962C8B-B14F-4D97-AF65-F5344CB8AC3E}">
        <p14:creationId xmlns:p14="http://schemas.microsoft.com/office/powerpoint/2010/main" val="1770985247"/>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Title_4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4" name="Kuvan paikkamerkki 26">
            <a:extLst>
              <a:ext uri="{FF2B5EF4-FFF2-40B4-BE49-F238E27FC236}">
                <a16:creationId xmlns:a16="http://schemas.microsoft.com/office/drawing/2014/main" id="{217FD3E2-566E-E849-879F-3234DAB0855C}"/>
              </a:ext>
              <a:ext uri="{C183D7F6-B498-43B3-948B-1728B52AA6E4}">
                <adec:decorative xmlns:adec="http://schemas.microsoft.com/office/drawing/2017/decorative" val="1"/>
              </a:ext>
            </a:extLst>
          </p:cNvPr>
          <p:cNvSpPr>
            <a:spLocks noGrp="1"/>
          </p:cNvSpPr>
          <p:nvPr>
            <p:ph type="pic" sz="quarter" idx="20" hasCustomPrompt="1"/>
          </p:nvPr>
        </p:nvSpPr>
        <p:spPr>
          <a:xfrm>
            <a:off x="3743086" y="1730647"/>
            <a:ext cx="4668164" cy="1261397"/>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fi-FI" noProof="0" dirty="0"/>
              <a:t> </a:t>
            </a:r>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6352"/>
            <a:ext cx="2400000" cy="314177"/>
          </a:xfrm>
        </p:spPr>
        <p:txBody>
          <a:bodyPr/>
          <a:lstStyle>
            <a:lvl1pPr>
              <a:defRPr>
                <a:solidFill>
                  <a:schemeClr val="bg1"/>
                </a:solidFill>
              </a:defRPr>
            </a:lvl1pPr>
          </a:lstStyle>
          <a:p>
            <a:r>
              <a:rPr lang="fi-FI" noProof="0" dirty="0"/>
              <a:t>© OP Pohjola / OP-</a:t>
            </a:r>
            <a:r>
              <a:rPr lang="fi-FI" noProof="0" dirty="0" err="1"/>
              <a:t>Konfidentiell</a:t>
            </a:r>
            <a:endParaRPr lang="fi-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D7D57094-C61E-5B41-9B96-8576DE674CBB}" type="datetime1">
              <a:rPr lang="fi-FI" noProof="0" smtClean="0"/>
              <a:t>9.12.2025</a:t>
            </a:fld>
            <a:endParaRPr lang="fi-FI" noProof="0" dirty="0"/>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Title_5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fi-FI" noProof="0"/>
              <a:t>© OP Pohjola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7666"/>
            <a:ext cx="990600" cy="314177"/>
          </a:xfrm>
        </p:spPr>
        <p:txBody>
          <a:bodyPr/>
          <a:lstStyle>
            <a:lvl1pPr algn="r">
              <a:defRPr>
                <a:solidFill>
                  <a:schemeClr val="bg1"/>
                </a:solidFill>
              </a:defRPr>
            </a:lvl1pPr>
          </a:lstStyle>
          <a:p>
            <a:fld id="{B1A32013-A8D6-2E4D-A4B5-B48BCDA52BAC}" type="datetime1">
              <a:rPr lang="fi-FI" noProof="0" smtClean="0"/>
              <a:t>9.12.2025</a:t>
            </a:fld>
            <a:endParaRPr lang="fi-FI" noProof="0" dirty="0"/>
          </a:p>
        </p:txBody>
      </p:sp>
      <p:sp>
        <p:nvSpPr>
          <p:cNvPr id="7" name="Kuvan paikkamerkki 26">
            <a:extLst>
              <a:ext uri="{FF2B5EF4-FFF2-40B4-BE49-F238E27FC236}">
                <a16:creationId xmlns:a16="http://schemas.microsoft.com/office/drawing/2014/main" id="{7D099B86-F557-AEA0-2CC5-2C707EE00299}"/>
              </a:ext>
              <a:ext uri="{C183D7F6-B498-43B3-948B-1728B52AA6E4}">
                <adec:decorative xmlns:adec="http://schemas.microsoft.com/office/drawing/2017/decorative" val="1"/>
              </a:ext>
            </a:extLst>
          </p:cNvPr>
          <p:cNvSpPr>
            <a:spLocks noGrp="1"/>
          </p:cNvSpPr>
          <p:nvPr>
            <p:ph type="pic" sz="quarter" idx="20" hasCustomPrompt="1"/>
          </p:nvPr>
        </p:nvSpPr>
        <p:spPr>
          <a:xfrm>
            <a:off x="3761918" y="1840295"/>
            <a:ext cx="4668164" cy="1101389"/>
          </a:xfrm>
          <a:blipFill dpi="0" rotWithShape="1">
            <a:blip r:embed="rId2"/>
            <a:srcRect/>
            <a:stretch>
              <a:fillRect l="2000" t="2000" r="2000" b="2000"/>
            </a:stretch>
          </a:blipFill>
        </p:spPr>
        <p:txBody>
          <a:bodyPr/>
          <a:lstStyle>
            <a:lvl1pPr marL="0" indent="0">
              <a:buNone/>
              <a:defRPr/>
            </a:lvl1pPr>
          </a:lstStyle>
          <a:p>
            <a:r>
              <a:rPr lang="fi-FI" noProof="0" dirty="0"/>
              <a:t> </a:t>
            </a:r>
          </a:p>
        </p:txBody>
      </p:sp>
    </p:spTree>
    <p:extLst>
      <p:ext uri="{BB962C8B-B14F-4D97-AF65-F5344CB8AC3E}">
        <p14:creationId xmlns:p14="http://schemas.microsoft.com/office/powerpoint/2010/main" val="2044489954"/>
      </p:ext>
    </p:extLst>
  </p:cSld>
  <p:clrMapOvr>
    <a:overrideClrMapping bg1="lt1" tx1="dk1" bg2="lt2" tx2="dk2" accent1="accent1" accent2="accent2" accent3="accent3" accent4="accent4" accent5="accent5" accent6="accent6" hlink="hlink" folHlink="folHlink"/>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Title_6_OP_och_andelsbanken">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2280"/>
            <a:ext cx="2400000" cy="314177"/>
          </a:xfrm>
        </p:spPr>
        <p:txBody>
          <a:bodyPr/>
          <a:lstStyle>
            <a:lvl1pPr>
              <a:defRPr>
                <a:solidFill>
                  <a:schemeClr val="bg1"/>
                </a:solidFill>
              </a:defRPr>
            </a:lvl1pPr>
          </a:lstStyle>
          <a:p>
            <a:r>
              <a:rPr lang="sv-FI" noProof="0"/>
              <a:t>© OP Pohjola / OP-Konfidentiell</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4923692" y="1924421"/>
            <a:ext cx="2266792" cy="1061056"/>
          </a:xfrm>
          <a:blipFill>
            <a:blip r:embed="rId2">
              <a:extLst>
                <a:ext uri="{96DAC541-7B7A-43D3-8B79-37D633B846F1}">
                  <asvg:svgBlip xmlns:asvg="http://schemas.microsoft.com/office/drawing/2016/SVG/main" r:embed="rId3"/>
                </a:ext>
              </a:extLst>
            </a:blip>
            <a:srcRect/>
            <a:stretch>
              <a:fillRect l="3497" r="2884"/>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DB5A26E2-83F1-FC44-CC2D-AFD3C1BF8015}"/>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74371066-6BCC-4A42-A823-8342F5F81775}" type="datetime1">
              <a:rPr lang="fi-FI" noProof="0" smtClean="0"/>
              <a:t>9.12.2025</a:t>
            </a:fld>
            <a:endParaRPr lang="fi-FI" noProof="0" dirty="0"/>
          </a:p>
        </p:txBody>
      </p:sp>
    </p:spTree>
    <p:extLst>
      <p:ext uri="{BB962C8B-B14F-4D97-AF65-F5344CB8AC3E}">
        <p14:creationId xmlns:p14="http://schemas.microsoft.com/office/powerpoint/2010/main" val="2252114249"/>
      </p:ext>
    </p:extLst>
  </p:cSld>
  <p:clrMapOvr>
    <a:overrideClrMapping bg1="lt1" tx1="dk1" bg2="lt2" tx2="dk2" accent1="accent1" accent2="accent2" accent3="accent3" accent4="accent4" accent5="accent5" accent6="accent6" hlink="hlink" folHlink="folHlink"/>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Title_7_Pohjola">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072881" y="1924421"/>
            <a:ext cx="5772539" cy="1061056"/>
          </a:xfrm>
          <a:blipFill>
            <a:blip r:embed="rId2">
              <a:extLst>
                <a:ext uri="{96DAC541-7B7A-43D3-8B79-37D633B846F1}">
                  <asvg:svgBlip xmlns:asvg="http://schemas.microsoft.com/office/drawing/2016/SVG/main" r:embed="rId3"/>
                </a:ext>
              </a:extLst>
            </a:blip>
            <a:srcRect/>
            <a:stretch>
              <a:fillRect l="2156" t="-167" r="1293" b="-167"/>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3C097B11-0570-1C99-CD97-70B502C205DA}"/>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150872EF-9A4B-AF4F-AFF2-3628D9A76FF1}" type="datetime1">
              <a:rPr lang="fi-FI" noProof="0" smtClean="0"/>
              <a:t>9.12.2025</a:t>
            </a:fld>
            <a:endParaRPr lang="fi-FI" noProof="0" dirty="0"/>
          </a:p>
        </p:txBody>
      </p:sp>
    </p:spTree>
    <p:extLst>
      <p:ext uri="{BB962C8B-B14F-4D97-AF65-F5344CB8AC3E}">
        <p14:creationId xmlns:p14="http://schemas.microsoft.com/office/powerpoint/2010/main" val="667819729"/>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Title_8_OP-Hem">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sv-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266832" y="1924421"/>
            <a:ext cx="5455137" cy="1061056"/>
          </a:xfrm>
          <a:blipFill>
            <a:blip r:embed="rId2">
              <a:extLst>
                <a:ext uri="{96DAC541-7B7A-43D3-8B79-37D633B846F1}">
                  <asvg:svgBlip xmlns:asvg="http://schemas.microsoft.com/office/drawing/2016/SVG/main" r:embed="rId3"/>
                </a:ext>
              </a:extLst>
            </a:blip>
            <a:srcRect/>
            <a:stretch>
              <a:fillRect l="21396" r="21396"/>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45C2ABEC-4B4A-EBDD-0401-0BAE4B7196B9}"/>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6629EE68-A034-9E40-83BB-CDD58AA68690}" type="datetime1">
              <a:rPr lang="fi-FI" noProof="0" smtClean="0"/>
              <a:t>9.12.2025</a:t>
            </a:fld>
            <a:endParaRPr lang="fi-FI" noProof="0" dirty="0"/>
          </a:p>
        </p:txBody>
      </p:sp>
    </p:spTree>
    <p:extLst>
      <p:ext uri="{BB962C8B-B14F-4D97-AF65-F5344CB8AC3E}">
        <p14:creationId xmlns:p14="http://schemas.microsoft.com/office/powerpoint/2010/main" val="38851144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BF Text + Image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6319776" y="555586"/>
            <a:ext cx="5382228" cy="1018575"/>
          </a:xfrm>
        </p:spPr>
        <p:txBody>
          <a:bodyPr anchor="t" anchorCtr="0">
            <a:noAutofit/>
          </a:bodyPr>
          <a:lstStyle>
            <a:lvl1pPr>
              <a:defRPr sz="2800" b="1"/>
            </a:lvl1pPr>
          </a:lstStyle>
          <a:p>
            <a:r>
              <a:rPr lang="en-US"/>
              <a:t>CLICK TO EDIT MASTER TITLE STYLE</a:t>
            </a:r>
            <a:endParaRPr lang="fi-FI"/>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hasCustomPrompt="1"/>
          </p:nvPr>
        </p:nvSpPr>
        <p:spPr>
          <a:xfrm>
            <a:off x="6319777" y="1760623"/>
            <a:ext cx="5382228" cy="4421163"/>
          </a:xfrm>
        </p:spPr>
        <p:txBody>
          <a:bodyPr>
            <a:no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0" name="Picture Placeholder 2">
            <a:extLst>
              <a:ext uri="{FF2B5EF4-FFF2-40B4-BE49-F238E27FC236}">
                <a16:creationId xmlns:a16="http://schemas.microsoft.com/office/drawing/2014/main" id="{3435DDE2-3C30-44D7-A4A0-E67F215A38D5}"/>
              </a:ext>
            </a:extLst>
          </p:cNvPr>
          <p:cNvSpPr>
            <a:spLocks noGrp="1"/>
          </p:cNvSpPr>
          <p:nvPr>
            <p:ph type="pic" idx="13"/>
          </p:nvPr>
        </p:nvSpPr>
        <p:spPr>
          <a:xfrm>
            <a:off x="0" y="1"/>
            <a:ext cx="6063142" cy="6201239"/>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cxnSp>
        <p:nvCxnSpPr>
          <p:cNvPr id="11" name="Straight Connector 10">
            <a:extLst>
              <a:ext uri="{FF2B5EF4-FFF2-40B4-BE49-F238E27FC236}">
                <a16:creationId xmlns:a16="http://schemas.microsoft.com/office/drawing/2014/main" id="{0680A580-413B-4637-BE51-0273E20C2C60}"/>
              </a:ext>
            </a:extLst>
          </p:cNvPr>
          <p:cNvCxnSpPr>
            <a:cxnSpLocks/>
          </p:cNvCxnSpPr>
          <p:nvPr userDrawn="1"/>
        </p:nvCxnSpPr>
        <p:spPr>
          <a:xfrm>
            <a:off x="6315316" y="6169085"/>
            <a:ext cx="538668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47333611"/>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Title_9_OP-Pohjola">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478523"/>
            <a:ext cx="10989733" cy="994979"/>
          </a:xfrm>
          <a:prstGeom prst="rect">
            <a:avLst/>
          </a:prstGeom>
          <a:effectLst>
            <a:outerShdw blurRad="88900" dist="50800" dir="2700000" algn="tl" rotWithShape="0">
              <a:prstClr val="black">
                <a:alpha val="20000"/>
              </a:prstClr>
            </a:outerShdw>
          </a:effectLst>
        </p:spPr>
        <p:txBody>
          <a:bodyPr anchor="b">
            <a:noAutofit/>
          </a:bodyPr>
          <a:lstStyle>
            <a:lvl1pPr algn="ctr">
              <a:defRPr sz="5333"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541418"/>
            <a:ext cx="10984636" cy="640861"/>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3200"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a:extLst>
              <a:ext uri="{FF2B5EF4-FFF2-40B4-BE49-F238E27FC236}">
                <a16:creationId xmlns:a16="http://schemas.microsoft.com/office/drawing/2014/main" id="{A0724917-2977-2CE2-31D3-6DA47CA78C7D}"/>
              </a:ext>
              <a:ext uri="{C183D7F6-B498-43B3-948B-1728B52AA6E4}">
                <adec:decorative xmlns:adec="http://schemas.microsoft.com/office/drawing/2017/decorative" val="1"/>
              </a:ext>
            </a:extLst>
          </p:cNvPr>
          <p:cNvSpPr>
            <a:spLocks noGrp="1"/>
          </p:cNvSpPr>
          <p:nvPr>
            <p:ph type="body" sz="quarter" idx="24"/>
          </p:nvPr>
        </p:nvSpPr>
        <p:spPr>
          <a:xfrm>
            <a:off x="4519149" y="1741185"/>
            <a:ext cx="3153705" cy="2641600"/>
          </a:xfrm>
          <a:blipFill>
            <a:blip r:embed="rId2">
              <a:extLst>
                <a:ext uri="{96DAC541-7B7A-43D3-8B79-37D633B846F1}">
                  <asvg:svgBlip xmlns:asvg="http://schemas.microsoft.com/office/drawing/2016/SVG/main" r:embed="rId3"/>
                </a:ext>
              </a:extLst>
            </a:blip>
            <a:srcRect/>
            <a:stretch>
              <a:fillRect l="8119" r="8119"/>
            </a:stretch>
          </a:blipFill>
        </p:spPr>
        <p:txBody>
          <a:bodyPr/>
          <a:lstStyle>
            <a:lvl1pPr marL="0" indent="0">
              <a:buNone/>
              <a:defRPr>
                <a:no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2" name="Footer Placeholder 10">
            <a:extLst>
              <a:ext uri="{FF2B5EF4-FFF2-40B4-BE49-F238E27FC236}">
                <a16:creationId xmlns:a16="http://schemas.microsoft.com/office/drawing/2014/main" id="{A89EA176-AACF-F032-A460-06DD3910AB77}"/>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3" name="Date Placeholder 9">
            <a:extLst>
              <a:ext uri="{FF2B5EF4-FFF2-40B4-BE49-F238E27FC236}">
                <a16:creationId xmlns:a16="http://schemas.microsoft.com/office/drawing/2014/main" id="{6FF7AB7D-40A7-7CBE-189D-572064B1095E}"/>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CC300F0B-4C2A-394C-805B-28D5655662BA}" type="datetime1">
              <a:rPr lang="fi-FI" noProof="0" smtClean="0"/>
              <a:t>9.12.2025</a:t>
            </a:fld>
            <a:endParaRPr lang="fi-FI" noProof="0" dirty="0"/>
          </a:p>
        </p:txBody>
      </p:sp>
    </p:spTree>
    <p:extLst>
      <p:ext uri="{BB962C8B-B14F-4D97-AF65-F5344CB8AC3E}">
        <p14:creationId xmlns:p14="http://schemas.microsoft.com/office/powerpoint/2010/main" val="1461299178"/>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Title_10_icon">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835739"/>
            <a:ext cx="10989733" cy="1051671"/>
          </a:xfrm>
          <a:prstGeom prst="rect">
            <a:avLst/>
          </a:prstGeom>
          <a:effectLst>
            <a:outerShdw blurRad="88900" dist="50800" dir="2700000" algn="tl" rotWithShape="0">
              <a:prstClr val="black">
                <a:alpha val="20000"/>
              </a:prstClr>
            </a:outerShdw>
          </a:effectLst>
        </p:spPr>
        <p:txBody>
          <a:bodyPr>
            <a:noAutofit/>
          </a:bodyPr>
          <a:lstStyle>
            <a:lvl1pPr algn="ctr">
              <a:defRPr sz="4800"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924551"/>
            <a:ext cx="10984636" cy="721056"/>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2667"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8"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3913" y="1174752"/>
            <a:ext cx="3359996" cy="3360000"/>
          </a:xfrm>
          <a:noFill/>
        </p:spPr>
        <p:txBody>
          <a:bodyPr anchor="ctr"/>
          <a:lstStyle>
            <a:lvl1pPr marL="0" indent="0" algn="ctr">
              <a:buNone/>
              <a:defRPr/>
            </a:lvl1pPr>
          </a:lstStyle>
          <a:p>
            <a:r>
              <a:rPr lang="en-GB" noProof="0" dirty="0"/>
              <a:t>Placeholder for </a:t>
            </a:r>
            <a:br>
              <a:rPr lang="en-GB" noProof="0" dirty="0"/>
            </a:br>
            <a:r>
              <a:rPr lang="en-GB" noProof="0" dirty="0"/>
              <a:t>large circled icon</a:t>
            </a:r>
          </a:p>
        </p:txBody>
      </p:sp>
      <p:sp>
        <p:nvSpPr>
          <p:cNvPr id="3" name="Kuvan paikkamerkki 5">
            <a:extLst>
              <a:ext uri="{FF2B5EF4-FFF2-40B4-BE49-F238E27FC236}">
                <a16:creationId xmlns:a16="http://schemas.microsoft.com/office/drawing/2014/main" id="{C4AE485F-3557-E324-9730-4F50854B838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a:t> </a:t>
            </a:r>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a:lstStyle>
            <a:lvl1pPr>
              <a:defRPr>
                <a:solidFill>
                  <a:schemeClr val="bg1"/>
                </a:solidFill>
              </a:defRPr>
            </a:lvl1pPr>
          </a:lstStyle>
          <a:p>
            <a:r>
              <a:rPr lang="fi-FI"/>
              <a:t>© OP Pohjola / OP-Konfidentiell</a:t>
            </a:r>
            <a:endParaRPr lang="fi-FI" dirty="0"/>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a:xfrm>
            <a:off x="10386484" y="6356352"/>
            <a:ext cx="990600" cy="314177"/>
          </a:xfrm>
          <a:prstGeom prst="rect">
            <a:avLst/>
          </a:prstGeom>
        </p:spPr>
        <p:txBody>
          <a:bodyPr/>
          <a:lstStyle>
            <a:lvl1pPr>
              <a:defRPr>
                <a:solidFill>
                  <a:schemeClr val="bg1"/>
                </a:solidFill>
              </a:defRPr>
            </a:lvl1pPr>
          </a:lstStyle>
          <a:p>
            <a:fld id="{00E7792D-AD59-064B-B66B-89C062414F69}" type="datetime1">
              <a:rPr lang="fi-FI" smtClean="0"/>
              <a:t>9.12.2025</a:t>
            </a:fld>
            <a:endParaRPr lang="fi-FI"/>
          </a:p>
        </p:txBody>
      </p:sp>
    </p:spTree>
    <p:extLst>
      <p:ext uri="{BB962C8B-B14F-4D97-AF65-F5344CB8AC3E}">
        <p14:creationId xmlns:p14="http://schemas.microsoft.com/office/powerpoint/2010/main" val="1630062767"/>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Title_11_icon">
    <p:spTree>
      <p:nvGrpSpPr>
        <p:cNvPr id="1" name=""/>
        <p:cNvGrpSpPr/>
        <p:nvPr/>
      </p:nvGrpSpPr>
      <p:grpSpPr>
        <a:xfrm>
          <a:off x="0" y="0"/>
          <a:ext cx="0" cy="0"/>
          <a:chOff x="0" y="0"/>
          <a:chExt cx="0" cy="0"/>
        </a:xfrm>
      </p:grpSpPr>
      <p:sp>
        <p:nvSpPr>
          <p:cNvPr id="13"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6002" y="1087665"/>
            <a:ext cx="3359996" cy="3360000"/>
          </a:xfrm>
        </p:spPr>
        <p:txBody>
          <a:bodyPr anchor="ct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400"/>
            </a:lvl1pPr>
          </a:lstStyle>
          <a:p>
            <a:r>
              <a:rPr lang="en-GB" noProof="0" dirty="0"/>
              <a:t>Placeholder for </a:t>
            </a:r>
            <a:br>
              <a:rPr lang="en-GB" noProof="0" dirty="0"/>
            </a:br>
            <a:r>
              <a:rPr lang="en-GB" noProof="0" dirty="0"/>
              <a:t>large circled icon</a:t>
            </a:r>
          </a:p>
        </p:txBody>
      </p:sp>
      <p:sp>
        <p:nvSpPr>
          <p:cNvPr id="25" name="Otsikko 1"/>
          <p:cNvSpPr>
            <a:spLocks noGrp="1"/>
          </p:cNvSpPr>
          <p:nvPr>
            <p:ph type="ctrTitle"/>
          </p:nvPr>
        </p:nvSpPr>
        <p:spPr>
          <a:xfrm>
            <a:off x="617035" y="4747704"/>
            <a:ext cx="10989733" cy="801833"/>
          </a:xfrm>
          <a:prstGeom prst="rect">
            <a:avLst/>
          </a:prstGeom>
          <a:effectLst>
            <a:outerShdw blurRad="114300" dist="38100" dir="2700000" algn="tl" rotWithShape="0">
              <a:srgbClr val="000000">
                <a:alpha val="20000"/>
              </a:srgbClr>
            </a:outerShdw>
          </a:effectLst>
        </p:spPr>
        <p:txBody>
          <a:bodyPr>
            <a:noAutofit/>
          </a:bodyPr>
          <a:lstStyle>
            <a:lvl1pPr algn="ctr">
              <a:defRPr sz="4800" b="0" spc="-67">
                <a:solidFill>
                  <a:schemeClr val="bg1"/>
                </a:solidFill>
              </a:defRPr>
            </a:lvl1pPr>
          </a:lstStyle>
          <a:p>
            <a:r>
              <a:rPr lang="en-US" noProof="0"/>
              <a:t>Click to edit Master title style</a:t>
            </a:r>
            <a:endParaRPr lang="fi-FI" noProof="0" dirty="0"/>
          </a:p>
        </p:txBody>
      </p:sp>
      <p:sp>
        <p:nvSpPr>
          <p:cNvPr id="8" name="Tekstin paikkamerkki 3"/>
          <p:cNvSpPr>
            <a:spLocks noGrp="1"/>
          </p:cNvSpPr>
          <p:nvPr>
            <p:ph type="body" sz="quarter" idx="16"/>
          </p:nvPr>
        </p:nvSpPr>
        <p:spPr>
          <a:xfrm>
            <a:off x="62598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10" name="Tekstin paikkamerkki 3"/>
          <p:cNvSpPr>
            <a:spLocks noGrp="1"/>
          </p:cNvSpPr>
          <p:nvPr>
            <p:ph type="body" sz="quarter" idx="17"/>
          </p:nvPr>
        </p:nvSpPr>
        <p:spPr>
          <a:xfrm>
            <a:off x="448132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2" name="Tekstin paikkamerkki 3"/>
          <p:cNvSpPr>
            <a:spLocks noGrp="1"/>
          </p:cNvSpPr>
          <p:nvPr>
            <p:ph type="body" sz="quarter" idx="19"/>
          </p:nvPr>
        </p:nvSpPr>
        <p:spPr>
          <a:xfrm>
            <a:off x="833666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 name="Kuvan paikkamerkki 5">
            <a:extLst>
              <a:ext uri="{FF2B5EF4-FFF2-40B4-BE49-F238E27FC236}">
                <a16:creationId xmlns:a16="http://schemas.microsoft.com/office/drawing/2014/main" id="{9D760F72-F115-B316-CC63-F170329F420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a:lstStyle>
            <a:lvl1pPr>
              <a:defRPr>
                <a:solidFill>
                  <a:schemeClr val="bg1"/>
                </a:solidFill>
              </a:defRPr>
            </a:lvl1pPr>
          </a:lstStyle>
          <a:p>
            <a:r>
              <a:rPr lang="fi-FI" noProof="0"/>
              <a:t>© OP Pohjola / OP-Konfidentiell</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11667067" y="1"/>
            <a:ext cx="524933" cy="317500"/>
          </a:xfrm>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10386484" y="6365453"/>
            <a:ext cx="990600" cy="314177"/>
          </a:xfrm>
          <a:prstGeom prst="rect">
            <a:avLst/>
          </a:prstGeom>
        </p:spPr>
        <p:txBody>
          <a:bodyPr/>
          <a:lstStyle>
            <a:lvl1pPr>
              <a:defRPr>
                <a:solidFill>
                  <a:schemeClr val="bg1"/>
                </a:solidFill>
              </a:defRPr>
            </a:lvl1pPr>
          </a:lstStyle>
          <a:p>
            <a:fld id="{4CAA41C7-ACD6-EE44-BD3E-F3B1CDD52614}" type="datetime1">
              <a:rPr lang="fi-FI" noProof="0" smtClean="0"/>
              <a:t>9.12.2025</a:t>
            </a:fld>
            <a:endParaRPr lang="fi-FI" noProof="0" dirty="0"/>
          </a:p>
        </p:txBody>
      </p:sp>
    </p:spTree>
    <p:extLst>
      <p:ext uri="{BB962C8B-B14F-4D97-AF65-F5344CB8AC3E}">
        <p14:creationId xmlns:p14="http://schemas.microsoft.com/office/powerpoint/2010/main" val="2683746468"/>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Section_1">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2" name="Title 1"/>
          <p:cNvSpPr>
            <a:spLocks noGrp="1"/>
          </p:cNvSpPr>
          <p:nvPr>
            <p:ph type="ctrTitle"/>
          </p:nvPr>
        </p:nvSpPr>
        <p:spPr>
          <a:xfrm>
            <a:off x="1524000" y="1625600"/>
            <a:ext cx="9144000" cy="1825835"/>
          </a:xfrm>
          <a:effectLst>
            <a:outerShdw blurRad="88900" dist="50800" dir="2700000" algn="tl" rotWithShape="0">
              <a:prstClr val="black">
                <a:alpha val="20000"/>
              </a:prst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23392"/>
            <a:ext cx="9144000" cy="591755"/>
          </a:xfrm>
          <a:effectLst>
            <a:outerShdw blurRad="88900" dist="50800" dir="2700000" algn="tl" rotWithShape="0">
              <a:prstClr val="black">
                <a:alpha val="20000"/>
              </a:prstClr>
            </a:outerShdw>
          </a:effectLst>
        </p:spPr>
        <p:txBody>
          <a:bodyPr>
            <a:noAutofit/>
          </a:bodyPr>
          <a:lstStyle>
            <a:lvl1pPr marL="0" indent="0" algn="ctr">
              <a:buNone/>
              <a:defRPr sz="3200" spc="-67">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EA8A6516-DF58-C94D-BC4B-AA42CA41D2C5}" type="datetime1">
              <a:rPr lang="fi-FI" noProof="0" smtClean="0"/>
              <a:t>9.12.2025</a:t>
            </a:fld>
            <a:endParaRPr lang="fi-FI" noProof="0"/>
          </a:p>
        </p:txBody>
      </p:sp>
    </p:spTree>
    <p:extLst>
      <p:ext uri="{BB962C8B-B14F-4D97-AF65-F5344CB8AC3E}">
        <p14:creationId xmlns:p14="http://schemas.microsoft.com/office/powerpoint/2010/main" val="135354426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Section_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5602"/>
            <a:ext cx="9144000" cy="1978045"/>
          </a:xfrm>
          <a:effectLst/>
        </p:spPr>
        <p:txBody>
          <a:bodyPr anchor="b">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04827"/>
            <a:ext cx="9144000" cy="598475"/>
          </a:xfrm>
          <a:effectLst/>
        </p:spPr>
        <p:txBody>
          <a:bodyPr>
            <a:noAutofit/>
          </a:bodyPr>
          <a:lstStyle>
            <a:lvl1pPr marL="0" indent="0" algn="ctr">
              <a:buNone/>
              <a:defRPr sz="32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8B29C0C-CFC0-E34B-B2DB-A454A4BD4D0E}" type="datetime1">
              <a:rPr lang="fi-FI" noProof="0" smtClean="0"/>
              <a:t>9.12.2025</a:t>
            </a:fld>
            <a:endParaRPr lang="fi-FI" noProof="0"/>
          </a:p>
        </p:txBody>
      </p:sp>
    </p:spTree>
    <p:extLst>
      <p:ext uri="{BB962C8B-B14F-4D97-AF65-F5344CB8AC3E}">
        <p14:creationId xmlns:p14="http://schemas.microsoft.com/office/powerpoint/2010/main" val="3482890268"/>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preserve="1" userDrawn="1">
  <p:cSld name="Section_3">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US" noProof="0"/>
              <a:t>Click icon to add picture</a:t>
            </a:r>
            <a:endParaRPr lang="fi-FI" noProof="0" dirty="0"/>
          </a:p>
        </p:txBody>
      </p:sp>
      <p:sp>
        <p:nvSpPr>
          <p:cNvPr id="2" name="Title 1"/>
          <p:cNvSpPr>
            <a:spLocks noGrp="1"/>
          </p:cNvSpPr>
          <p:nvPr>
            <p:ph type="ctrTitle"/>
          </p:nvPr>
        </p:nvSpPr>
        <p:spPr>
          <a:xfrm>
            <a:off x="514759" y="1634379"/>
            <a:ext cx="4987272" cy="1485464"/>
          </a:xfrm>
          <a:effectLst/>
        </p:spPr>
        <p:txBody>
          <a:bodyPr anchor="ctr"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4" name="Kuvan paikkamerkki 5">
            <a:extLst>
              <a:ext uri="{FF2B5EF4-FFF2-40B4-BE49-F238E27FC236}">
                <a16:creationId xmlns:a16="http://schemas.microsoft.com/office/drawing/2014/main" id="{E1B147BD-32B4-C4EC-9DEE-7AB3A4B7801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386484" y="6358717"/>
            <a:ext cx="990600" cy="314177"/>
          </a:xfrm>
          <a:prstGeom prst="rect">
            <a:avLst/>
          </a:prstGeom>
        </p:spPr>
        <p:txBody>
          <a:bodyPr/>
          <a:lstStyle>
            <a:lvl1pPr>
              <a:defRPr>
                <a:solidFill>
                  <a:schemeClr val="bg1"/>
                </a:solidFill>
              </a:defRPr>
            </a:lvl1pPr>
          </a:lstStyle>
          <a:p>
            <a:fld id="{54D98A81-B317-4D40-88E4-66026497E1DA}" type="datetime1">
              <a:rPr lang="fi-FI" smtClean="0"/>
              <a:t>9.12.2025</a:t>
            </a:fld>
            <a:endParaRPr lang="fi-FI" dirty="0"/>
          </a:p>
        </p:txBody>
      </p:sp>
    </p:spTree>
    <p:extLst>
      <p:ext uri="{BB962C8B-B14F-4D97-AF65-F5344CB8AC3E}">
        <p14:creationId xmlns:p14="http://schemas.microsoft.com/office/powerpoint/2010/main" val="288211005"/>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Section_4">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1215815"/>
            <a:ext cx="6167824" cy="579212"/>
          </a:xfrm>
        </p:spPr>
        <p:txBody>
          <a:bodyPr anchor="ctr"/>
          <a:lstStyle>
            <a:lvl1pPr>
              <a:defRPr spc="-67" baseline="0"/>
            </a:lvl1pPr>
          </a:lstStyle>
          <a:p>
            <a:r>
              <a:rPr lang="en-US" noProof="0"/>
              <a:t>Click to edit Master title style</a:t>
            </a:r>
            <a:endParaRPr lang="fi-FI" noProof="0" dirty="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7CCAE487-8F22-134F-95BD-1C61EE268774}" type="datetime1">
              <a:rPr lang="fi-FI" noProof="0" smtClean="0"/>
              <a:t>9.12.2025</a:t>
            </a:fld>
            <a:endParaRPr lang="fi-FI" noProof="0"/>
          </a:p>
        </p:txBody>
      </p:sp>
    </p:spTree>
    <p:extLst>
      <p:ext uri="{BB962C8B-B14F-4D97-AF65-F5344CB8AC3E}">
        <p14:creationId xmlns:p14="http://schemas.microsoft.com/office/powerpoint/2010/main" val="1618534931"/>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Section_5">
    <p:spTree>
      <p:nvGrpSpPr>
        <p:cNvPr id="1" name=""/>
        <p:cNvGrpSpPr/>
        <p:nvPr/>
      </p:nvGrpSpPr>
      <p:grpSpPr>
        <a:xfrm>
          <a:off x="0" y="0"/>
          <a:ext cx="0" cy="0"/>
          <a:chOff x="0" y="0"/>
          <a:chExt cx="0" cy="0"/>
        </a:xfrm>
      </p:grpSpPr>
      <p:sp>
        <p:nvSpPr>
          <p:cNvPr id="7"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chemeClr val="bg2"/>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Title 1">
            <a:extLst>
              <a:ext uri="{FF2B5EF4-FFF2-40B4-BE49-F238E27FC236}">
                <a16:creationId xmlns:a16="http://schemas.microsoft.com/office/drawing/2014/main" id="{B6A021AE-6C78-5A46-CCCC-866DA0C76D67}"/>
              </a:ext>
            </a:extLst>
          </p:cNvPr>
          <p:cNvSpPr>
            <a:spLocks noGrp="1"/>
          </p:cNvSpPr>
          <p:nvPr>
            <p:ph type="ctrTitle"/>
          </p:nvPr>
        </p:nvSpPr>
        <p:spPr>
          <a:xfrm>
            <a:off x="510012" y="3971454"/>
            <a:ext cx="9144000" cy="1701097"/>
          </a:xfrm>
          <a:effectLst>
            <a:outerShdw blurRad="88900" dist="50800" dir="2700000" algn="tl" rotWithShape="0">
              <a:prstClr val="black">
                <a:alpha val="20000"/>
              </a:prstClr>
            </a:outerShdw>
          </a:effectLst>
        </p:spPr>
        <p:txBody>
          <a:bodyPr anchor="b">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2FDAA70D-9338-334E-9C49-7EE7CE4BA6D8}" type="datetime1">
              <a:rPr lang="fi-FI" noProof="0" smtClean="0"/>
              <a:t>9.12.2025</a:t>
            </a:fld>
            <a:endParaRPr lang="fi-FI" noProof="0"/>
          </a:p>
        </p:txBody>
      </p:sp>
      <p:sp>
        <p:nvSpPr>
          <p:cNvPr id="3" name="Kuvan paikkamerkki 5">
            <a:extLst>
              <a:ext uri="{FF2B5EF4-FFF2-40B4-BE49-F238E27FC236}">
                <a16:creationId xmlns:a16="http://schemas.microsoft.com/office/drawing/2014/main" id="{2992D068-0CB3-DB3A-192B-E7EADD732026}"/>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637685424"/>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Section_6">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nchor="ctr"/>
          <a:lstStyle>
            <a:lvl1pPr marL="0" indent="0">
              <a:buNone/>
              <a:defRPr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377227" y="636709"/>
            <a:ext cx="9144000" cy="988892"/>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6D0368DD-7A6D-9A41-954F-FCE837EA0895}"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241914975"/>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Section_7">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lIns="90000"/>
          <a:lstStyle>
            <a:lvl1pPr marL="0" indent="0">
              <a:buNone/>
              <a:defRPr sz="2133"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510013" y="1436484"/>
            <a:ext cx="5537703" cy="1701097"/>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 uri="{C183D7F6-B498-43B3-948B-1728B52AA6E4}">
                <adec:decorative xmlns:adec="http://schemas.microsoft.com/office/drawing/2017/decorative" val="0"/>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117768"/>
            <a:ext cx="5033433" cy="759033"/>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endParaRPr lang="fi-FI" noProof="0" dirty="0"/>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F1DF39C7-6243-DF40-B7B2-0B8049C8A824}"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dirty="0"/>
              <a:t> </a:t>
            </a:r>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3" name="Text Placeholder 4">
            <a:extLst>
              <a:ext uri="{FF2B5EF4-FFF2-40B4-BE49-F238E27FC236}">
                <a16:creationId xmlns:a16="http://schemas.microsoft.com/office/drawing/2014/main" id="{59AECD13-77C4-AFD0-3C5B-E0734C4D4711}"/>
              </a:ext>
              <a:ext uri="{C183D7F6-B498-43B3-948B-1728B52AA6E4}">
                <adec:decorative xmlns:adec="http://schemas.microsoft.com/office/drawing/2017/decorative" val="1"/>
              </a:ext>
            </a:extLst>
          </p:cNvPr>
          <p:cNvSpPr>
            <a:spLocks noGrp="1"/>
          </p:cNvSpPr>
          <p:nvPr>
            <p:ph type="body" sz="quarter" idx="25"/>
          </p:nvPr>
        </p:nvSpPr>
        <p:spPr>
          <a:xfrm flipV="1">
            <a:off x="6679612" y="4895070"/>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15830952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BF Text + Image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274896" y="555586"/>
            <a:ext cx="6409456" cy="1018575"/>
          </a:xfrm>
        </p:spPr>
        <p:txBody>
          <a:bodyPr anchor="t" anchorCtr="0">
            <a:noAutofit/>
          </a:bodyPr>
          <a:lstStyle>
            <a:lvl1pPr>
              <a:defRPr sz="2800" b="1"/>
            </a:lvl1pPr>
          </a:lstStyle>
          <a:p>
            <a:r>
              <a:rPr lang="en-US"/>
              <a:t>CLICK TO EDIT MASTER TITLE STYLE</a:t>
            </a:r>
            <a:endParaRPr lang="fi-FI"/>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hasCustomPrompt="1"/>
          </p:nvPr>
        </p:nvSpPr>
        <p:spPr>
          <a:xfrm>
            <a:off x="5274896" y="1857600"/>
            <a:ext cx="6409456" cy="4295831"/>
          </a:xfrm>
        </p:spPr>
        <p:txBody>
          <a:bodyPr>
            <a:no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0" name="Picture Placeholder 2">
            <a:extLst>
              <a:ext uri="{FF2B5EF4-FFF2-40B4-BE49-F238E27FC236}">
                <a16:creationId xmlns:a16="http://schemas.microsoft.com/office/drawing/2014/main" id="{3435DDE2-3C30-44D7-A4A0-E67F215A38D5}"/>
              </a:ext>
            </a:extLst>
          </p:cNvPr>
          <p:cNvSpPr>
            <a:spLocks noGrp="1"/>
          </p:cNvSpPr>
          <p:nvPr>
            <p:ph type="pic" idx="13"/>
          </p:nvPr>
        </p:nvSpPr>
        <p:spPr>
          <a:xfrm>
            <a:off x="0" y="1"/>
            <a:ext cx="5043488" cy="6201239"/>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cxnSp>
        <p:nvCxnSpPr>
          <p:cNvPr id="11" name="Straight Connector 10">
            <a:extLst>
              <a:ext uri="{FF2B5EF4-FFF2-40B4-BE49-F238E27FC236}">
                <a16:creationId xmlns:a16="http://schemas.microsoft.com/office/drawing/2014/main" id="{0680A580-413B-4637-BE51-0273E20C2C60}"/>
              </a:ext>
            </a:extLst>
          </p:cNvPr>
          <p:cNvCxnSpPr>
            <a:cxnSpLocks/>
          </p:cNvCxnSpPr>
          <p:nvPr userDrawn="1"/>
        </p:nvCxnSpPr>
        <p:spPr>
          <a:xfrm>
            <a:off x="5360624" y="6169085"/>
            <a:ext cx="6409456" cy="32154"/>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62928606"/>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Section_8">
    <p:spTree>
      <p:nvGrpSpPr>
        <p:cNvPr id="1" name=""/>
        <p:cNvGrpSpPr/>
        <p:nvPr/>
      </p:nvGrpSpPr>
      <p:grpSpPr>
        <a:xfrm>
          <a:off x="0" y="0"/>
          <a:ext cx="0" cy="0"/>
          <a:chOff x="0" y="0"/>
          <a:chExt cx="0" cy="0"/>
        </a:xfrm>
      </p:grpSpPr>
      <p:sp>
        <p:nvSpPr>
          <p:cNvPr id="2" name="Title 1"/>
          <p:cNvSpPr>
            <a:spLocks noGrp="1"/>
          </p:cNvSpPr>
          <p:nvPr>
            <p:ph type="ctrTitle"/>
          </p:nvPr>
        </p:nvSpPr>
        <p:spPr>
          <a:xfrm>
            <a:off x="510013" y="1436484"/>
            <a:ext cx="5537703" cy="1701097"/>
          </a:xfrm>
          <a:effectLst/>
        </p:spPr>
        <p:txBody>
          <a:bodyPr anchor="t">
            <a:noAutofit/>
          </a:bodyPr>
          <a:lstStyle>
            <a:lvl1pPr algn="l">
              <a:defRPr sz="5333" spc="-133" baseline="0">
                <a:solidFill>
                  <a:schemeClr val="tx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09454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tx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tx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tx1"/>
                </a:solidFill>
              </a:defRPr>
            </a:lvl1pPr>
          </a:lstStyle>
          <a:p>
            <a:fld id="{AFA3BEBC-5AA8-414F-BC02-FC6645470014}" type="datetime1">
              <a:rPr lang="fi-FI" noProof="0" smtClean="0"/>
              <a:t>9.12.2025</a:t>
            </a:fld>
            <a:endParaRPr lang="fi-FI" noProof="0"/>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8" name="Text Placeholder 4">
            <a:extLst>
              <a:ext uri="{FF2B5EF4-FFF2-40B4-BE49-F238E27FC236}">
                <a16:creationId xmlns:a16="http://schemas.microsoft.com/office/drawing/2014/main" id="{94A65919-FD50-B358-8439-3A7958A5D616}"/>
              </a:ext>
              <a:ext uri="{C183D7F6-B498-43B3-948B-1728B52AA6E4}">
                <adec:decorative xmlns:adec="http://schemas.microsoft.com/office/drawing/2017/decorative" val="1"/>
              </a:ext>
            </a:extLst>
          </p:cNvPr>
          <p:cNvSpPr>
            <a:spLocks noGrp="1"/>
          </p:cNvSpPr>
          <p:nvPr>
            <p:ph type="body" sz="quarter" idx="25"/>
          </p:nvPr>
        </p:nvSpPr>
        <p:spPr>
          <a:xfrm flipV="1">
            <a:off x="6679612" y="486916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3110091077"/>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p>
            <a:fld id="{98924B59-7DAC-C448-90E8-77AB7B5CC573}" type="datetime1">
              <a:rPr lang="fi-FI" noProof="0" smtClean="0"/>
              <a:t>9.12.2025</a:t>
            </a:fld>
            <a:endParaRPr lang="fi-FI" noProof="0"/>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05A6B9F1-C18D-124F-F87A-845B4E12A44B}"/>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title"/>
          </p:nvPr>
        </p:nvSpPr>
        <p:spPr>
          <a:xfrm>
            <a:off x="522410" y="495610"/>
            <a:ext cx="6013857" cy="1077093"/>
          </a:xfrm>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6015359"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D79C7045-2D9D-2041-BDA4-445A932FAE1C}" type="datetime1">
              <a:rPr lang="fi-FI" noProof="0" smtClean="0"/>
              <a:t>9.12.2025</a:t>
            </a:fld>
            <a:endParaRPr lang="fi-FI" noProof="0"/>
          </a:p>
        </p:txBody>
      </p:sp>
      <p:sp>
        <p:nvSpPr>
          <p:cNvPr id="6" name="Kuvan paikkamerkki 5">
            <a:extLst>
              <a:ext uri="{FF2B5EF4-FFF2-40B4-BE49-F238E27FC236}">
                <a16:creationId xmlns:a16="http://schemas.microsoft.com/office/drawing/2014/main" id="{439A3A17-2E02-3222-EEDE-0AF6482FB0C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2735511111"/>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Section_9_event+speaker">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Kuvan paikkamerkki 5">
            <a:extLst>
              <a:ext uri="{FF2B5EF4-FFF2-40B4-BE49-F238E27FC236}">
                <a16:creationId xmlns:a16="http://schemas.microsoft.com/office/drawing/2014/main" id="{45538CD7-8DFA-8F45-E738-DA24DB3F2767}"/>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7" name="Text Placeholder 12">
            <a:extLst>
              <a:ext uri="{FF2B5EF4-FFF2-40B4-BE49-F238E27FC236}">
                <a16:creationId xmlns:a16="http://schemas.microsoft.com/office/drawing/2014/main" id="{829A0B41-C010-F44A-7CDA-11C36853C658}"/>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8" name="Text Placeholder 15">
            <a:extLst>
              <a:ext uri="{FF2B5EF4-FFF2-40B4-BE49-F238E27FC236}">
                <a16:creationId xmlns:a16="http://schemas.microsoft.com/office/drawing/2014/main" id="{014611E6-2957-536B-88B5-0A59C5524ED5}"/>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9" name="Text Placeholder 15">
            <a:extLst>
              <a:ext uri="{FF2B5EF4-FFF2-40B4-BE49-F238E27FC236}">
                <a16:creationId xmlns:a16="http://schemas.microsoft.com/office/drawing/2014/main" id="{D9D7C853-AD5F-1270-A3FB-ABEE18C011E7}"/>
              </a:ext>
            </a:extLst>
          </p:cNvPr>
          <p:cNvSpPr>
            <a:spLocks noGrp="1"/>
          </p:cNvSpPr>
          <p:nvPr>
            <p:ph type="body" sz="quarter" idx="23" hasCustomPrompt="1"/>
          </p:nvPr>
        </p:nvSpPr>
        <p:spPr>
          <a:xfrm>
            <a:off x="530181" y="3891037"/>
            <a:ext cx="6208076"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0" name="Text Placeholder 15">
            <a:extLst>
              <a:ext uri="{FF2B5EF4-FFF2-40B4-BE49-F238E27FC236}">
                <a16:creationId xmlns:a16="http://schemas.microsoft.com/office/drawing/2014/main" id="{DD92767A-A71A-81B3-4CFB-189DFE1F3746}"/>
              </a:ext>
            </a:extLst>
          </p:cNvPr>
          <p:cNvSpPr>
            <a:spLocks noGrp="1"/>
          </p:cNvSpPr>
          <p:nvPr>
            <p:ph type="body" sz="quarter" idx="24" hasCustomPrompt="1"/>
          </p:nvPr>
        </p:nvSpPr>
        <p:spPr>
          <a:xfrm>
            <a:off x="530181" y="4422776"/>
            <a:ext cx="6208076"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6" name="Footer Placeholder 7">
            <a:extLst>
              <a:ext uri="{FF2B5EF4-FFF2-40B4-BE49-F238E27FC236}">
                <a16:creationId xmlns:a16="http://schemas.microsoft.com/office/drawing/2014/main" id="{77FC8346-652F-9AFF-96A4-3615C55B2F5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2" name="Date Placeholder 6">
            <a:extLst>
              <a:ext uri="{FF2B5EF4-FFF2-40B4-BE49-F238E27FC236}">
                <a16:creationId xmlns:a16="http://schemas.microsoft.com/office/drawing/2014/main" id="{3396C2D3-CBC2-5E94-C44D-A3BABADD5B7B}"/>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1CD2C65F-F658-404E-B728-50A4758A0B34}" type="datetime1">
              <a:rPr lang="fi-FI" noProof="0" smtClean="0"/>
              <a:t>9.12.2025</a:t>
            </a:fld>
            <a:endParaRPr lang="fi-FI" noProof="0"/>
          </a:p>
        </p:txBody>
      </p:sp>
    </p:spTree>
    <p:extLst>
      <p:ext uri="{BB962C8B-B14F-4D97-AF65-F5344CB8AC3E}">
        <p14:creationId xmlns:p14="http://schemas.microsoft.com/office/powerpoint/2010/main" val="1087514566"/>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Section_10_event+2_speakers">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314103"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3" name="Kuvan paikkamerkki 17">
            <a:extLst>
              <a:ext uri="{FF2B5EF4-FFF2-40B4-BE49-F238E27FC236}">
                <a16:creationId xmlns:a16="http://schemas.microsoft.com/office/drawing/2014/main" id="{96921717-E1ED-7DD8-9A88-4B9DA43517DA}"/>
              </a:ext>
              <a:ext uri="{C183D7F6-B498-43B3-948B-1728B52AA6E4}">
                <adec:decorative xmlns:adec="http://schemas.microsoft.com/office/drawing/2017/decorative" val="1"/>
              </a:ext>
            </a:extLst>
          </p:cNvPr>
          <p:cNvSpPr>
            <a:spLocks noGrp="1"/>
          </p:cNvSpPr>
          <p:nvPr>
            <p:ph type="pic" sz="quarter" idx="19" hasCustomPrompt="1"/>
          </p:nvPr>
        </p:nvSpPr>
        <p:spPr>
          <a:xfrm>
            <a:off x="10747684" y="6315017"/>
            <a:ext cx="1291200" cy="364800"/>
          </a:xfrm>
          <a:blipFill dpi="0" rotWithShape="0">
            <a:blip r:embed="rId2" cstate="print">
              <a:extLst>
                <a:ext uri="{28A0092B-C50C-407E-A947-70E740481C1C}">
                  <a14:useLocalDpi xmlns:a14="http://schemas.microsoft.com/office/drawing/2010/main"/>
                </a:ext>
              </a:extLst>
            </a:blip>
            <a:srcRect/>
            <a:stretch>
              <a:fillRect r="258"/>
            </a:stretch>
          </a:blipFill>
        </p:spPr>
        <p:txBody>
          <a:bodyPr anchor="ctr" anchorCtr="0">
            <a:normAutofit/>
          </a:bodyPr>
          <a:lstStyle>
            <a:lvl1pPr>
              <a:buNone/>
              <a:defRPr>
                <a:noFill/>
              </a:defRPr>
            </a:lvl1pPr>
          </a:lstStyle>
          <a:p>
            <a:r>
              <a:rPr lang="fi-FI" noProof="0"/>
              <a:t> </a:t>
            </a:r>
          </a:p>
        </p:txBody>
      </p:sp>
      <p:sp>
        <p:nvSpPr>
          <p:cNvPr id="2" name="Kuvan paikkamerkki 3">
            <a:extLst>
              <a:ext uri="{FF2B5EF4-FFF2-40B4-BE49-F238E27FC236}">
                <a16:creationId xmlns:a16="http://schemas.microsoft.com/office/drawing/2014/main" id="{4172E194-6FF0-5F0B-7569-4191538EAC78}"/>
              </a:ext>
              <a:ext uri="{C183D7F6-B498-43B3-948B-1728B52AA6E4}">
                <adec:decorative xmlns:adec="http://schemas.microsoft.com/office/drawing/2017/decorative" val="1"/>
              </a:ext>
            </a:extLst>
          </p:cNvPr>
          <p:cNvSpPr>
            <a:spLocks noGrp="1"/>
          </p:cNvSpPr>
          <p:nvPr>
            <p:ph type="pic" sz="quarter" idx="20" hasCustomPrompt="1"/>
          </p:nvPr>
        </p:nvSpPr>
        <p:spPr>
          <a:xfrm>
            <a:off x="9792000"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6" name="Kuvan paikkamerkki 5">
            <a:extLst>
              <a:ext uri="{FF2B5EF4-FFF2-40B4-BE49-F238E27FC236}">
                <a16:creationId xmlns:a16="http://schemas.microsoft.com/office/drawing/2014/main" id="{3AF110CB-64A7-5A32-6903-845D0EE6CCE8}"/>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3">
              <a:extLst>
                <a:ext uri="{96DAC541-7B7A-43D3-8B79-37D633B846F1}">
                  <asvg:svgBlip xmlns:asvg="http://schemas.microsoft.com/office/drawing/2016/SVG/main" r:embed="rId4"/>
                </a:ext>
              </a:extLst>
            </a:blip>
            <a:srcRect/>
            <a:stretch>
              <a:fillRect l="24666" r="24666"/>
            </a:stretch>
          </a:blipFill>
        </p:spPr>
        <p:txBody>
          <a:bodyPr>
            <a:normAutofit/>
          </a:bodyPr>
          <a:lstStyle>
            <a:lvl1pPr marL="0" indent="0">
              <a:buNone/>
              <a:defRPr sz="667"/>
            </a:lvl1pPr>
          </a:lstStyle>
          <a:p>
            <a:r>
              <a:rPr lang="fi-FI" noProof="0"/>
              <a:t> </a:t>
            </a:r>
          </a:p>
        </p:txBody>
      </p:sp>
      <p:sp>
        <p:nvSpPr>
          <p:cNvPr id="14" name="Text Placeholder 12">
            <a:extLst>
              <a:ext uri="{FF2B5EF4-FFF2-40B4-BE49-F238E27FC236}">
                <a16:creationId xmlns:a16="http://schemas.microsoft.com/office/drawing/2014/main" id="{BC5735FE-0651-3596-4D0D-C4924FCB004C}"/>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16" name="Text Placeholder 15">
            <a:extLst>
              <a:ext uri="{FF2B5EF4-FFF2-40B4-BE49-F238E27FC236}">
                <a16:creationId xmlns:a16="http://schemas.microsoft.com/office/drawing/2014/main" id="{C6D6DECE-9EDB-E046-E32E-9AFFD54EF749}"/>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17" name="Text Placeholder 15">
            <a:extLst>
              <a:ext uri="{FF2B5EF4-FFF2-40B4-BE49-F238E27FC236}">
                <a16:creationId xmlns:a16="http://schemas.microsoft.com/office/drawing/2014/main" id="{2CFF877C-AE19-FA3E-8EED-1D4D32AB2A1C}"/>
              </a:ext>
            </a:extLst>
          </p:cNvPr>
          <p:cNvSpPr>
            <a:spLocks noGrp="1"/>
          </p:cNvSpPr>
          <p:nvPr>
            <p:ph type="body" sz="quarter" idx="23" hasCustomPrompt="1"/>
          </p:nvPr>
        </p:nvSpPr>
        <p:spPr>
          <a:xfrm>
            <a:off x="530181"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8" name="Text Placeholder 15">
            <a:extLst>
              <a:ext uri="{FF2B5EF4-FFF2-40B4-BE49-F238E27FC236}">
                <a16:creationId xmlns:a16="http://schemas.microsoft.com/office/drawing/2014/main" id="{4D0F6346-C2C7-65A6-6699-BCB2923997D2}"/>
              </a:ext>
            </a:extLst>
          </p:cNvPr>
          <p:cNvSpPr>
            <a:spLocks noGrp="1"/>
          </p:cNvSpPr>
          <p:nvPr>
            <p:ph type="body" sz="quarter" idx="24" hasCustomPrompt="1"/>
          </p:nvPr>
        </p:nvSpPr>
        <p:spPr>
          <a:xfrm>
            <a:off x="530181"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19" name="Text Placeholder 15">
            <a:extLst>
              <a:ext uri="{FF2B5EF4-FFF2-40B4-BE49-F238E27FC236}">
                <a16:creationId xmlns:a16="http://schemas.microsoft.com/office/drawing/2014/main" id="{761F6D7F-5526-C974-A7C0-989A7C1A2274}"/>
              </a:ext>
            </a:extLst>
          </p:cNvPr>
          <p:cNvSpPr>
            <a:spLocks noGrp="1"/>
          </p:cNvSpPr>
          <p:nvPr>
            <p:ph type="body" sz="quarter" idx="25" hasCustomPrompt="1"/>
          </p:nvPr>
        </p:nvSpPr>
        <p:spPr>
          <a:xfrm>
            <a:off x="3906397"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20" name="Text Placeholder 15">
            <a:extLst>
              <a:ext uri="{FF2B5EF4-FFF2-40B4-BE49-F238E27FC236}">
                <a16:creationId xmlns:a16="http://schemas.microsoft.com/office/drawing/2014/main" id="{C4921752-2044-5954-2DC5-121C333B7552}"/>
              </a:ext>
            </a:extLst>
          </p:cNvPr>
          <p:cNvSpPr>
            <a:spLocks noGrp="1"/>
          </p:cNvSpPr>
          <p:nvPr>
            <p:ph type="body" sz="quarter" idx="26" hasCustomPrompt="1"/>
          </p:nvPr>
        </p:nvSpPr>
        <p:spPr>
          <a:xfrm>
            <a:off x="3906397"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7" name="Footer Placeholder 7">
            <a:extLst>
              <a:ext uri="{FF2B5EF4-FFF2-40B4-BE49-F238E27FC236}">
                <a16:creationId xmlns:a16="http://schemas.microsoft.com/office/drawing/2014/main" id="{A519A033-CC89-9451-CD21-B030D6C67A51}"/>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5" name="Date Placeholder 6">
            <a:extLst>
              <a:ext uri="{FF2B5EF4-FFF2-40B4-BE49-F238E27FC236}">
                <a16:creationId xmlns:a16="http://schemas.microsoft.com/office/drawing/2014/main" id="{85141E35-7308-04E0-41E6-E7E28C8A165F}"/>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6870C44F-7BFC-1E47-8CF1-248E824FC326}" type="datetime1">
              <a:rPr lang="fi-FI" noProof="0" smtClean="0"/>
              <a:t>9.12.2025</a:t>
            </a:fld>
            <a:endParaRPr lang="fi-FI" noProof="0"/>
          </a:p>
        </p:txBody>
      </p:sp>
    </p:spTree>
    <p:extLst>
      <p:ext uri="{BB962C8B-B14F-4D97-AF65-F5344CB8AC3E}">
        <p14:creationId xmlns:p14="http://schemas.microsoft.com/office/powerpoint/2010/main" val="238038275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Content_1_blanco">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a:xfrm>
            <a:off x="10386484" y="6356352"/>
            <a:ext cx="990600" cy="314177"/>
          </a:xfrm>
          <a:prstGeom prst="rect">
            <a:avLst/>
          </a:prstGeom>
        </p:spPr>
        <p:txBody>
          <a:bodyPr/>
          <a:lstStyle/>
          <a:p>
            <a:fld id="{4A80B973-2F1F-A44E-A849-B459E9B19FA8}" type="datetime1">
              <a:rPr lang="fi-FI" noProof="0" smtClean="0"/>
              <a:t>9.12.2025</a:t>
            </a:fld>
            <a:endParaRPr lang="fi-FI" noProof="0"/>
          </a:p>
        </p:txBody>
      </p:sp>
    </p:spTree>
    <p:extLst>
      <p:ext uri="{BB962C8B-B14F-4D97-AF65-F5344CB8AC3E}">
        <p14:creationId xmlns:p14="http://schemas.microsoft.com/office/powerpoint/2010/main" val="202116026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Content_2_Titl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a:xfrm>
            <a:off x="10386484" y="6356352"/>
            <a:ext cx="990600" cy="314177"/>
          </a:xfrm>
          <a:prstGeom prst="rect">
            <a:avLst/>
          </a:prstGeom>
        </p:spPr>
        <p:txBody>
          <a:bodyPr/>
          <a:lstStyle/>
          <a:p>
            <a:fld id="{5C50143A-9665-194E-AB02-CADEFA824FEA}" type="datetime1">
              <a:rPr lang="fi-FI" noProof="0" smtClean="0"/>
              <a:t>9.12.2025</a:t>
            </a:fld>
            <a:endParaRPr lang="fi-FI" noProof="0"/>
          </a:p>
        </p:txBody>
      </p:sp>
      <p:sp>
        <p:nvSpPr>
          <p:cNvPr id="5" name="Title 1">
            <a:extLst>
              <a:ext uri="{FF2B5EF4-FFF2-40B4-BE49-F238E27FC236}">
                <a16:creationId xmlns:a16="http://schemas.microsoft.com/office/drawing/2014/main" id="{CE7133F9-14A4-62B6-EA62-EE57D89F547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37365518"/>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p>
            <a:fld id="{632D287D-6CB6-BC4A-B871-4292FF9EE15D}" type="datetime1">
              <a:rPr lang="fi-FI" noProof="0" smtClean="0"/>
              <a:t>9.12.2025</a:t>
            </a:fld>
            <a:endParaRPr lang="fi-FI" noProof="0"/>
          </a:p>
        </p:txBody>
      </p:sp>
    </p:spTree>
    <p:extLst>
      <p:ext uri="{BB962C8B-B14F-4D97-AF65-F5344CB8AC3E}">
        <p14:creationId xmlns:p14="http://schemas.microsoft.com/office/powerpoint/2010/main" val="1192045286"/>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5330328"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a:xfrm>
            <a:off x="10386484" y="6356352"/>
            <a:ext cx="990600" cy="314177"/>
          </a:xfrm>
          <a:prstGeom prst="rect">
            <a:avLst/>
          </a:prstGeom>
        </p:spPr>
        <p:txBody>
          <a:bodyPr/>
          <a:lstStyle/>
          <a:p>
            <a:fld id="{457328D0-04A9-8243-AF05-BF5CFCFDDF25}" type="datetime1">
              <a:rPr lang="fi-FI" noProof="0" smtClean="0"/>
              <a:t>9.12.2025</a:t>
            </a:fld>
            <a:endParaRPr lang="fi-FI" noProof="0" dirty="0"/>
          </a:p>
        </p:txBody>
      </p:sp>
    </p:spTree>
    <p:extLst>
      <p:ext uri="{BB962C8B-B14F-4D97-AF65-F5344CB8AC3E}">
        <p14:creationId xmlns:p14="http://schemas.microsoft.com/office/powerpoint/2010/main" val="169055802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821937"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6253"/>
            <a:ext cx="5821711" cy="5792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0FA3AC1-CFE8-7A47-A488-BEC8C2DBEF3A}"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16240FEB-2496-ADE8-79ED-5AB78A1F6B65}"/>
              </a:ext>
            </a:extLst>
          </p:cNvPr>
          <p:cNvSpPr>
            <a:spLocks noGrp="1"/>
          </p:cNvSpPr>
          <p:nvPr>
            <p:ph type="body" sz="quarter" idx="16"/>
          </p:nvPr>
        </p:nvSpPr>
        <p:spPr>
          <a:xfrm>
            <a:off x="514351" y="3190673"/>
            <a:ext cx="7025216" cy="3006928"/>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6268860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F Text + Image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273820" y="555586"/>
            <a:ext cx="6296228" cy="1018575"/>
          </a:xfrm>
        </p:spPr>
        <p:txBody>
          <a:bodyPr anchor="t" anchorCtr="0">
            <a:noAutofit/>
          </a:bodyPr>
          <a:lstStyle>
            <a:lvl1pPr>
              <a:defRPr sz="2800" b="1"/>
            </a:lvl1pPr>
          </a:lstStyle>
          <a:p>
            <a:r>
              <a:rPr lang="en-US"/>
              <a:t>CLICK TO EDIT MASTER TITLE STYLE</a:t>
            </a:r>
            <a:endParaRPr lang="fi-FI"/>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hasCustomPrompt="1"/>
          </p:nvPr>
        </p:nvSpPr>
        <p:spPr>
          <a:xfrm>
            <a:off x="5273822" y="1857375"/>
            <a:ext cx="3041499" cy="3886199"/>
          </a:xfrm>
        </p:spPr>
        <p:txBody>
          <a:bodyPr>
            <a:noAutofit/>
          </a:bodyPr>
          <a:lstStyle>
            <a:lvl1pPr marL="0" indent="0">
              <a:lnSpc>
                <a:spcPct val="100000"/>
              </a:lnSpc>
              <a:spcBef>
                <a:spcPts val="400"/>
              </a:spcBef>
              <a:spcAft>
                <a:spcPts val="400"/>
              </a:spcAft>
              <a:buFontTx/>
              <a:buNone/>
              <a:defRPr sz="1000"/>
            </a:lvl1pPr>
            <a:lvl2pPr marL="457200" indent="0">
              <a:lnSpc>
                <a:spcPct val="100000"/>
              </a:lnSpc>
              <a:spcBef>
                <a:spcPts val="400"/>
              </a:spcBef>
              <a:spcAft>
                <a:spcPts val="400"/>
              </a:spcAft>
              <a:buFontTx/>
              <a:buNone/>
              <a:defRPr sz="1000"/>
            </a:lvl2pPr>
            <a:lvl3pPr marL="914400" indent="0">
              <a:lnSpc>
                <a:spcPct val="100000"/>
              </a:lnSpc>
              <a:spcBef>
                <a:spcPts val="400"/>
              </a:spcBef>
              <a:spcAft>
                <a:spcPts val="400"/>
              </a:spcAft>
              <a:buFontTx/>
              <a:buNone/>
              <a:defRPr sz="1000"/>
            </a:lvl3pPr>
            <a:lvl4pPr marL="1371600" indent="0">
              <a:lnSpc>
                <a:spcPct val="100000"/>
              </a:lnSpc>
              <a:spcBef>
                <a:spcPts val="400"/>
              </a:spcBef>
              <a:spcAft>
                <a:spcPts val="400"/>
              </a:spcAft>
              <a:buFontTx/>
              <a:buNone/>
              <a:defRPr sz="1000"/>
            </a:lvl4pPr>
            <a:lvl5pPr marL="1828800" indent="0">
              <a:lnSpc>
                <a:spcPct val="100000"/>
              </a:lnSpc>
              <a:spcBef>
                <a:spcPts val="400"/>
              </a:spcBef>
              <a:spcAft>
                <a:spcPts val="400"/>
              </a:spcAft>
              <a:buFontTx/>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0" name="Picture Placeholder 2">
            <a:extLst>
              <a:ext uri="{FF2B5EF4-FFF2-40B4-BE49-F238E27FC236}">
                <a16:creationId xmlns:a16="http://schemas.microsoft.com/office/drawing/2014/main" id="{3435DDE2-3C30-44D7-A4A0-E67F215A38D5}"/>
              </a:ext>
            </a:extLst>
          </p:cNvPr>
          <p:cNvSpPr>
            <a:spLocks noGrp="1"/>
          </p:cNvSpPr>
          <p:nvPr>
            <p:ph type="pic" idx="13"/>
          </p:nvPr>
        </p:nvSpPr>
        <p:spPr>
          <a:xfrm>
            <a:off x="-1" y="1"/>
            <a:ext cx="5040351" cy="6201239"/>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13" name="Content Placeholder 3">
            <a:extLst>
              <a:ext uri="{FF2B5EF4-FFF2-40B4-BE49-F238E27FC236}">
                <a16:creationId xmlns:a16="http://schemas.microsoft.com/office/drawing/2014/main" id="{57D44F54-A0BE-F749-A66A-C65C0E3E87F3}"/>
              </a:ext>
            </a:extLst>
          </p:cNvPr>
          <p:cNvSpPr>
            <a:spLocks noGrp="1"/>
          </p:cNvSpPr>
          <p:nvPr>
            <p:ph sz="half" idx="14" hasCustomPrompt="1"/>
          </p:nvPr>
        </p:nvSpPr>
        <p:spPr>
          <a:xfrm>
            <a:off x="8503340" y="1857375"/>
            <a:ext cx="3041499" cy="3886200"/>
          </a:xfrm>
        </p:spPr>
        <p:txBody>
          <a:bodyPr>
            <a:noAutofit/>
          </a:bodyPr>
          <a:lstStyle>
            <a:lvl1pPr marL="0" indent="0">
              <a:lnSpc>
                <a:spcPct val="100000"/>
              </a:lnSpc>
              <a:spcBef>
                <a:spcPts val="400"/>
              </a:spcBef>
              <a:spcAft>
                <a:spcPts val="400"/>
              </a:spcAft>
              <a:buFontTx/>
              <a:buNone/>
              <a:defRPr sz="1000"/>
            </a:lvl1pPr>
            <a:lvl2pPr marL="457200" indent="0">
              <a:lnSpc>
                <a:spcPct val="100000"/>
              </a:lnSpc>
              <a:spcBef>
                <a:spcPts val="400"/>
              </a:spcBef>
              <a:spcAft>
                <a:spcPts val="400"/>
              </a:spcAft>
              <a:buFontTx/>
              <a:buNone/>
              <a:defRPr sz="1000"/>
            </a:lvl2pPr>
            <a:lvl3pPr marL="914400" indent="0">
              <a:lnSpc>
                <a:spcPct val="100000"/>
              </a:lnSpc>
              <a:spcBef>
                <a:spcPts val="400"/>
              </a:spcBef>
              <a:spcAft>
                <a:spcPts val="400"/>
              </a:spcAft>
              <a:buFontTx/>
              <a:buNone/>
              <a:defRPr sz="1000"/>
            </a:lvl3pPr>
            <a:lvl4pPr marL="1371600" indent="0">
              <a:lnSpc>
                <a:spcPct val="100000"/>
              </a:lnSpc>
              <a:spcBef>
                <a:spcPts val="400"/>
              </a:spcBef>
              <a:spcAft>
                <a:spcPts val="400"/>
              </a:spcAft>
              <a:buFontTx/>
              <a:buNone/>
              <a:defRPr sz="1000"/>
            </a:lvl4pPr>
            <a:lvl5pPr marL="1828800" indent="0">
              <a:lnSpc>
                <a:spcPct val="100000"/>
              </a:lnSpc>
              <a:spcBef>
                <a:spcPts val="400"/>
              </a:spcBef>
              <a:spcAft>
                <a:spcPts val="400"/>
              </a:spcAft>
              <a:buFontTx/>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643015600"/>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495610"/>
            <a:ext cx="5822165" cy="579212"/>
          </a:xfrm>
        </p:spPr>
        <p:txBody>
          <a:bodyPr anchor="t"/>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A961DE90-BB77-384C-A426-B1721FCCCBE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300528B8-D324-9AEA-685F-7FC7D31773CF}"/>
              </a:ext>
            </a:extLst>
          </p:cNvPr>
          <p:cNvSpPr>
            <a:spLocks noGrp="1"/>
          </p:cNvSpPr>
          <p:nvPr>
            <p:ph type="body" sz="quarter" idx="15"/>
          </p:nvPr>
        </p:nvSpPr>
        <p:spPr>
          <a:xfrm>
            <a:off x="514351" y="2849033"/>
            <a:ext cx="7031567" cy="322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9983385"/>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4693357" y="1046389"/>
            <a:ext cx="5640648"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4693584" y="1656253"/>
            <a:ext cx="5643400" cy="404545"/>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4658628"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F69FEC7-EE6A-7343-BEC0-F1D219B54229}" type="datetime1">
              <a:rPr lang="fi-FI" noProof="0" smtClean="0"/>
              <a:t>9.12.2025</a:t>
            </a:fld>
            <a:endParaRPr lang="fi-FI" noProof="0"/>
          </a:p>
        </p:txBody>
      </p:sp>
      <p:sp>
        <p:nvSpPr>
          <p:cNvPr id="6" name="Text Placeholder 4">
            <a:extLst>
              <a:ext uri="{FF2B5EF4-FFF2-40B4-BE49-F238E27FC236}">
                <a16:creationId xmlns:a16="http://schemas.microsoft.com/office/drawing/2014/main" id="{7D40A370-E63B-D417-ABCA-2114399AED1C}"/>
              </a:ext>
            </a:extLst>
          </p:cNvPr>
          <p:cNvSpPr>
            <a:spLocks noGrp="1"/>
          </p:cNvSpPr>
          <p:nvPr>
            <p:ph type="body" sz="quarter" idx="16"/>
          </p:nvPr>
        </p:nvSpPr>
        <p:spPr>
          <a:xfrm>
            <a:off x="4658784" y="3562352"/>
            <a:ext cx="7052733"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9008319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Content_8">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12118"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a:t>
            </a: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516D422D-5223-6C41-B26E-39DFC7676906}"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7EC97C2F-5403-C619-D894-DBB3E6B1B8B8}"/>
              </a:ext>
            </a:extLst>
          </p:cNvPr>
          <p:cNvSpPr>
            <a:spLocks noGrp="1"/>
          </p:cNvSpPr>
          <p:nvPr>
            <p:ph type="body" sz="quarter" idx="16"/>
          </p:nvPr>
        </p:nvSpPr>
        <p:spPr>
          <a:xfrm>
            <a:off x="514351" y="3562352"/>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94963534"/>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Content_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235454"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235681"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EF280BD-1C14-DC4F-ACCD-0B25DFF24447}" type="datetime1">
              <a:rPr lang="fi-FI" noProof="0" smtClean="0"/>
              <a:t>9.12.2025</a:t>
            </a:fld>
            <a:endParaRPr lang="fi-FI" noProof="0"/>
          </a:p>
        </p:txBody>
      </p:sp>
      <p:sp>
        <p:nvSpPr>
          <p:cNvPr id="5" name="Text Placeholder 4">
            <a:extLst>
              <a:ext uri="{FF2B5EF4-FFF2-40B4-BE49-F238E27FC236}">
                <a16:creationId xmlns:a16="http://schemas.microsoft.com/office/drawing/2014/main" id="{98B10C12-BDDB-CAB2-0C27-CA0C912216B6}"/>
              </a:ext>
            </a:extLst>
          </p:cNvPr>
          <p:cNvSpPr>
            <a:spLocks noGrp="1"/>
          </p:cNvSpPr>
          <p:nvPr>
            <p:ph type="body" sz="quarter" idx="16"/>
          </p:nvPr>
        </p:nvSpPr>
        <p:spPr>
          <a:xfrm>
            <a:off x="8218185" y="3561349"/>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918654987"/>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Content_10">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856735"/>
            <a:ext cx="6167824"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8B4ECF94-6193-1740-A760-23116E9B107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4" name="Text Placeholder 4">
            <a:extLst>
              <a:ext uri="{FF2B5EF4-FFF2-40B4-BE49-F238E27FC236}">
                <a16:creationId xmlns:a16="http://schemas.microsoft.com/office/drawing/2014/main" id="{C6A39878-4592-DD44-55F7-229F9384399D}"/>
              </a:ext>
            </a:extLst>
          </p:cNvPr>
          <p:cNvSpPr>
            <a:spLocks noGrp="1"/>
          </p:cNvSpPr>
          <p:nvPr>
            <p:ph type="body" sz="quarter" idx="16"/>
          </p:nvPr>
        </p:nvSpPr>
        <p:spPr>
          <a:xfrm>
            <a:off x="514760" y="1435948"/>
            <a:ext cx="11152307" cy="1322981"/>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783970556"/>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Content_11">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917388"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93398" y="0"/>
            <a:ext cx="3864651" cy="3457433"/>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9803"/>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2443"/>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BA96A2D-D1F0-6441-9AAE-23642E4CF84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Picture Placeholder 43">
            <a:extLst>
              <a:ext uri="{FF2B5EF4-FFF2-40B4-BE49-F238E27FC236}">
                <a16:creationId xmlns:a16="http://schemas.microsoft.com/office/drawing/2014/main" id="{F6AF374F-7A6B-1598-AF38-2421902DC01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93398" y="3508755"/>
            <a:ext cx="3864651" cy="3349245"/>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595DF4-CB00-876A-935A-8F0B55D1D4D7}"/>
              </a:ext>
            </a:extLst>
          </p:cNvPr>
          <p:cNvSpPr>
            <a:spLocks noGrp="1"/>
          </p:cNvSpPr>
          <p:nvPr>
            <p:ph type="body" sz="quarter" idx="18"/>
          </p:nvPr>
        </p:nvSpPr>
        <p:spPr>
          <a:xfrm>
            <a:off x="512336" y="3556646"/>
            <a:ext cx="3412349" cy="2636559"/>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095812813"/>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Content_12">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887755"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7755"/>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395"/>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1319AD54-9A4C-9544-9EF0-E9CEB63DD27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Chart Placeholder 4">
            <a:extLst>
              <a:ext uri="{FF2B5EF4-FFF2-40B4-BE49-F238E27FC236}">
                <a16:creationId xmlns:a16="http://schemas.microsoft.com/office/drawing/2014/main" id="{85649BD2-D3A5-C7BB-0511-90C2D99F76E2}"/>
              </a:ext>
              <a:ext uri="{C183D7F6-B498-43B3-948B-1728B52AA6E4}">
                <adec:decorative xmlns:adec="http://schemas.microsoft.com/office/drawing/2017/decorative" val="1"/>
              </a:ext>
            </a:extLst>
          </p:cNvPr>
          <p:cNvSpPr>
            <a:spLocks noGrp="1"/>
          </p:cNvSpPr>
          <p:nvPr>
            <p:ph type="chart" sz="quarter" idx="18"/>
          </p:nvPr>
        </p:nvSpPr>
        <p:spPr>
          <a:xfrm>
            <a:off x="4389967" y="477078"/>
            <a:ext cx="3415564" cy="5738191"/>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AD79FAEB-72CA-7384-4659-9B88C5C49F91}"/>
              </a:ext>
            </a:extLst>
          </p:cNvPr>
          <p:cNvSpPr>
            <a:spLocks noGrp="1"/>
          </p:cNvSpPr>
          <p:nvPr>
            <p:ph type="body" sz="quarter" idx="19"/>
          </p:nvPr>
        </p:nvSpPr>
        <p:spPr>
          <a:xfrm>
            <a:off x="512336" y="3122811"/>
            <a:ext cx="3412349" cy="307039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3441812192"/>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26054"/>
            <a:ext cx="5675816"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35918"/>
            <a:ext cx="5675816" cy="404545"/>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EBD0C6C-AF5B-D645-81D8-C5B81844D2C3}"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E9AFCD4E-AA8F-4EAD-9923-A56C1BE63108}"/>
              </a:ext>
            </a:extLst>
          </p:cNvPr>
          <p:cNvSpPr>
            <a:spLocks noGrp="1"/>
          </p:cNvSpPr>
          <p:nvPr>
            <p:ph type="body" sz="quarter" idx="19"/>
          </p:nvPr>
        </p:nvSpPr>
        <p:spPr>
          <a:xfrm>
            <a:off x="512335" y="3234088"/>
            <a:ext cx="7027452" cy="268309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12375410"/>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Content_14">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186993" cy="2445845"/>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F84829B-12B2-D84D-B2F3-C1E16789E46B}"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511827"/>
            <a:ext cx="3186993" cy="2420984"/>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686CE0B3-335F-A6D3-AD8F-8C33B6EF8BF1}"/>
              </a:ext>
            </a:extLst>
          </p:cNvPr>
          <p:cNvSpPr>
            <a:spLocks noGrp="1"/>
          </p:cNvSpPr>
          <p:nvPr>
            <p:ph type="body" sz="quarter" idx="21"/>
          </p:nvPr>
        </p:nvSpPr>
        <p:spPr>
          <a:xfrm>
            <a:off x="512336" y="3061253"/>
            <a:ext cx="3378803" cy="2855932"/>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687381461"/>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Content_15">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5"/>
            <a:ext cx="3200245" cy="5255308"/>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25659B6-B5A6-E048-9D73-60E6B9B5F9BE}" type="datetime1">
              <a:rPr lang="fi-FI" noProof="0" smtClean="0"/>
              <a:t>9.12.2025</a:t>
            </a:fld>
            <a:endParaRPr lang="fi-FI" noProof="0"/>
          </a:p>
        </p:txBody>
      </p:sp>
      <p:sp>
        <p:nvSpPr>
          <p:cNvPr id="6" name="Picture Placeholder 43">
            <a:extLst>
              <a:ext uri="{FF2B5EF4-FFF2-40B4-BE49-F238E27FC236}">
                <a16:creationId xmlns:a16="http://schemas.microsoft.com/office/drawing/2014/main" id="{BA1631E1-D01F-AEBB-064E-37E7FDEE7D39}"/>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Picture Placeholder 43">
            <a:extLst>
              <a:ext uri="{FF2B5EF4-FFF2-40B4-BE49-F238E27FC236}">
                <a16:creationId xmlns:a16="http://schemas.microsoft.com/office/drawing/2014/main" id="{4D7E719C-07B8-473C-6C94-DD7E08A58CFB}"/>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4191FB-E06A-5F3F-607C-1FBA0EF95729}"/>
              </a:ext>
            </a:extLst>
          </p:cNvPr>
          <p:cNvSpPr>
            <a:spLocks noGrp="1"/>
          </p:cNvSpPr>
          <p:nvPr>
            <p:ph type="body" sz="quarter" idx="21"/>
          </p:nvPr>
        </p:nvSpPr>
        <p:spPr>
          <a:xfrm>
            <a:off x="512336" y="2858460"/>
            <a:ext cx="3378803" cy="305872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242663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BF Text x 2+ Image Company inf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273820" y="555586"/>
            <a:ext cx="6296228" cy="1018575"/>
          </a:xfrm>
        </p:spPr>
        <p:txBody>
          <a:bodyPr anchor="t" anchorCtr="0">
            <a:noAutofit/>
          </a:bodyPr>
          <a:lstStyle>
            <a:lvl1pPr>
              <a:defRPr sz="2800" b="1"/>
            </a:lvl1pPr>
          </a:lstStyle>
          <a:p>
            <a:r>
              <a:rPr lang="en-US"/>
              <a:t>CLICK TO EDIT MASTER TITLE STYLE</a:t>
            </a:r>
            <a:endParaRPr lang="fi-FI"/>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hasCustomPrompt="1"/>
          </p:nvPr>
        </p:nvSpPr>
        <p:spPr>
          <a:xfrm>
            <a:off x="5273822" y="1857375"/>
            <a:ext cx="3041499" cy="3886199"/>
          </a:xfrm>
        </p:spPr>
        <p:txBody>
          <a:bodyPr>
            <a:noAutofit/>
          </a:bodyPr>
          <a:lstStyle>
            <a:lvl1pPr marL="0" indent="0">
              <a:lnSpc>
                <a:spcPct val="100000"/>
              </a:lnSpc>
              <a:spcBef>
                <a:spcPts val="400"/>
              </a:spcBef>
              <a:spcAft>
                <a:spcPts val="400"/>
              </a:spcAft>
              <a:buFontTx/>
              <a:buNone/>
              <a:defRPr sz="1000"/>
            </a:lvl1pPr>
            <a:lvl2pPr marL="457200" indent="0">
              <a:lnSpc>
                <a:spcPct val="100000"/>
              </a:lnSpc>
              <a:spcBef>
                <a:spcPts val="400"/>
              </a:spcBef>
              <a:spcAft>
                <a:spcPts val="400"/>
              </a:spcAft>
              <a:buFontTx/>
              <a:buNone/>
              <a:defRPr sz="1000"/>
            </a:lvl2pPr>
            <a:lvl3pPr marL="914400" indent="0">
              <a:lnSpc>
                <a:spcPct val="100000"/>
              </a:lnSpc>
              <a:spcBef>
                <a:spcPts val="400"/>
              </a:spcBef>
              <a:spcAft>
                <a:spcPts val="400"/>
              </a:spcAft>
              <a:buFontTx/>
              <a:buNone/>
              <a:defRPr sz="1000"/>
            </a:lvl3pPr>
            <a:lvl4pPr marL="1371600" indent="0">
              <a:lnSpc>
                <a:spcPct val="100000"/>
              </a:lnSpc>
              <a:spcBef>
                <a:spcPts val="400"/>
              </a:spcBef>
              <a:spcAft>
                <a:spcPts val="400"/>
              </a:spcAft>
              <a:buFontTx/>
              <a:buNone/>
              <a:defRPr sz="1000"/>
            </a:lvl4pPr>
            <a:lvl5pPr marL="1828800" indent="0">
              <a:lnSpc>
                <a:spcPct val="100000"/>
              </a:lnSpc>
              <a:spcBef>
                <a:spcPts val="400"/>
              </a:spcBef>
              <a:spcAft>
                <a:spcPts val="400"/>
              </a:spcAft>
              <a:buFontTx/>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0" name="Picture Placeholder 2">
            <a:extLst>
              <a:ext uri="{FF2B5EF4-FFF2-40B4-BE49-F238E27FC236}">
                <a16:creationId xmlns:a16="http://schemas.microsoft.com/office/drawing/2014/main" id="{3435DDE2-3C30-44D7-A4A0-E67F215A38D5}"/>
              </a:ext>
            </a:extLst>
          </p:cNvPr>
          <p:cNvSpPr>
            <a:spLocks noGrp="1"/>
          </p:cNvSpPr>
          <p:nvPr>
            <p:ph type="pic" idx="13"/>
          </p:nvPr>
        </p:nvSpPr>
        <p:spPr>
          <a:xfrm>
            <a:off x="-1" y="1"/>
            <a:ext cx="5040351" cy="6201239"/>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13" name="Content Placeholder 3">
            <a:extLst>
              <a:ext uri="{FF2B5EF4-FFF2-40B4-BE49-F238E27FC236}">
                <a16:creationId xmlns:a16="http://schemas.microsoft.com/office/drawing/2014/main" id="{57D44F54-A0BE-F749-A66A-C65C0E3E87F3}"/>
              </a:ext>
            </a:extLst>
          </p:cNvPr>
          <p:cNvSpPr>
            <a:spLocks noGrp="1"/>
          </p:cNvSpPr>
          <p:nvPr>
            <p:ph sz="half" idx="14" hasCustomPrompt="1"/>
          </p:nvPr>
        </p:nvSpPr>
        <p:spPr>
          <a:xfrm>
            <a:off x="8503340" y="1857375"/>
            <a:ext cx="3041499" cy="3886200"/>
          </a:xfrm>
        </p:spPr>
        <p:txBody>
          <a:bodyPr>
            <a:noAutofit/>
          </a:bodyPr>
          <a:lstStyle>
            <a:lvl1pPr marL="0" indent="0">
              <a:lnSpc>
                <a:spcPct val="100000"/>
              </a:lnSpc>
              <a:spcBef>
                <a:spcPts val="400"/>
              </a:spcBef>
              <a:spcAft>
                <a:spcPts val="400"/>
              </a:spcAft>
              <a:buFontTx/>
              <a:buNone/>
              <a:defRPr sz="1000"/>
            </a:lvl1pPr>
            <a:lvl2pPr marL="457200" indent="0">
              <a:lnSpc>
                <a:spcPct val="100000"/>
              </a:lnSpc>
              <a:spcBef>
                <a:spcPts val="400"/>
              </a:spcBef>
              <a:spcAft>
                <a:spcPts val="400"/>
              </a:spcAft>
              <a:buFontTx/>
              <a:buNone/>
              <a:defRPr sz="1000"/>
            </a:lvl2pPr>
            <a:lvl3pPr marL="914400" indent="0">
              <a:lnSpc>
                <a:spcPct val="100000"/>
              </a:lnSpc>
              <a:spcBef>
                <a:spcPts val="400"/>
              </a:spcBef>
              <a:spcAft>
                <a:spcPts val="400"/>
              </a:spcAft>
              <a:buFontTx/>
              <a:buNone/>
              <a:defRPr sz="1000"/>
            </a:lvl3pPr>
            <a:lvl4pPr marL="1371600" indent="0">
              <a:lnSpc>
                <a:spcPct val="100000"/>
              </a:lnSpc>
              <a:spcBef>
                <a:spcPts val="400"/>
              </a:spcBef>
              <a:spcAft>
                <a:spcPts val="400"/>
              </a:spcAft>
              <a:buFontTx/>
              <a:buNone/>
              <a:defRPr sz="1000"/>
            </a:lvl4pPr>
            <a:lvl5pPr marL="1828800" indent="0">
              <a:lnSpc>
                <a:spcPct val="100000"/>
              </a:lnSpc>
              <a:spcBef>
                <a:spcPts val="400"/>
              </a:spcBef>
              <a:spcAft>
                <a:spcPts val="400"/>
              </a:spcAft>
              <a:buFontTx/>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Text Placeholder 23">
            <a:extLst>
              <a:ext uri="{FF2B5EF4-FFF2-40B4-BE49-F238E27FC236}">
                <a16:creationId xmlns:a16="http://schemas.microsoft.com/office/drawing/2014/main" id="{27BE82D2-7A09-8B40-BFB0-2BE54029228F}"/>
              </a:ext>
            </a:extLst>
          </p:cNvPr>
          <p:cNvSpPr>
            <a:spLocks noGrp="1"/>
          </p:cNvSpPr>
          <p:nvPr>
            <p:ph type="body" sz="quarter" idx="15" hasCustomPrompt="1"/>
          </p:nvPr>
        </p:nvSpPr>
        <p:spPr>
          <a:xfrm>
            <a:off x="5268949" y="5852160"/>
            <a:ext cx="4232424" cy="766276"/>
          </a:xfrm>
          <a:prstGeom prst="rect">
            <a:avLst/>
          </a:prstGeom>
        </p:spPr>
        <p:txBody>
          <a:bodyPr anchor="b"/>
          <a:lstStyle>
            <a:lvl1pPr marL="11113" indent="0">
              <a:lnSpc>
                <a:spcPct val="100000"/>
              </a:lnSpc>
              <a:spcBef>
                <a:spcPts val="0"/>
              </a:spcBef>
              <a:buNone/>
              <a:tabLst/>
              <a:defRPr sz="1000">
                <a:solidFill>
                  <a:srgbClr val="002EA2"/>
                </a:solidFill>
                <a:latin typeface="+mn-lt"/>
                <a:ea typeface="Tahoma" panose="020B0604030504040204" pitchFamily="34" charset="0"/>
                <a:cs typeface="Tahoma" panose="020B0604030504040204" pitchFamily="34" charset="0"/>
              </a:defRPr>
            </a:lvl1pPr>
          </a:lstStyle>
          <a:p>
            <a:pPr lvl="0"/>
            <a:r>
              <a:rPr lang="en-US"/>
              <a:t>Click to insert contact info: name, title, </a:t>
            </a:r>
            <a:br>
              <a:rPr lang="en-US"/>
            </a:br>
            <a:r>
              <a:rPr lang="en-US"/>
              <a:t>email, </a:t>
            </a:r>
            <a:br>
              <a:rPr lang="en-US"/>
            </a:br>
            <a:r>
              <a:rPr lang="en-US"/>
              <a:t>mobile, </a:t>
            </a:r>
            <a:br>
              <a:rPr lang="en-US"/>
            </a:br>
            <a:r>
              <a:rPr lang="en-US"/>
              <a:t>webpage</a:t>
            </a:r>
            <a:endParaRPr lang="fi-FI"/>
          </a:p>
        </p:txBody>
      </p:sp>
    </p:spTree>
    <p:extLst>
      <p:ext uri="{BB962C8B-B14F-4D97-AF65-F5344CB8AC3E}">
        <p14:creationId xmlns:p14="http://schemas.microsoft.com/office/powerpoint/2010/main" val="109605499"/>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Content_16">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BB3F41DD-1110-684B-8DED-106C0DD13F97}" type="datetime1">
              <a:rPr lang="fi-FI" noProof="0" smtClean="0"/>
              <a:t>9.12.2025</a:t>
            </a:fld>
            <a:endParaRPr lang="fi-FI" noProof="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4" name="Chart Placeholder 4">
            <a:extLst>
              <a:ext uri="{FF2B5EF4-FFF2-40B4-BE49-F238E27FC236}">
                <a16:creationId xmlns:a16="http://schemas.microsoft.com/office/drawing/2014/main" id="{D290564D-B36D-065D-9623-012DB73222B7}"/>
              </a:ext>
              <a:ext uri="{C183D7F6-B498-43B3-948B-1728B52AA6E4}">
                <adec:decorative xmlns:adec="http://schemas.microsoft.com/office/drawing/2017/decorative" val="1"/>
              </a:ext>
            </a:extLst>
          </p:cNvPr>
          <p:cNvSpPr>
            <a:spLocks noGrp="1"/>
          </p:cNvSpPr>
          <p:nvPr>
            <p:ph type="chart" sz="quarter" idx="21"/>
          </p:nvPr>
        </p:nvSpPr>
        <p:spPr>
          <a:xfrm>
            <a:off x="8112225"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10" name="Chart Placeholder 4">
            <a:extLst>
              <a:ext uri="{FF2B5EF4-FFF2-40B4-BE49-F238E27FC236}">
                <a16:creationId xmlns:a16="http://schemas.microsoft.com/office/drawing/2014/main" id="{D62C765F-9B9E-E390-9D8F-2FB1ECE978D1}"/>
              </a:ext>
              <a:ext uri="{C183D7F6-B498-43B3-948B-1728B52AA6E4}">
                <adec:decorative xmlns:adec="http://schemas.microsoft.com/office/drawing/2017/decorative" val="1"/>
              </a:ext>
            </a:extLst>
          </p:cNvPr>
          <p:cNvSpPr>
            <a:spLocks noGrp="1"/>
          </p:cNvSpPr>
          <p:nvPr>
            <p:ph type="chart" sz="quarter" idx="22"/>
          </p:nvPr>
        </p:nvSpPr>
        <p:spPr>
          <a:xfrm>
            <a:off x="8112225"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D23A0174-A945-8979-754F-E96ADDDC8266}"/>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868589804"/>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Content_17">
    <p:spTree>
      <p:nvGrpSpPr>
        <p:cNvPr id="1" name=""/>
        <p:cNvGrpSpPr/>
        <p:nvPr/>
      </p:nvGrpSpPr>
      <p:grpSpPr>
        <a:xfrm>
          <a:off x="0" y="0"/>
          <a:ext cx="0" cy="0"/>
          <a:chOff x="0" y="0"/>
          <a:chExt cx="0" cy="0"/>
        </a:xfrm>
      </p:grpSpPr>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F50BDE90-9A30-6C4C-8A79-1F0A68C140E7}"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67809"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0" name="Text Placeholder 4">
            <a:extLst>
              <a:ext uri="{FF2B5EF4-FFF2-40B4-BE49-F238E27FC236}">
                <a16:creationId xmlns:a16="http://schemas.microsoft.com/office/drawing/2014/main" id="{8D8A5817-EBDC-30C1-AD87-34B93F7F48BC}"/>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271416357"/>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Content_18">
    <p:spTree>
      <p:nvGrpSpPr>
        <p:cNvPr id="1" name=""/>
        <p:cNvGrpSpPr/>
        <p:nvPr/>
      </p:nvGrpSpPr>
      <p:grpSpPr>
        <a:xfrm>
          <a:off x="0" y="0"/>
          <a:ext cx="0" cy="0"/>
          <a:chOff x="0" y="0"/>
          <a:chExt cx="0" cy="0"/>
        </a:xfrm>
      </p:grpSpPr>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138405"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501204"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069839"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07006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7"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ACC931C-C18D-C84B-89C9-7437D3868FC3}" type="datetime1">
              <a:rPr lang="fi-FI" noProof="0" smtClean="0"/>
              <a:t>9.12.2025</a:t>
            </a:fld>
            <a:endParaRPr lang="fi-FI" noProof="0"/>
          </a:p>
        </p:txBody>
      </p:sp>
      <p:sp>
        <p:nvSpPr>
          <p:cNvPr id="10" name="Text Placeholder 4">
            <a:extLst>
              <a:ext uri="{FF2B5EF4-FFF2-40B4-BE49-F238E27FC236}">
                <a16:creationId xmlns:a16="http://schemas.microsoft.com/office/drawing/2014/main" id="{C250A45A-B42E-79DD-8D49-5D94B01938E6}"/>
              </a:ext>
            </a:extLst>
          </p:cNvPr>
          <p:cNvSpPr>
            <a:spLocks noGrp="1"/>
          </p:cNvSpPr>
          <p:nvPr>
            <p:ph type="body" sz="quarter" idx="23"/>
          </p:nvPr>
        </p:nvSpPr>
        <p:spPr>
          <a:xfrm>
            <a:off x="8070067"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0145705"/>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Content_1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214451"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768025"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C58D028-C3BB-D448-A1BB-9CC82F165E6E}"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7917544" y="2544863"/>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4" name="Picture Placeholder 43">
            <a:extLst>
              <a:ext uri="{FF2B5EF4-FFF2-40B4-BE49-F238E27FC236}">
                <a16:creationId xmlns:a16="http://schemas.microsoft.com/office/drawing/2014/main" id="{34B44915-EADB-096E-9C23-E70596F01692}"/>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514129"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Text Placeholder 4">
            <a:extLst>
              <a:ext uri="{FF2B5EF4-FFF2-40B4-BE49-F238E27FC236}">
                <a16:creationId xmlns:a16="http://schemas.microsoft.com/office/drawing/2014/main" id="{CD0CB978-2BAA-3C88-5F47-68989C3D49A3}"/>
              </a:ext>
            </a:extLst>
          </p:cNvPr>
          <p:cNvSpPr>
            <a:spLocks noGrp="1"/>
          </p:cNvSpPr>
          <p:nvPr>
            <p:ph type="body" sz="quarter" idx="23"/>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2156363386"/>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Content_20">
    <p:spTree>
      <p:nvGrpSpPr>
        <p:cNvPr id="1" name=""/>
        <p:cNvGrpSpPr/>
        <p:nvPr/>
      </p:nvGrpSpPr>
      <p:grpSpPr>
        <a:xfrm>
          <a:off x="0" y="0"/>
          <a:ext cx="0" cy="0"/>
          <a:chOff x="0" y="0"/>
          <a:chExt cx="0" cy="0"/>
        </a:xfrm>
      </p:grpSpPr>
      <p:sp>
        <p:nvSpPr>
          <p:cNvPr id="2" name="Title 1"/>
          <p:cNvSpPr>
            <a:spLocks noGrp="1"/>
          </p:cNvSpPr>
          <p:nvPr>
            <p:ph type="title"/>
          </p:nvPr>
        </p:nvSpPr>
        <p:spPr>
          <a:xfrm>
            <a:off x="522410" y="1049158"/>
            <a:ext cx="6256612"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CA4CD7F-FF71-034A-A15C-B6605C6621C5}"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273562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4943872"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715211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1" name="Text Placeholder 21">
            <a:extLst>
              <a:ext uri="{FF2B5EF4-FFF2-40B4-BE49-F238E27FC236}">
                <a16:creationId xmlns:a16="http://schemas.microsoft.com/office/drawing/2014/main" id="{C55FD976-E1FC-55D2-F690-0E4D1702240F}"/>
              </a:ext>
            </a:extLst>
          </p:cNvPr>
          <p:cNvSpPr>
            <a:spLocks noGrp="1"/>
          </p:cNvSpPr>
          <p:nvPr>
            <p:ph type="body" sz="quarter" idx="25" hasCustomPrompt="1"/>
          </p:nvPr>
        </p:nvSpPr>
        <p:spPr>
          <a:xfrm>
            <a:off x="9364760"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 name="Text Placeholder 4">
            <a:extLst>
              <a:ext uri="{FF2B5EF4-FFF2-40B4-BE49-F238E27FC236}">
                <a16:creationId xmlns:a16="http://schemas.microsoft.com/office/drawing/2014/main" id="{A59D9924-F708-6081-B40C-C09127AAF14C}"/>
              </a:ext>
            </a:extLst>
          </p:cNvPr>
          <p:cNvSpPr>
            <a:spLocks noGrp="1"/>
          </p:cNvSpPr>
          <p:nvPr>
            <p:ph type="body" sz="quarter" idx="26"/>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
        <p:nvSpPr>
          <p:cNvPr id="10" name="Text Placeholder 5">
            <a:extLst>
              <a:ext uri="{FF2B5EF4-FFF2-40B4-BE49-F238E27FC236}">
                <a16:creationId xmlns:a16="http://schemas.microsoft.com/office/drawing/2014/main" id="{1AE6072E-53A5-649D-94A4-91AC073B875C}"/>
              </a:ext>
            </a:extLst>
          </p:cNvPr>
          <p:cNvSpPr>
            <a:spLocks noGrp="1"/>
          </p:cNvSpPr>
          <p:nvPr>
            <p:ph type="body" sz="quarter" idx="27"/>
          </p:nvPr>
        </p:nvSpPr>
        <p:spPr>
          <a:xfrm>
            <a:off x="527321"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2" name="Text Placeholder 5">
            <a:extLst>
              <a:ext uri="{FF2B5EF4-FFF2-40B4-BE49-F238E27FC236}">
                <a16:creationId xmlns:a16="http://schemas.microsoft.com/office/drawing/2014/main" id="{EED3FD24-FA6D-D5A3-F584-9D415A51506E}"/>
              </a:ext>
            </a:extLst>
          </p:cNvPr>
          <p:cNvSpPr>
            <a:spLocks noGrp="1"/>
          </p:cNvSpPr>
          <p:nvPr>
            <p:ph type="body" sz="quarter" idx="28"/>
          </p:nvPr>
        </p:nvSpPr>
        <p:spPr>
          <a:xfrm>
            <a:off x="273573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3" name="Text Placeholder 5">
            <a:extLst>
              <a:ext uri="{FF2B5EF4-FFF2-40B4-BE49-F238E27FC236}">
                <a16:creationId xmlns:a16="http://schemas.microsoft.com/office/drawing/2014/main" id="{47634718-1E7C-CEF8-696A-00872A8DA197}"/>
              </a:ext>
            </a:extLst>
          </p:cNvPr>
          <p:cNvSpPr>
            <a:spLocks noGrp="1"/>
          </p:cNvSpPr>
          <p:nvPr>
            <p:ph type="body" sz="quarter" idx="29"/>
          </p:nvPr>
        </p:nvSpPr>
        <p:spPr>
          <a:xfrm>
            <a:off x="4950164"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5EDDDF8B-F64D-47E8-5B55-60E990C0D472}"/>
              </a:ext>
            </a:extLst>
          </p:cNvPr>
          <p:cNvSpPr>
            <a:spLocks noGrp="1"/>
          </p:cNvSpPr>
          <p:nvPr>
            <p:ph type="body" sz="quarter" idx="30"/>
          </p:nvPr>
        </p:nvSpPr>
        <p:spPr>
          <a:xfrm>
            <a:off x="7158576"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5" name="Text Placeholder 5">
            <a:extLst>
              <a:ext uri="{FF2B5EF4-FFF2-40B4-BE49-F238E27FC236}">
                <a16:creationId xmlns:a16="http://schemas.microsoft.com/office/drawing/2014/main" id="{889CF884-5399-2B34-C70B-175A87102CD6}"/>
              </a:ext>
            </a:extLst>
          </p:cNvPr>
          <p:cNvSpPr>
            <a:spLocks noGrp="1"/>
          </p:cNvSpPr>
          <p:nvPr>
            <p:ph type="body" sz="quarter" idx="31"/>
          </p:nvPr>
        </p:nvSpPr>
        <p:spPr>
          <a:xfrm>
            <a:off x="937648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1871929902"/>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Content_21">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1E34F910-81CE-DC4F-5974-EE3B458ADEDF}"/>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38638"/>
            <a:ext cx="7988115"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7697"/>
            <a:ext cx="11100403" cy="1089152"/>
          </a:xfrm>
          <a:effectLst/>
        </p:spPr>
        <p:txBody>
          <a:bodyPr>
            <a:noAutofit/>
          </a:bodyPr>
          <a:lstStyle>
            <a:lvl1pPr marL="0" indent="0" algn="l">
              <a:buNone/>
              <a:defRPr sz="2133" spc="-27"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5D3D2CE-0EAD-4149-805D-2ABB4B49B146}"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6" y="3638400"/>
            <a:ext cx="2413913" cy="710400"/>
          </a:xfrm>
        </p:spPr>
        <p:txBody>
          <a:bodyPr anchor="b"/>
          <a:lstStyle>
            <a:lvl1pPr marL="0" indent="0">
              <a:buNone/>
              <a:defRPr sz="4000">
                <a:solidFill>
                  <a:schemeClr val="bg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3321227" y="3638400"/>
            <a:ext cx="2419573" cy="710400"/>
          </a:xfrm>
        </p:spPr>
        <p:txBody>
          <a:bodyPr anchor="b"/>
          <a:lstStyle>
            <a:lvl1pPr marL="0" indent="0">
              <a:buNone/>
              <a:defRPr sz="4000">
                <a:solidFill>
                  <a:schemeClr val="bg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6115072" y="3638400"/>
            <a:ext cx="2409728" cy="710400"/>
          </a:xfrm>
        </p:spPr>
        <p:txBody>
          <a:bodyPr anchor="b"/>
          <a:lstStyle>
            <a:lvl1pPr marL="0" indent="0">
              <a:buNone/>
              <a:defRPr sz="4000">
                <a:solidFill>
                  <a:schemeClr val="bg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8889717" y="3638400"/>
            <a:ext cx="2419083" cy="710400"/>
          </a:xfrm>
        </p:spPr>
        <p:txBody>
          <a:bodyPr anchor="b"/>
          <a:lstStyle>
            <a:lvl1pPr marL="0" indent="0">
              <a:buNone/>
              <a:defRPr sz="4000">
                <a:solidFill>
                  <a:schemeClr val="bg1"/>
                </a:solidFill>
              </a:defRPr>
            </a:lvl1pPr>
          </a:lstStyle>
          <a:p>
            <a:pPr lvl="0"/>
            <a:r>
              <a:rPr lang="fi-FI" noProof="0"/>
              <a:t>X.</a:t>
            </a:r>
          </a:p>
        </p:txBody>
      </p:sp>
      <p:sp>
        <p:nvSpPr>
          <p:cNvPr id="4" name="Kuvan paikkamerkki 5">
            <a:extLst>
              <a:ext uri="{FF2B5EF4-FFF2-40B4-BE49-F238E27FC236}">
                <a16:creationId xmlns:a16="http://schemas.microsoft.com/office/drawing/2014/main" id="{5EABC868-5AB8-4293-F17C-50FF8C39D95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Text Placeholder 4">
            <a:extLst>
              <a:ext uri="{FF2B5EF4-FFF2-40B4-BE49-F238E27FC236}">
                <a16:creationId xmlns:a16="http://schemas.microsoft.com/office/drawing/2014/main" id="{F191EAF8-5F54-7070-3A66-2E551DCA7A65}"/>
              </a:ext>
            </a:extLst>
          </p:cNvPr>
          <p:cNvSpPr>
            <a:spLocks noGrp="1"/>
          </p:cNvSpPr>
          <p:nvPr>
            <p:ph type="body" sz="quarter" idx="31"/>
          </p:nvPr>
        </p:nvSpPr>
        <p:spPr>
          <a:xfrm>
            <a:off x="527050"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58289316-D809-D219-34BE-A3FCE0EFF3ED}"/>
              </a:ext>
            </a:extLst>
          </p:cNvPr>
          <p:cNvSpPr>
            <a:spLocks noGrp="1"/>
          </p:cNvSpPr>
          <p:nvPr>
            <p:ph type="body" sz="quarter" idx="32"/>
          </p:nvPr>
        </p:nvSpPr>
        <p:spPr>
          <a:xfrm>
            <a:off x="3324038"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F02CB69B-9DBA-A2BE-74F0-D42B81C6555E}"/>
              </a:ext>
            </a:extLst>
          </p:cNvPr>
          <p:cNvSpPr>
            <a:spLocks noGrp="1"/>
          </p:cNvSpPr>
          <p:nvPr>
            <p:ph type="body" sz="quarter" idx="33"/>
          </p:nvPr>
        </p:nvSpPr>
        <p:spPr>
          <a:xfrm>
            <a:off x="6103097"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A77DE138-6655-E9D1-026B-87582C63F503}"/>
              </a:ext>
            </a:extLst>
          </p:cNvPr>
          <p:cNvSpPr>
            <a:spLocks noGrp="1"/>
          </p:cNvSpPr>
          <p:nvPr>
            <p:ph type="body" sz="quarter" idx="34"/>
          </p:nvPr>
        </p:nvSpPr>
        <p:spPr>
          <a:xfrm>
            <a:off x="8882156"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Tree>
    <p:extLst>
      <p:ext uri="{BB962C8B-B14F-4D97-AF65-F5344CB8AC3E}">
        <p14:creationId xmlns:p14="http://schemas.microsoft.com/office/powerpoint/2010/main" val="430238448"/>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Content_22">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4" name="Text Placeholder 4">
            <a:extLst>
              <a:ext uri="{FF2B5EF4-FFF2-40B4-BE49-F238E27FC236}">
                <a16:creationId xmlns:a16="http://schemas.microsoft.com/office/drawing/2014/main" id="{5AC4C26D-F637-7A19-3FEA-E862DCDDA7B9}"/>
              </a:ext>
              <a:ext uri="{C183D7F6-B498-43B3-948B-1728B52AA6E4}">
                <adec:decorative xmlns:adec="http://schemas.microsoft.com/office/drawing/2017/decorative" val="1"/>
              </a:ext>
            </a:extLst>
          </p:cNvPr>
          <p:cNvSpPr>
            <a:spLocks noGrp="1"/>
          </p:cNvSpPr>
          <p:nvPr>
            <p:ph type="body" sz="quarter" idx="25"/>
          </p:nvPr>
        </p:nvSpPr>
        <p:spPr>
          <a:xfrm flipV="1">
            <a:off x="596865" y="542084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E0FF5BED-2FEB-CC4A-9BFC-BFF78509E036}" type="datetime1">
              <a:rPr lang="fi-FI" noProof="0" smtClean="0"/>
              <a:t>9.12.2025</a:t>
            </a:fld>
            <a:endParaRPr lang="fi-FI" noProof="0"/>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4">
              <a:extLst>
                <a:ext uri="{96DAC541-7B7A-43D3-8B79-37D633B846F1}">
                  <asvg:svgBlip xmlns:asvg="http://schemas.microsoft.com/office/drawing/2016/SVG/main" r:embed="rId5"/>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303801987"/>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Content_23">
    <p:spTree>
      <p:nvGrpSpPr>
        <p:cNvPr id="1" name=""/>
        <p:cNvGrpSpPr/>
        <p:nvPr/>
      </p:nvGrpSpPr>
      <p:grpSpPr>
        <a:xfrm>
          <a:off x="0" y="0"/>
          <a:ext cx="0" cy="0"/>
          <a:chOff x="0" y="0"/>
          <a:chExt cx="0" cy="0"/>
        </a:xfrm>
      </p:grpSpPr>
      <p:sp>
        <p:nvSpPr>
          <p:cNvPr id="2" name="Title 1"/>
          <p:cNvSpPr>
            <a:spLocks noGrp="1"/>
          </p:cNvSpPr>
          <p:nvPr>
            <p:ph type="title"/>
          </p:nvPr>
        </p:nvSpPr>
        <p:spPr>
          <a:xfrm>
            <a:off x="522409" y="1037422"/>
            <a:ext cx="5107888" cy="579212"/>
          </a:xfrm>
        </p:spPr>
        <p:txBody>
          <a:bodyPr anchor="b"/>
          <a:lstStyle>
            <a:lvl1pPr>
              <a:defRPr spc="-67" baseline="0">
                <a:solidFill>
                  <a:schemeClr val="tx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3" name="Text Placeholder 4">
            <a:extLst>
              <a:ext uri="{FF2B5EF4-FFF2-40B4-BE49-F238E27FC236}">
                <a16:creationId xmlns:a16="http://schemas.microsoft.com/office/drawing/2014/main" id="{8B9CAE91-979C-31FB-5E99-6C4EE17681A7}"/>
              </a:ext>
              <a:ext uri="{C183D7F6-B498-43B3-948B-1728B52AA6E4}">
                <adec:decorative xmlns:adec="http://schemas.microsoft.com/office/drawing/2017/decorative" val="1"/>
              </a:ext>
            </a:extLst>
          </p:cNvPr>
          <p:cNvSpPr>
            <a:spLocks noGrp="1"/>
          </p:cNvSpPr>
          <p:nvPr>
            <p:ph type="body" sz="quarter" idx="25"/>
          </p:nvPr>
        </p:nvSpPr>
        <p:spPr>
          <a:xfrm flipV="1">
            <a:off x="596865" y="544522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5656405-D83B-F046-AF29-9A4B3E80E92E}" type="datetime1">
              <a:rPr lang="fi-FI" noProof="0" smtClean="0"/>
              <a:t>9.12.2025</a:t>
            </a:fld>
            <a:endParaRPr lang="fi-FI" noProof="0"/>
          </a:p>
        </p:txBody>
      </p:sp>
    </p:spTree>
    <p:extLst>
      <p:ext uri="{BB962C8B-B14F-4D97-AF65-F5344CB8AC3E}">
        <p14:creationId xmlns:p14="http://schemas.microsoft.com/office/powerpoint/2010/main" val="1544684603"/>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Content_24">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dirty="0"/>
              <a:t>2023</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98138"/>
            <a:ext cx="10858536" cy="60959"/>
          </a:xfrm>
          <a:blipFill dpi="0" rotWithShape="1">
            <a:blip r:embed="rId2">
              <a:extLst>
                <a:ext uri="{96DAC541-7B7A-43D3-8B79-37D633B846F1}">
                  <asvg:svgBlip xmlns:asvg="http://schemas.microsoft.com/office/drawing/2016/SVG/main" r:embed="rId3"/>
                </a:ext>
              </a:extLst>
            </a:blip>
            <a:srcRect/>
            <a:stretch>
              <a:fillRect t="15312" r="-798" b="28755"/>
            </a:stretch>
          </a:blipFill>
          <a:ln>
            <a:noFill/>
          </a:ln>
        </p:spPr>
        <p:txBody>
          <a:bodyPr anchor="b"/>
          <a:lstStyle>
            <a:lvl1pPr marL="0" indent="0">
              <a:buNone/>
              <a:defRPr sz="1067">
                <a:noFill/>
              </a:defRPr>
            </a:lvl1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rot="5400000" flipV="1">
            <a:off x="-794582"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6">
              <a:extLst>
                <a:ext uri="{96DAC541-7B7A-43D3-8B79-37D633B846F1}">
                  <asvg:svgBlip xmlns:asvg="http://schemas.microsoft.com/office/drawing/2016/SVG/main" r:embed="rId7"/>
                </a:ext>
              </a:extLst>
            </a:blip>
            <a:srcRect/>
            <a:stretch>
              <a:fillRect l="24666" r="24666"/>
            </a:stretch>
          </a:blipFill>
        </p:spPr>
        <p:txBody>
          <a:bodyPr>
            <a:normAutofit/>
          </a:bodyPr>
          <a:lstStyle>
            <a:lvl1pPr marL="0" indent="0">
              <a:buNone/>
              <a:defRPr sz="667"/>
            </a:lvl1pPr>
          </a:lstStyle>
          <a:p>
            <a:r>
              <a:rPr lang="fi-FI" noProof="0"/>
              <a:t> </a:t>
            </a:r>
          </a:p>
        </p:txBody>
      </p:sp>
      <p:sp>
        <p:nvSpPr>
          <p:cNvPr id="29" name="Text Placeholder 4">
            <a:extLst>
              <a:ext uri="{FF2B5EF4-FFF2-40B4-BE49-F238E27FC236}">
                <a16:creationId xmlns:a16="http://schemas.microsoft.com/office/drawing/2014/main" id="{0DB611E4-4777-EE68-CD8A-394CB7AE2B54}"/>
              </a:ext>
              <a:ext uri="{C183D7F6-B498-43B3-948B-1728B52AA6E4}">
                <adec:decorative xmlns:adec="http://schemas.microsoft.com/office/drawing/2017/decorative" val="1"/>
              </a:ext>
            </a:extLst>
          </p:cNvPr>
          <p:cNvSpPr>
            <a:spLocks noGrp="1"/>
          </p:cNvSpPr>
          <p:nvPr>
            <p:ph type="body" sz="quarter" idx="32"/>
          </p:nvPr>
        </p:nvSpPr>
        <p:spPr>
          <a:xfrm rot="5400000" flipV="1">
            <a:off x="1942787"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0" name="Text Placeholder 4">
            <a:extLst>
              <a:ext uri="{FF2B5EF4-FFF2-40B4-BE49-F238E27FC236}">
                <a16:creationId xmlns:a16="http://schemas.microsoft.com/office/drawing/2014/main" id="{433E90D6-4E2D-03E5-2D20-D0ADCFC9D114}"/>
              </a:ext>
              <a:ext uri="{C183D7F6-B498-43B3-948B-1728B52AA6E4}">
                <adec:decorative xmlns:adec="http://schemas.microsoft.com/office/drawing/2017/decorative" val="1"/>
              </a:ext>
            </a:extLst>
          </p:cNvPr>
          <p:cNvSpPr>
            <a:spLocks noGrp="1"/>
          </p:cNvSpPr>
          <p:nvPr>
            <p:ph type="body" sz="quarter" idx="33"/>
          </p:nvPr>
        </p:nvSpPr>
        <p:spPr>
          <a:xfrm rot="5400000" flipV="1">
            <a:off x="4793371"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1" name="Text Placeholder 4">
            <a:extLst>
              <a:ext uri="{FF2B5EF4-FFF2-40B4-BE49-F238E27FC236}">
                <a16:creationId xmlns:a16="http://schemas.microsoft.com/office/drawing/2014/main" id="{B0837EC7-1363-9D1C-ADE9-80FE584EFE6D}"/>
              </a:ext>
              <a:ext uri="{C183D7F6-B498-43B3-948B-1728B52AA6E4}">
                <adec:decorative xmlns:adec="http://schemas.microsoft.com/office/drawing/2017/decorative" val="1"/>
              </a:ext>
            </a:extLst>
          </p:cNvPr>
          <p:cNvSpPr>
            <a:spLocks noGrp="1"/>
          </p:cNvSpPr>
          <p:nvPr>
            <p:ph type="body" sz="quarter" idx="34"/>
          </p:nvPr>
        </p:nvSpPr>
        <p:spPr>
          <a:xfrm rot="5400000" flipV="1">
            <a:off x="7587593"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44CFE64-F2DE-4241-80D0-E89D2BAC3CE3}" type="datetime1">
              <a:rPr lang="fi-FI" noProof="0" smtClean="0"/>
              <a:t>9.12.2025</a:t>
            </a:fld>
            <a:endParaRPr lang="fi-FI" noProof="0"/>
          </a:p>
        </p:txBody>
      </p:sp>
      <p:sp>
        <p:nvSpPr>
          <p:cNvPr id="4" name="Title 1">
            <a:extLst>
              <a:ext uri="{FF2B5EF4-FFF2-40B4-BE49-F238E27FC236}">
                <a16:creationId xmlns:a16="http://schemas.microsoft.com/office/drawing/2014/main" id="{44E4297C-275F-F5D6-4A88-36B71B4250D8}"/>
              </a:ext>
            </a:extLst>
          </p:cNvPr>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6" name="Text Placeholder 5">
            <a:extLst>
              <a:ext uri="{FF2B5EF4-FFF2-40B4-BE49-F238E27FC236}">
                <a16:creationId xmlns:a16="http://schemas.microsoft.com/office/drawing/2014/main" id="{BDADD783-4C45-00DA-AF8E-B8E76F5DB339}"/>
              </a:ext>
            </a:extLst>
          </p:cNvPr>
          <p:cNvSpPr>
            <a:spLocks noGrp="1"/>
          </p:cNvSpPr>
          <p:nvPr>
            <p:ph type="body" sz="quarter" idx="35"/>
          </p:nvPr>
        </p:nvSpPr>
        <p:spPr>
          <a:xfrm>
            <a:off x="753534" y="3103033"/>
            <a:ext cx="2338917"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5">
            <a:extLst>
              <a:ext uri="{FF2B5EF4-FFF2-40B4-BE49-F238E27FC236}">
                <a16:creationId xmlns:a16="http://schemas.microsoft.com/office/drawing/2014/main" id="{CDC926C2-F0D4-F088-0A70-C77946166895}"/>
              </a:ext>
            </a:extLst>
          </p:cNvPr>
          <p:cNvSpPr>
            <a:spLocks noGrp="1"/>
          </p:cNvSpPr>
          <p:nvPr>
            <p:ph type="body" sz="quarter" idx="36"/>
          </p:nvPr>
        </p:nvSpPr>
        <p:spPr>
          <a:xfrm>
            <a:off x="3492316"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5">
            <a:extLst>
              <a:ext uri="{FF2B5EF4-FFF2-40B4-BE49-F238E27FC236}">
                <a16:creationId xmlns:a16="http://schemas.microsoft.com/office/drawing/2014/main" id="{104A8B0F-2343-D7F3-C14C-004A0C5A6DA1}"/>
              </a:ext>
            </a:extLst>
          </p:cNvPr>
          <p:cNvSpPr>
            <a:spLocks noGrp="1"/>
          </p:cNvSpPr>
          <p:nvPr>
            <p:ph type="body" sz="quarter" idx="37"/>
          </p:nvPr>
        </p:nvSpPr>
        <p:spPr>
          <a:xfrm>
            <a:off x="631061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55B4939-8B4C-A450-53CF-4778CED75EF6}"/>
              </a:ext>
            </a:extLst>
          </p:cNvPr>
          <p:cNvSpPr>
            <a:spLocks noGrp="1"/>
          </p:cNvSpPr>
          <p:nvPr>
            <p:ph type="body" sz="quarter" idx="38"/>
          </p:nvPr>
        </p:nvSpPr>
        <p:spPr>
          <a:xfrm>
            <a:off x="910240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77695276"/>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Content_25">
    <p:spTree>
      <p:nvGrpSpPr>
        <p:cNvPr id="1" name=""/>
        <p:cNvGrpSpPr/>
        <p:nvPr/>
      </p:nvGrpSpPr>
      <p:grpSpPr>
        <a:xfrm>
          <a:off x="0" y="0"/>
          <a:ext cx="0" cy="0"/>
          <a:chOff x="0" y="0"/>
          <a:chExt cx="0" cy="0"/>
        </a:xfrm>
      </p:grpSpPr>
      <p:sp>
        <p:nvSpPr>
          <p:cNvPr id="2" name="Title 1"/>
          <p:cNvSpPr>
            <a:spLocks noGrp="1"/>
          </p:cNvSpPr>
          <p:nvPr>
            <p:ph type="title"/>
          </p:nvPr>
        </p:nvSpPr>
        <p:spPr>
          <a:xfrm>
            <a:off x="522409" y="962533"/>
            <a:ext cx="8148864" cy="668064"/>
          </a:xfrm>
        </p:spPr>
        <p:txBody>
          <a:bodyPr anchor="t"/>
          <a:lstStyle>
            <a:lvl1pPr>
              <a:defRPr spc="-67" baseline="0">
                <a:solidFill>
                  <a:schemeClr val="tx1"/>
                </a:solidFill>
              </a:defRPr>
            </a:lvl1pPr>
          </a:lstStyle>
          <a:p>
            <a:r>
              <a:rPr lang="en-US" noProof="0"/>
              <a:t>Click to edit Master title style</a:t>
            </a:r>
            <a:endParaRPr lang="fi-FI" noProof="0" dirty="0"/>
          </a:p>
        </p:txBody>
      </p:sp>
      <p:cxnSp>
        <p:nvCxnSpPr>
          <p:cNvPr id="28" name="Straight Connector 27">
            <a:extLst>
              <a:ext uri="{FF2B5EF4-FFF2-40B4-BE49-F238E27FC236}">
                <a16:creationId xmlns:a16="http://schemas.microsoft.com/office/drawing/2014/main" id="{7C729C3F-8599-17B9-5EF0-3965CFF96E73}"/>
              </a:ext>
              <a:ext uri="{C183D7F6-B498-43B3-948B-1728B52AA6E4}">
                <adec:decorative xmlns:adec="http://schemas.microsoft.com/office/drawing/2017/decorative" val="1"/>
              </a:ext>
            </a:extLst>
          </p:cNvPr>
          <p:cNvCxnSpPr>
            <a:cxnSpLocks/>
          </p:cNvCxnSpPr>
          <p:nvPr userDrawn="1"/>
        </p:nvCxnSpPr>
        <p:spPr>
          <a:xfrm>
            <a:off x="624468" y="2943921"/>
            <a:ext cx="10834029" cy="0"/>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D7C32C9-C8E8-CC83-844B-825F3385FC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2985" y="4262166"/>
            <a:ext cx="2768272" cy="70981"/>
          </a:xfrm>
          <a:prstGeom prst="rect">
            <a:avLst/>
          </a:prstGeom>
        </p:spPr>
      </p:pic>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dirty="0"/>
              <a:t>2023</a:t>
            </a:r>
          </a:p>
        </p:txBody>
      </p:sp>
      <p:pic>
        <p:nvPicPr>
          <p:cNvPr id="11" name="Graphic 10">
            <a:extLst>
              <a:ext uri="{FF2B5EF4-FFF2-40B4-BE49-F238E27FC236}">
                <a16:creationId xmlns:a16="http://schemas.microsoft.com/office/drawing/2014/main" id="{97299A94-7D41-1CE8-B381-33D36BE8C0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990545" y="4262166"/>
            <a:ext cx="2768272" cy="70981"/>
          </a:xfrm>
          <a:prstGeom prst="rect">
            <a:avLst/>
          </a:prstGeom>
        </p:spPr>
      </p:pic>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3" name="Graphic 12">
            <a:extLst>
              <a:ext uri="{FF2B5EF4-FFF2-40B4-BE49-F238E27FC236}">
                <a16:creationId xmlns:a16="http://schemas.microsoft.com/office/drawing/2014/main" id="{073241B7-3114-8BAD-D81A-366522E80D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825032" y="4262166"/>
            <a:ext cx="2768272" cy="70981"/>
          </a:xfrm>
          <a:prstGeom prst="rect">
            <a:avLst/>
          </a:prstGeom>
        </p:spPr>
      </p:pic>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4" name="Graphic 13">
            <a:extLst>
              <a:ext uri="{FF2B5EF4-FFF2-40B4-BE49-F238E27FC236}">
                <a16:creationId xmlns:a16="http://schemas.microsoft.com/office/drawing/2014/main" id="{E7B78BAF-E482-14A4-F868-CA6B928A01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09341" y="4262166"/>
            <a:ext cx="2768272" cy="70981"/>
          </a:xfrm>
          <a:prstGeom prst="rect">
            <a:avLst/>
          </a:prstGeom>
        </p:spPr>
      </p:pic>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0FEDE82-73FA-2D45-933A-85555DD2FC61}" type="datetime1">
              <a:rPr lang="fi-FI" noProof="0" smtClean="0"/>
              <a:t>9.12.2025</a:t>
            </a:fld>
            <a:endParaRPr lang="fi-FI" noProof="0"/>
          </a:p>
        </p:txBody>
      </p:sp>
      <p:sp>
        <p:nvSpPr>
          <p:cNvPr id="3" name="Text Placeholder 3">
            <a:extLst>
              <a:ext uri="{FF2B5EF4-FFF2-40B4-BE49-F238E27FC236}">
                <a16:creationId xmlns:a16="http://schemas.microsoft.com/office/drawing/2014/main" id="{E9A64B4C-8E72-359F-3BDC-0B9F05AFE3DA}"/>
              </a:ext>
            </a:extLst>
          </p:cNvPr>
          <p:cNvSpPr>
            <a:spLocks noGrp="1"/>
          </p:cNvSpPr>
          <p:nvPr>
            <p:ph type="body" sz="quarter" idx="32"/>
          </p:nvPr>
        </p:nvSpPr>
        <p:spPr>
          <a:xfrm>
            <a:off x="753534" y="3103033"/>
            <a:ext cx="2338917" cy="2626784"/>
          </a:xfrm>
        </p:spPr>
        <p:txBody>
          <a:bodyPr/>
          <a:lstStyle>
            <a:lvl1pPr>
              <a:defRPr sz="2133"/>
            </a:lvl1pPr>
            <a:lvl4pPr marL="731382" indent="0">
              <a:buNone/>
              <a:defRPr/>
            </a:lvl4pPr>
          </a:lstStyle>
          <a:p>
            <a:pPr lvl="0"/>
            <a:r>
              <a:rPr lang="en-US"/>
              <a:t>Click to edit Master text styles</a:t>
            </a:r>
          </a:p>
        </p:txBody>
      </p:sp>
      <p:sp>
        <p:nvSpPr>
          <p:cNvPr id="4" name="Text Placeholder 3">
            <a:extLst>
              <a:ext uri="{FF2B5EF4-FFF2-40B4-BE49-F238E27FC236}">
                <a16:creationId xmlns:a16="http://schemas.microsoft.com/office/drawing/2014/main" id="{3379217F-8F87-CCB2-7951-EEF4184B9E6F}"/>
              </a:ext>
            </a:extLst>
          </p:cNvPr>
          <p:cNvSpPr>
            <a:spLocks noGrp="1"/>
          </p:cNvSpPr>
          <p:nvPr>
            <p:ph type="body" sz="quarter" idx="33"/>
          </p:nvPr>
        </p:nvSpPr>
        <p:spPr>
          <a:xfrm>
            <a:off x="3501151" y="3103033"/>
            <a:ext cx="2338917" cy="2626784"/>
          </a:xfrm>
        </p:spPr>
        <p:txBody>
          <a:bodyPr/>
          <a:lstStyle>
            <a:lvl1pPr>
              <a:defRPr sz="2133"/>
            </a:lvl1pPr>
          </a:lstStyle>
          <a:p>
            <a:pPr lvl="0"/>
            <a:r>
              <a:rPr lang="en-US"/>
              <a:t>Click to edit Master text styles</a:t>
            </a:r>
          </a:p>
        </p:txBody>
      </p:sp>
      <p:sp>
        <p:nvSpPr>
          <p:cNvPr id="10" name="Text Placeholder 3">
            <a:extLst>
              <a:ext uri="{FF2B5EF4-FFF2-40B4-BE49-F238E27FC236}">
                <a16:creationId xmlns:a16="http://schemas.microsoft.com/office/drawing/2014/main" id="{B646DBE0-9EB8-A50F-BB0E-F78B71A9876A}"/>
              </a:ext>
            </a:extLst>
          </p:cNvPr>
          <p:cNvSpPr>
            <a:spLocks noGrp="1"/>
          </p:cNvSpPr>
          <p:nvPr>
            <p:ph type="body" sz="quarter" idx="34"/>
          </p:nvPr>
        </p:nvSpPr>
        <p:spPr>
          <a:xfrm>
            <a:off x="6328280" y="3103033"/>
            <a:ext cx="2338917" cy="2626784"/>
          </a:xfrm>
        </p:spPr>
        <p:txBody>
          <a:bodyPr/>
          <a:lstStyle>
            <a:lvl1pPr>
              <a:defRPr sz="2133"/>
            </a:lvl1pPr>
            <a:lvl2pPr>
              <a:defRPr/>
            </a:lvl2pPr>
          </a:lstStyle>
          <a:p>
            <a:pPr lvl="0"/>
            <a:r>
              <a:rPr lang="en-US"/>
              <a:t>Click to edit Master text styles</a:t>
            </a:r>
          </a:p>
        </p:txBody>
      </p:sp>
      <p:sp>
        <p:nvSpPr>
          <p:cNvPr id="12" name="Text Placeholder 3">
            <a:extLst>
              <a:ext uri="{FF2B5EF4-FFF2-40B4-BE49-F238E27FC236}">
                <a16:creationId xmlns:a16="http://schemas.microsoft.com/office/drawing/2014/main" id="{6139A9B1-CF69-645F-593F-78EDF57D7D43}"/>
              </a:ext>
            </a:extLst>
          </p:cNvPr>
          <p:cNvSpPr>
            <a:spLocks noGrp="1"/>
          </p:cNvSpPr>
          <p:nvPr>
            <p:ph type="body" sz="quarter" idx="35"/>
          </p:nvPr>
        </p:nvSpPr>
        <p:spPr>
          <a:xfrm>
            <a:off x="9111238" y="3103033"/>
            <a:ext cx="2338917" cy="2626784"/>
          </a:xfrm>
        </p:spPr>
        <p:txBody>
          <a:bodyPr/>
          <a:lstStyle>
            <a:lvl1pPr>
              <a:defRPr sz="2133"/>
            </a:lvl1pPr>
          </a:lstStyle>
          <a:p>
            <a:pPr lvl="0"/>
            <a:r>
              <a:rPr lang="en-US"/>
              <a:t>Click to edit Master text styles</a:t>
            </a:r>
          </a:p>
        </p:txBody>
      </p:sp>
    </p:spTree>
    <p:extLst>
      <p:ext uri="{BB962C8B-B14F-4D97-AF65-F5344CB8AC3E}">
        <p14:creationId xmlns:p14="http://schemas.microsoft.com/office/powerpoint/2010/main" val="2070212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BF Text + Image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6941" y="555586"/>
            <a:ext cx="11325301" cy="1018575"/>
          </a:xfrm>
        </p:spPr>
        <p:txBody>
          <a:bodyPr anchor="t" anchorCtr="0">
            <a:noAutofit/>
          </a:bodyPr>
          <a:lstStyle>
            <a:lvl1pPr>
              <a:lnSpc>
                <a:spcPct val="100000"/>
              </a:lnSpc>
              <a:defRPr sz="2800" b="1"/>
            </a:lvl1pPr>
          </a:lstStyle>
          <a:p>
            <a:r>
              <a:rPr lang="en-US"/>
              <a:t>CLICK TO EDIT MASTER TITLE STYLE</a:t>
            </a:r>
            <a:endParaRPr lang="fi-FI"/>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hasCustomPrompt="1"/>
          </p:nvPr>
        </p:nvSpPr>
        <p:spPr>
          <a:xfrm>
            <a:off x="506940" y="1857375"/>
            <a:ext cx="3852000" cy="4139663"/>
          </a:xfrm>
        </p:spPr>
        <p:txBody>
          <a:bodyPr>
            <a:noAutofit/>
          </a:bodyPr>
          <a:lstStyle>
            <a:lvl1pPr marL="0" indent="0">
              <a:lnSpc>
                <a:spcPct val="100000"/>
              </a:lnSpc>
              <a:spcBef>
                <a:spcPts val="400"/>
              </a:spcBef>
              <a:spcAft>
                <a:spcPts val="400"/>
              </a:spcAft>
              <a:buFontTx/>
              <a:buNone/>
              <a:defRPr sz="1000"/>
            </a:lvl1pPr>
            <a:lvl2pPr marL="457200" indent="0">
              <a:lnSpc>
                <a:spcPct val="100000"/>
              </a:lnSpc>
              <a:spcBef>
                <a:spcPts val="400"/>
              </a:spcBef>
              <a:spcAft>
                <a:spcPts val="400"/>
              </a:spcAft>
              <a:buFontTx/>
              <a:buNone/>
              <a:defRPr sz="1000"/>
            </a:lvl2pPr>
            <a:lvl3pPr marL="914400" indent="0">
              <a:lnSpc>
                <a:spcPct val="100000"/>
              </a:lnSpc>
              <a:spcBef>
                <a:spcPts val="400"/>
              </a:spcBef>
              <a:spcAft>
                <a:spcPts val="400"/>
              </a:spcAft>
              <a:buFontTx/>
              <a:buNone/>
              <a:defRPr sz="1000"/>
            </a:lvl3pPr>
            <a:lvl4pPr marL="1371600" indent="0">
              <a:lnSpc>
                <a:spcPct val="100000"/>
              </a:lnSpc>
              <a:spcBef>
                <a:spcPts val="400"/>
              </a:spcBef>
              <a:spcAft>
                <a:spcPts val="400"/>
              </a:spcAft>
              <a:buFontTx/>
              <a:buNone/>
              <a:defRPr sz="1000"/>
            </a:lvl4pPr>
            <a:lvl5pPr marL="1828800" indent="0">
              <a:lnSpc>
                <a:spcPct val="100000"/>
              </a:lnSpc>
              <a:spcBef>
                <a:spcPts val="400"/>
              </a:spcBef>
              <a:spcAft>
                <a:spcPts val="400"/>
              </a:spcAft>
              <a:buFontTx/>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3" name="Content Placeholder 3">
            <a:extLst>
              <a:ext uri="{FF2B5EF4-FFF2-40B4-BE49-F238E27FC236}">
                <a16:creationId xmlns:a16="http://schemas.microsoft.com/office/drawing/2014/main" id="{57D44F54-A0BE-F749-A66A-C65C0E3E87F3}"/>
              </a:ext>
            </a:extLst>
          </p:cNvPr>
          <p:cNvSpPr>
            <a:spLocks noGrp="1"/>
          </p:cNvSpPr>
          <p:nvPr>
            <p:ph sz="half" idx="14" hasCustomPrompt="1"/>
          </p:nvPr>
        </p:nvSpPr>
        <p:spPr>
          <a:xfrm>
            <a:off x="4498872" y="1857375"/>
            <a:ext cx="3852000" cy="4139664"/>
          </a:xfrm>
        </p:spPr>
        <p:txBody>
          <a:bodyPr>
            <a:noAutofit/>
          </a:bodyPr>
          <a:lstStyle>
            <a:lvl1pPr marL="0" indent="0">
              <a:lnSpc>
                <a:spcPct val="100000"/>
              </a:lnSpc>
              <a:spcBef>
                <a:spcPts val="400"/>
              </a:spcBef>
              <a:spcAft>
                <a:spcPts val="400"/>
              </a:spcAft>
              <a:buFontTx/>
              <a:buNone/>
              <a:defRPr sz="1000"/>
            </a:lvl1pPr>
            <a:lvl2pPr marL="457200" indent="0">
              <a:lnSpc>
                <a:spcPct val="100000"/>
              </a:lnSpc>
              <a:spcBef>
                <a:spcPts val="400"/>
              </a:spcBef>
              <a:spcAft>
                <a:spcPts val="400"/>
              </a:spcAft>
              <a:buFontTx/>
              <a:buNone/>
              <a:defRPr sz="1000"/>
            </a:lvl2pPr>
            <a:lvl3pPr marL="914400" indent="0">
              <a:lnSpc>
                <a:spcPct val="100000"/>
              </a:lnSpc>
              <a:spcBef>
                <a:spcPts val="400"/>
              </a:spcBef>
              <a:spcAft>
                <a:spcPts val="400"/>
              </a:spcAft>
              <a:buFontTx/>
              <a:buNone/>
              <a:defRPr sz="1000"/>
            </a:lvl3pPr>
            <a:lvl4pPr marL="1371600" indent="0">
              <a:lnSpc>
                <a:spcPct val="100000"/>
              </a:lnSpc>
              <a:spcBef>
                <a:spcPts val="400"/>
              </a:spcBef>
              <a:spcAft>
                <a:spcPts val="400"/>
              </a:spcAft>
              <a:buFontTx/>
              <a:buNone/>
              <a:defRPr sz="1000"/>
            </a:lvl4pPr>
            <a:lvl5pPr marL="1828800" indent="0">
              <a:lnSpc>
                <a:spcPct val="100000"/>
              </a:lnSpc>
              <a:spcBef>
                <a:spcPts val="400"/>
              </a:spcBef>
              <a:spcAft>
                <a:spcPts val="400"/>
              </a:spcAft>
              <a:buFontTx/>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Content Placeholder 3">
            <a:extLst>
              <a:ext uri="{FF2B5EF4-FFF2-40B4-BE49-F238E27FC236}">
                <a16:creationId xmlns:a16="http://schemas.microsoft.com/office/drawing/2014/main" id="{A6525847-F719-A54B-A181-1C9106007C5B}"/>
              </a:ext>
            </a:extLst>
          </p:cNvPr>
          <p:cNvSpPr>
            <a:spLocks noGrp="1"/>
          </p:cNvSpPr>
          <p:nvPr>
            <p:ph sz="half" idx="15" hasCustomPrompt="1"/>
          </p:nvPr>
        </p:nvSpPr>
        <p:spPr>
          <a:xfrm>
            <a:off x="8444352" y="1857374"/>
            <a:ext cx="3240000" cy="4139664"/>
          </a:xfrm>
          <a:solidFill>
            <a:schemeClr val="tx1"/>
          </a:solidFill>
        </p:spPr>
        <p:txBody>
          <a:bodyPr lIns="144000" tIns="108000" rIns="108000">
            <a:noAutofit/>
          </a:bodyPr>
          <a:lstStyle>
            <a:lvl1pPr marL="0" indent="0">
              <a:lnSpc>
                <a:spcPct val="100000"/>
              </a:lnSpc>
              <a:spcBef>
                <a:spcPts val="0"/>
              </a:spcBef>
              <a:spcAft>
                <a:spcPts val="0"/>
              </a:spcAft>
              <a:buFontTx/>
              <a:buNone/>
              <a:defRPr sz="1000">
                <a:solidFill>
                  <a:schemeClr val="bg1"/>
                </a:solidFill>
              </a:defRPr>
            </a:lvl1pPr>
            <a:lvl2pPr marL="457200" indent="0">
              <a:lnSpc>
                <a:spcPct val="100000"/>
              </a:lnSpc>
              <a:spcBef>
                <a:spcPts val="0"/>
              </a:spcBef>
              <a:spcAft>
                <a:spcPts val="0"/>
              </a:spcAft>
              <a:buFontTx/>
              <a:buNone/>
              <a:defRPr sz="1000">
                <a:solidFill>
                  <a:schemeClr val="bg1"/>
                </a:solidFill>
              </a:defRPr>
            </a:lvl2pPr>
            <a:lvl3pPr marL="914400" indent="0">
              <a:lnSpc>
                <a:spcPct val="100000"/>
              </a:lnSpc>
              <a:spcBef>
                <a:spcPts val="0"/>
              </a:spcBef>
              <a:spcAft>
                <a:spcPts val="0"/>
              </a:spcAft>
              <a:buFontTx/>
              <a:buNone/>
              <a:defRPr sz="1000">
                <a:solidFill>
                  <a:schemeClr val="bg1"/>
                </a:solidFill>
              </a:defRPr>
            </a:lvl3pPr>
            <a:lvl4pPr marL="1371600" indent="0">
              <a:lnSpc>
                <a:spcPct val="100000"/>
              </a:lnSpc>
              <a:spcBef>
                <a:spcPts val="0"/>
              </a:spcBef>
              <a:spcAft>
                <a:spcPts val="0"/>
              </a:spcAft>
              <a:buFontTx/>
              <a:buNone/>
              <a:defRPr sz="1000">
                <a:solidFill>
                  <a:schemeClr val="bg1"/>
                </a:solidFill>
              </a:defRPr>
            </a:lvl4pPr>
            <a:lvl5pPr marL="1828800" indent="0">
              <a:lnSpc>
                <a:spcPct val="100000"/>
              </a:lnSpc>
              <a:spcBef>
                <a:spcPts val="0"/>
              </a:spcBef>
              <a:spcAft>
                <a:spcPts val="0"/>
              </a:spcAft>
              <a:buFontTx/>
              <a:buNone/>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cxnSp>
        <p:nvCxnSpPr>
          <p:cNvPr id="12" name="Straight Connector 6">
            <a:extLst>
              <a:ext uri="{FF2B5EF4-FFF2-40B4-BE49-F238E27FC236}">
                <a16:creationId xmlns:a16="http://schemas.microsoft.com/office/drawing/2014/main" id="{0CDAB85F-2D8B-E443-8848-92E306070655}"/>
              </a:ext>
            </a:extLst>
          </p:cNvPr>
          <p:cNvCxnSpPr>
            <a:cxnSpLocks/>
          </p:cNvCxnSpPr>
          <p:nvPr userDrawn="1"/>
        </p:nvCxnSpPr>
        <p:spPr>
          <a:xfrm>
            <a:off x="504825" y="6176963"/>
            <a:ext cx="1120139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27867948"/>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Content_26">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2409" y="1661029"/>
            <a:ext cx="5266184" cy="4512000"/>
          </a:xfrm>
        </p:spPr>
        <p:txBody>
          <a:bodyPr>
            <a:noAutofit/>
          </a:bodyPr>
          <a:lstStyle/>
          <a:p>
            <a:pPr lvl="0"/>
            <a:r>
              <a:rPr lang="en-US" noProof="0"/>
              <a:t>Click to edit Master text styles</a:t>
            </a:r>
          </a:p>
        </p:txBody>
      </p:sp>
      <p:sp>
        <p:nvSpPr>
          <p:cNvPr id="4" name="Content Placeholder 3"/>
          <p:cNvSpPr>
            <a:spLocks noGrp="1"/>
          </p:cNvSpPr>
          <p:nvPr>
            <p:ph sz="half" idx="2"/>
          </p:nvPr>
        </p:nvSpPr>
        <p:spPr>
          <a:xfrm>
            <a:off x="5910888" y="1661029"/>
            <a:ext cx="5280000" cy="4512000"/>
          </a:xfrm>
        </p:spPr>
        <p:txBody>
          <a:bodyPr>
            <a:noAutofit/>
          </a:bodyPr>
          <a:lstStyle/>
          <a:p>
            <a:pPr lvl="0"/>
            <a:r>
              <a:rPr lang="en-US" noProof="0"/>
              <a:t>Click to edit Master text styles</a:t>
            </a:r>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a:lstStyle/>
          <a:p>
            <a:r>
              <a:rPr lang="fi-FI" noProof="0"/>
              <a:t>© OP Pohjola / OP-Konfidentiell</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a:xfrm>
            <a:off x="10386484" y="6356352"/>
            <a:ext cx="990600" cy="314177"/>
          </a:xfrm>
          <a:prstGeom prst="rect">
            <a:avLst/>
          </a:prstGeom>
        </p:spPr>
        <p:txBody>
          <a:bodyPr/>
          <a:lstStyle/>
          <a:p>
            <a:fld id="{F9E16626-9667-074C-8D44-FD4D4BE7FCBB}" type="datetime1">
              <a:rPr lang="fi-FI" noProof="0" smtClean="0"/>
              <a:t>9.12.2025</a:t>
            </a:fld>
            <a:endParaRPr lang="fi-FI" noProof="0"/>
          </a:p>
        </p:txBody>
      </p:sp>
      <p:sp>
        <p:nvSpPr>
          <p:cNvPr id="5" name="Title 1">
            <a:extLst>
              <a:ext uri="{FF2B5EF4-FFF2-40B4-BE49-F238E27FC236}">
                <a16:creationId xmlns:a16="http://schemas.microsoft.com/office/drawing/2014/main" id="{7993C273-1241-1DCD-A95E-708103B768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Content_27">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518346" y="1661029"/>
            <a:ext cx="5280001" cy="2208000"/>
          </a:xfrm>
        </p:spPr>
        <p:txBody>
          <a:bodyPr>
            <a:noAutofit/>
          </a:bodyPr>
          <a:lstStyle/>
          <a:p>
            <a:pPr lvl="0"/>
            <a:r>
              <a:rPr lang="en-US" noProof="0"/>
              <a:t>Click to edit Master text styles</a:t>
            </a:r>
          </a:p>
        </p:txBody>
      </p:sp>
      <p:sp>
        <p:nvSpPr>
          <p:cNvPr id="14" name="Content Placeholder 3"/>
          <p:cNvSpPr>
            <a:spLocks noGrp="1"/>
          </p:cNvSpPr>
          <p:nvPr>
            <p:ph sz="half" idx="2"/>
          </p:nvPr>
        </p:nvSpPr>
        <p:spPr>
          <a:xfrm>
            <a:off x="5910888" y="1661029"/>
            <a:ext cx="5280000" cy="2208000"/>
          </a:xfrm>
        </p:spPr>
        <p:txBody>
          <a:bodyPr>
            <a:noAutofit/>
          </a:bodyPr>
          <a:lstStyle/>
          <a:p>
            <a:pPr lvl="0"/>
            <a:r>
              <a:rPr lang="en-US" noProof="0"/>
              <a:t>Click to edit Master text styles</a:t>
            </a:r>
          </a:p>
        </p:txBody>
      </p:sp>
      <p:sp>
        <p:nvSpPr>
          <p:cNvPr id="15" name="Content Placeholder 2"/>
          <p:cNvSpPr>
            <a:spLocks noGrp="1"/>
          </p:cNvSpPr>
          <p:nvPr>
            <p:ph sz="half" idx="13"/>
          </p:nvPr>
        </p:nvSpPr>
        <p:spPr>
          <a:xfrm>
            <a:off x="518346" y="3949475"/>
            <a:ext cx="5280001" cy="2208000"/>
          </a:xfrm>
        </p:spPr>
        <p:txBody>
          <a:bodyPr>
            <a:noAutofit/>
          </a:bodyPr>
          <a:lstStyle/>
          <a:p>
            <a:pPr lvl="0"/>
            <a:r>
              <a:rPr lang="en-US" noProof="0"/>
              <a:t>Click to edit Master text styles</a:t>
            </a:r>
          </a:p>
        </p:txBody>
      </p:sp>
      <p:sp>
        <p:nvSpPr>
          <p:cNvPr id="16" name="Content Placeholder 3"/>
          <p:cNvSpPr>
            <a:spLocks noGrp="1"/>
          </p:cNvSpPr>
          <p:nvPr>
            <p:ph sz="half" idx="14"/>
          </p:nvPr>
        </p:nvSpPr>
        <p:spPr>
          <a:xfrm>
            <a:off x="5910888" y="3949475"/>
            <a:ext cx="5280000" cy="2208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a:xfrm>
            <a:off x="10386484" y="6356352"/>
            <a:ext cx="990600" cy="314177"/>
          </a:xfrm>
          <a:prstGeom prst="rect">
            <a:avLst/>
          </a:prstGeom>
        </p:spPr>
        <p:txBody>
          <a:bodyPr/>
          <a:lstStyle/>
          <a:p>
            <a:fld id="{73160B7B-D8FC-484C-9AE1-D83DBEFA6D3A}" type="datetime1">
              <a:rPr lang="fi-FI" noProof="0" smtClean="0"/>
              <a:t>9.12.2025</a:t>
            </a:fld>
            <a:endParaRPr lang="fi-FI" noProof="0"/>
          </a:p>
        </p:txBody>
      </p:sp>
      <p:sp>
        <p:nvSpPr>
          <p:cNvPr id="5" name="Title 1">
            <a:extLst>
              <a:ext uri="{FF2B5EF4-FFF2-40B4-BE49-F238E27FC236}">
                <a16:creationId xmlns:a16="http://schemas.microsoft.com/office/drawing/2014/main" id="{86C57694-0134-FB3B-BBAA-A093D8F618B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2946108"/>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preserve="1" userDrawn="1">
  <p:cSld name="Content_28">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20911"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2" name="Content Placeholder 3"/>
          <p:cNvSpPr>
            <a:spLocks noGrp="1"/>
          </p:cNvSpPr>
          <p:nvPr>
            <p:ph sz="half" idx="2"/>
          </p:nvPr>
        </p:nvSpPr>
        <p:spPr>
          <a:xfrm>
            <a:off x="520911" y="2499270"/>
            <a:ext cx="5280000" cy="3684588"/>
          </a:xfrm>
        </p:spPr>
        <p:txBody>
          <a:bodyPr>
            <a:noAutofit/>
          </a:bodyPr>
          <a:lstStyle/>
          <a:p>
            <a:pPr lvl="0"/>
            <a:r>
              <a:rPr lang="en-US" noProof="0"/>
              <a:t>Click to edit Master text styles</a:t>
            </a:r>
          </a:p>
        </p:txBody>
      </p:sp>
      <p:sp>
        <p:nvSpPr>
          <p:cNvPr id="13" name="Text Placeholder 4"/>
          <p:cNvSpPr>
            <a:spLocks noGrp="1"/>
          </p:cNvSpPr>
          <p:nvPr>
            <p:ph type="body" sz="quarter" idx="3"/>
          </p:nvPr>
        </p:nvSpPr>
        <p:spPr>
          <a:xfrm>
            <a:off x="5921503"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5"/>
          <p:cNvSpPr>
            <a:spLocks noGrp="1"/>
          </p:cNvSpPr>
          <p:nvPr>
            <p:ph sz="quarter" idx="4"/>
          </p:nvPr>
        </p:nvSpPr>
        <p:spPr>
          <a:xfrm>
            <a:off x="5921503" y="2499270"/>
            <a:ext cx="5280000" cy="3684588"/>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a:xfrm>
            <a:off x="10386484" y="6356352"/>
            <a:ext cx="990600" cy="314177"/>
          </a:xfrm>
          <a:prstGeom prst="rect">
            <a:avLst/>
          </a:prstGeom>
        </p:spPr>
        <p:txBody>
          <a:bodyPr/>
          <a:lstStyle/>
          <a:p>
            <a:fld id="{B066508B-79DD-D241-BF4B-1F98386A40E4}" type="datetime1">
              <a:rPr lang="fi-FI" noProof="0" smtClean="0"/>
              <a:t>9.12.2025</a:t>
            </a:fld>
            <a:endParaRPr lang="fi-FI" noProof="0"/>
          </a:p>
        </p:txBody>
      </p:sp>
      <p:sp>
        <p:nvSpPr>
          <p:cNvPr id="5" name="Title 1">
            <a:extLst>
              <a:ext uri="{FF2B5EF4-FFF2-40B4-BE49-F238E27FC236}">
                <a16:creationId xmlns:a16="http://schemas.microsoft.com/office/drawing/2014/main" id="{F9CA6EF4-B182-EEE8-390E-3ABC39B8986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646560184"/>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Content_29">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20909"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3"/>
          <p:cNvSpPr>
            <a:spLocks noGrp="1"/>
          </p:cNvSpPr>
          <p:nvPr>
            <p:ph sz="half" idx="2"/>
          </p:nvPr>
        </p:nvSpPr>
        <p:spPr>
          <a:xfrm>
            <a:off x="520909" y="2501029"/>
            <a:ext cx="3408000" cy="3696000"/>
          </a:xfrm>
        </p:spPr>
        <p:txBody>
          <a:bodyPr>
            <a:noAutofit/>
          </a:bodyPr>
          <a:lstStyle/>
          <a:p>
            <a:pPr lvl="0"/>
            <a:r>
              <a:rPr lang="en-US" noProof="0"/>
              <a:t>Click to edit Master text styles</a:t>
            </a:r>
          </a:p>
        </p:txBody>
      </p:sp>
      <p:sp>
        <p:nvSpPr>
          <p:cNvPr id="15" name="Text Placeholder 4"/>
          <p:cNvSpPr>
            <a:spLocks noGrp="1"/>
          </p:cNvSpPr>
          <p:nvPr>
            <p:ph type="body" sz="quarter" idx="3" hasCustomPrompt="1"/>
          </p:nvPr>
        </p:nvSpPr>
        <p:spPr>
          <a:xfrm>
            <a:off x="4159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noProof="0" dirty="0"/>
              <a:t>Kirjoita väliotsikko</a:t>
            </a:r>
          </a:p>
        </p:txBody>
      </p:sp>
      <p:sp>
        <p:nvSpPr>
          <p:cNvPr id="16" name="Content Placeholder 5"/>
          <p:cNvSpPr>
            <a:spLocks noGrp="1"/>
          </p:cNvSpPr>
          <p:nvPr>
            <p:ph sz="quarter" idx="4"/>
          </p:nvPr>
        </p:nvSpPr>
        <p:spPr>
          <a:xfrm>
            <a:off x="4159903" y="2501029"/>
            <a:ext cx="3408000" cy="3696000"/>
          </a:xfrm>
        </p:spPr>
        <p:txBody>
          <a:bodyPr>
            <a:noAutofit/>
          </a:bodyPr>
          <a:lstStyle/>
          <a:p>
            <a:pPr lvl="0"/>
            <a:r>
              <a:rPr lang="en-US" noProof="0"/>
              <a:t>Click to edit Master text styles</a:t>
            </a:r>
          </a:p>
        </p:txBody>
      </p:sp>
      <p:sp>
        <p:nvSpPr>
          <p:cNvPr id="17" name="Text Placeholder 4"/>
          <p:cNvSpPr>
            <a:spLocks noGrp="1"/>
          </p:cNvSpPr>
          <p:nvPr>
            <p:ph type="body" sz="quarter" idx="13"/>
          </p:nvPr>
        </p:nvSpPr>
        <p:spPr>
          <a:xfrm>
            <a:off x="7783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8" name="Content Placeholder 5"/>
          <p:cNvSpPr>
            <a:spLocks noGrp="1"/>
          </p:cNvSpPr>
          <p:nvPr>
            <p:ph sz="quarter" idx="14"/>
          </p:nvPr>
        </p:nvSpPr>
        <p:spPr>
          <a:xfrm>
            <a:off x="7783903" y="2501029"/>
            <a:ext cx="3408000" cy="3696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a:xfrm>
            <a:off x="10386484" y="6356352"/>
            <a:ext cx="990600" cy="314177"/>
          </a:xfrm>
          <a:prstGeom prst="rect">
            <a:avLst/>
          </a:prstGeom>
        </p:spPr>
        <p:txBody>
          <a:bodyPr/>
          <a:lstStyle/>
          <a:p>
            <a:fld id="{05022105-9F4C-5747-95F7-2D9A0BC78434}" type="datetime1">
              <a:rPr lang="fi-FI" noProof="0" smtClean="0"/>
              <a:t>9.12.2025</a:t>
            </a:fld>
            <a:endParaRPr lang="fi-FI" noProof="0"/>
          </a:p>
        </p:txBody>
      </p:sp>
      <p:sp>
        <p:nvSpPr>
          <p:cNvPr id="5" name="Title 1">
            <a:extLst>
              <a:ext uri="{FF2B5EF4-FFF2-40B4-BE49-F238E27FC236}">
                <a16:creationId xmlns:a16="http://schemas.microsoft.com/office/drawing/2014/main" id="{CC376717-38BF-82C5-E832-560B155AC7D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61264830"/>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preserve="1" userDrawn="1">
  <p:cSld name="Content_30">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521503"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1" name="Content Placeholder 3"/>
          <p:cNvSpPr>
            <a:spLocks noGrp="1"/>
          </p:cNvSpPr>
          <p:nvPr>
            <p:ph sz="half" idx="2"/>
          </p:nvPr>
        </p:nvSpPr>
        <p:spPr>
          <a:xfrm>
            <a:off x="4157877"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2" name="Content Placeholder 3"/>
          <p:cNvSpPr>
            <a:spLocks noGrp="1"/>
          </p:cNvSpPr>
          <p:nvPr>
            <p:ph sz="half" idx="13"/>
          </p:nvPr>
        </p:nvSpPr>
        <p:spPr>
          <a:xfrm>
            <a:off x="7781585"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a:xfrm>
            <a:off x="10386484" y="6356352"/>
            <a:ext cx="990600" cy="314177"/>
          </a:xfrm>
          <a:prstGeom prst="rect">
            <a:avLst/>
          </a:prstGeom>
        </p:spPr>
        <p:txBody>
          <a:bodyPr/>
          <a:lstStyle/>
          <a:p>
            <a:fld id="{FCA19004-EE4C-E141-9E22-ABAB2BB1BC8F}" type="datetime1">
              <a:rPr lang="fi-FI" noProof="0" smtClean="0"/>
              <a:t>9.12.2025</a:t>
            </a:fld>
            <a:endParaRPr lang="fi-FI" noProof="0"/>
          </a:p>
        </p:txBody>
      </p:sp>
      <p:sp>
        <p:nvSpPr>
          <p:cNvPr id="5" name="Title 1">
            <a:extLst>
              <a:ext uri="{FF2B5EF4-FFF2-40B4-BE49-F238E27FC236}">
                <a16:creationId xmlns:a16="http://schemas.microsoft.com/office/drawing/2014/main" id="{23DF7B82-D717-4FDB-2E51-34DA55E50F67}"/>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3464541"/>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Content_31">
    <p:spTree>
      <p:nvGrpSpPr>
        <p:cNvPr id="1" name=""/>
        <p:cNvGrpSpPr/>
        <p:nvPr/>
      </p:nvGrpSpPr>
      <p:grpSpPr>
        <a:xfrm>
          <a:off x="0" y="0"/>
          <a:ext cx="0" cy="0"/>
          <a:chOff x="0" y="0"/>
          <a:chExt cx="0" cy="0"/>
        </a:xfrm>
      </p:grpSpPr>
      <p:sp>
        <p:nvSpPr>
          <p:cNvPr id="10" name="Content Placeholder 2"/>
          <p:cNvSpPr>
            <a:spLocks noGrp="1"/>
          </p:cNvSpPr>
          <p:nvPr>
            <p:ph idx="1"/>
          </p:nvPr>
        </p:nvSpPr>
        <p:spPr>
          <a:xfrm>
            <a:off x="520908" y="1662121"/>
            <a:ext cx="10672795" cy="1440000"/>
          </a:xfrm>
        </p:spPr>
        <p:txBody>
          <a:bodyPr>
            <a:noAutofit/>
          </a:bodyPr>
          <a:lstStyle>
            <a:lvl1pPr>
              <a:buClr>
                <a:schemeClr val="accent1"/>
              </a:buClr>
              <a:defRPr spc="-27" baseline="0"/>
            </a:lvl1pPr>
            <a:lvl2pPr>
              <a:defRPr spc="-27" baseline="0"/>
            </a:lvl2pPr>
            <a:lvl3pPr>
              <a:defRPr spc="-27" baseline="0"/>
            </a:lvl3pPr>
            <a:lvl4pPr marL="1075240" indent="0">
              <a:buNone/>
              <a:defRPr/>
            </a:lvl4pPr>
          </a:lstStyle>
          <a:p>
            <a:pPr lvl="0"/>
            <a:r>
              <a:rPr lang="en-US" noProof="0"/>
              <a:t>Click to edit Master text styles</a:t>
            </a:r>
          </a:p>
        </p:txBody>
      </p:sp>
      <p:sp>
        <p:nvSpPr>
          <p:cNvPr id="11" name="Content Placeholder 2"/>
          <p:cNvSpPr>
            <a:spLocks noGrp="1"/>
          </p:cNvSpPr>
          <p:nvPr>
            <p:ph idx="13"/>
          </p:nvPr>
        </p:nvSpPr>
        <p:spPr>
          <a:xfrm>
            <a:off x="520908" y="3182148"/>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12" name="Content Placeholder 2"/>
          <p:cNvSpPr>
            <a:spLocks noGrp="1"/>
          </p:cNvSpPr>
          <p:nvPr>
            <p:ph idx="14"/>
          </p:nvPr>
        </p:nvSpPr>
        <p:spPr>
          <a:xfrm>
            <a:off x="520908" y="4702175"/>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a:xfrm>
            <a:off x="10386484" y="6356352"/>
            <a:ext cx="990600" cy="314177"/>
          </a:xfrm>
          <a:prstGeom prst="rect">
            <a:avLst/>
          </a:prstGeom>
        </p:spPr>
        <p:txBody>
          <a:bodyPr/>
          <a:lstStyle/>
          <a:p>
            <a:fld id="{330B8315-1175-5C48-A879-815F717B680B}" type="datetime1">
              <a:rPr lang="fi-FI" noProof="0" smtClean="0"/>
              <a:t>9.12.2025</a:t>
            </a:fld>
            <a:endParaRPr lang="fi-FI" noProof="0"/>
          </a:p>
        </p:txBody>
      </p:sp>
      <p:sp>
        <p:nvSpPr>
          <p:cNvPr id="4" name="Title 1">
            <a:extLst>
              <a:ext uri="{FF2B5EF4-FFF2-40B4-BE49-F238E27FC236}">
                <a16:creationId xmlns:a16="http://schemas.microsoft.com/office/drawing/2014/main" id="{8CD0EC4F-6CE3-7EEB-322B-7AF233EE9609}"/>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409002067"/>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preserve="1" userDrawn="1">
  <p:cSld name="Content_32">
    <p:spTree>
      <p:nvGrpSpPr>
        <p:cNvPr id="1" name=""/>
        <p:cNvGrpSpPr/>
        <p:nvPr/>
      </p:nvGrpSpPr>
      <p:grpSpPr>
        <a:xfrm>
          <a:off x="0" y="0"/>
          <a:ext cx="0" cy="0"/>
          <a:chOff x="0" y="0"/>
          <a:chExt cx="0" cy="0"/>
        </a:xfrm>
      </p:grpSpPr>
      <p:sp>
        <p:nvSpPr>
          <p:cNvPr id="19" name="Tekstin paikkamerkki 9"/>
          <p:cNvSpPr>
            <a:spLocks noGrp="1"/>
          </p:cNvSpPr>
          <p:nvPr>
            <p:ph type="body" sz="quarter" idx="13"/>
          </p:nvPr>
        </p:nvSpPr>
        <p:spPr>
          <a:xfrm>
            <a:off x="522409" y="1663096"/>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0" name="Content Placeholder 2"/>
          <p:cNvSpPr>
            <a:spLocks noGrp="1"/>
          </p:cNvSpPr>
          <p:nvPr>
            <p:ph idx="1"/>
          </p:nvPr>
        </p:nvSpPr>
        <p:spPr>
          <a:xfrm>
            <a:off x="2613892" y="1662121"/>
            <a:ext cx="8555181" cy="1440000"/>
          </a:xfrm>
        </p:spPr>
        <p:txBody>
          <a:bodyPr anchor="t" anchorCtr="0">
            <a:noAutofit/>
          </a:bodyPr>
          <a:lstStyle>
            <a:lvl1pPr>
              <a:buClr>
                <a:schemeClr val="accent1"/>
              </a:buClr>
              <a:defRPr spc="-27" baseline="0">
                <a:solidFill>
                  <a:schemeClr val="tx1"/>
                </a:solidFill>
              </a:defRPr>
            </a:lvl1pPr>
            <a:lvl2pPr>
              <a:defRPr spc="-27" baseline="0"/>
            </a:lvl2pPr>
            <a:lvl3pPr>
              <a:defRPr spc="-27" baseline="0"/>
            </a:lvl3pPr>
          </a:lstStyle>
          <a:p>
            <a:pPr lvl="0"/>
            <a:r>
              <a:rPr lang="en-US" noProof="0"/>
              <a:t>Click to edit Master text styles</a:t>
            </a:r>
          </a:p>
        </p:txBody>
      </p:sp>
      <p:sp>
        <p:nvSpPr>
          <p:cNvPr id="21" name="Tekstin paikkamerkki 9"/>
          <p:cNvSpPr>
            <a:spLocks noGrp="1"/>
          </p:cNvSpPr>
          <p:nvPr>
            <p:ph type="body" sz="quarter" idx="14"/>
          </p:nvPr>
        </p:nvSpPr>
        <p:spPr>
          <a:xfrm>
            <a:off x="522409" y="3182970"/>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2" name="Content Placeholder 2"/>
          <p:cNvSpPr>
            <a:spLocks noGrp="1"/>
          </p:cNvSpPr>
          <p:nvPr>
            <p:ph idx="15"/>
          </p:nvPr>
        </p:nvSpPr>
        <p:spPr>
          <a:xfrm>
            <a:off x="2613892" y="3181995"/>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23" name="Tekstin paikkamerkki 9"/>
          <p:cNvSpPr>
            <a:spLocks noGrp="1"/>
          </p:cNvSpPr>
          <p:nvPr>
            <p:ph type="body" sz="quarter" idx="16"/>
          </p:nvPr>
        </p:nvSpPr>
        <p:spPr>
          <a:xfrm>
            <a:off x="522409" y="4702843"/>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4" name="Content Placeholder 2"/>
          <p:cNvSpPr>
            <a:spLocks noGrp="1"/>
          </p:cNvSpPr>
          <p:nvPr>
            <p:ph idx="17"/>
          </p:nvPr>
        </p:nvSpPr>
        <p:spPr>
          <a:xfrm>
            <a:off x="2613892" y="4701868"/>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a:xfrm>
            <a:off x="10386484" y="6356352"/>
            <a:ext cx="990600" cy="314177"/>
          </a:xfrm>
          <a:prstGeom prst="rect">
            <a:avLst/>
          </a:prstGeom>
        </p:spPr>
        <p:txBody>
          <a:bodyPr/>
          <a:lstStyle/>
          <a:p>
            <a:fld id="{367D8E74-E954-2547-B4F7-580107513588}" type="datetime1">
              <a:rPr lang="fi-FI" noProof="0" smtClean="0"/>
              <a:t>9.12.2025</a:t>
            </a:fld>
            <a:endParaRPr lang="fi-FI" noProof="0"/>
          </a:p>
        </p:txBody>
      </p:sp>
      <p:sp>
        <p:nvSpPr>
          <p:cNvPr id="4" name="Title 1">
            <a:extLst>
              <a:ext uri="{FF2B5EF4-FFF2-40B4-BE49-F238E27FC236}">
                <a16:creationId xmlns:a16="http://schemas.microsoft.com/office/drawing/2014/main" id="{D22359FA-783F-DFF1-3CA4-E81275019D3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733537492"/>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Content_33">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a:xfrm>
            <a:off x="10386484" y="6356352"/>
            <a:ext cx="990600" cy="314177"/>
          </a:xfrm>
          <a:prstGeom prst="rect">
            <a:avLst/>
          </a:prstGeom>
        </p:spPr>
        <p:txBody>
          <a:bodyPr/>
          <a:lstStyle/>
          <a:p>
            <a:fld id="{65A077DC-6BC4-DA4A-AFEB-2CB3D13C2CD9}" type="datetime1">
              <a:rPr lang="fi-FI" noProof="0" smtClean="0"/>
              <a:t>9.12.2025</a:t>
            </a:fld>
            <a:endParaRPr lang="fi-FI" noProof="0"/>
          </a:p>
        </p:txBody>
      </p:sp>
      <p:sp>
        <p:nvSpPr>
          <p:cNvPr id="6" name="Text Placeholder 4">
            <a:extLst>
              <a:ext uri="{FF2B5EF4-FFF2-40B4-BE49-F238E27FC236}">
                <a16:creationId xmlns:a16="http://schemas.microsoft.com/office/drawing/2014/main" id="{57304C0D-E9DC-95D7-EA44-76DBAA7098D5}"/>
              </a:ext>
            </a:extLst>
          </p:cNvPr>
          <p:cNvSpPr>
            <a:spLocks noGrp="1"/>
          </p:cNvSpPr>
          <p:nvPr>
            <p:ph type="body" sz="quarter" idx="13"/>
          </p:nvPr>
        </p:nvSpPr>
        <p:spPr>
          <a:xfrm>
            <a:off x="514759" y="620185"/>
            <a:ext cx="10862325" cy="5547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preserve="1" userDrawn="1">
  <p:cSld name="Content_34">
    <p:spTree>
      <p:nvGrpSpPr>
        <p:cNvPr id="1" name=""/>
        <p:cNvGrpSpPr/>
        <p:nvPr/>
      </p:nvGrpSpPr>
      <p:grpSpPr>
        <a:xfrm>
          <a:off x="0" y="0"/>
          <a:ext cx="0" cy="0"/>
          <a:chOff x="0" y="0"/>
          <a:chExt cx="0" cy="0"/>
        </a:xfrm>
      </p:grpSpPr>
      <p:cxnSp>
        <p:nvCxnSpPr>
          <p:cNvPr id="7" name="Straight Connector 9">
            <a:extLst>
              <a:ext uri="{C183D7F6-B498-43B3-948B-1728B52AA6E4}">
                <adec:decorative xmlns:adec="http://schemas.microsoft.com/office/drawing/2017/decorative" val="1"/>
              </a:ext>
            </a:extLst>
          </p:cNvPr>
          <p:cNvCxnSpPr/>
          <p:nvPr userDrawn="1"/>
        </p:nvCxnSpPr>
        <p:spPr>
          <a:xfrm rot="5400000">
            <a:off x="4975600" y="3041724"/>
            <a:ext cx="2412208" cy="2181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a:extLst>
              <a:ext uri="{C183D7F6-B498-43B3-948B-1728B52AA6E4}">
                <adec:decorative xmlns:adec="http://schemas.microsoft.com/office/drawing/2017/decorative" val="1"/>
              </a:ext>
            </a:extLst>
          </p:cNvPr>
          <p:cNvCxnSpPr/>
          <p:nvPr userDrawn="1"/>
        </p:nvCxnSpPr>
        <p:spPr>
          <a:xfrm rot="10800000">
            <a:off x="1127271" y="3166536"/>
            <a:ext cx="1042051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kstiruutu 16"/>
          <p:cNvSpPr txBox="1"/>
          <p:nvPr userDrawn="1"/>
        </p:nvSpPr>
        <p:spPr>
          <a:xfrm>
            <a:off x="924131"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1</a:t>
            </a:r>
          </a:p>
        </p:txBody>
      </p:sp>
      <p:sp>
        <p:nvSpPr>
          <p:cNvPr id="14" name="Tekstiruutu 13"/>
          <p:cNvSpPr txBox="1"/>
          <p:nvPr userDrawn="1"/>
        </p:nvSpPr>
        <p:spPr>
          <a:xfrm>
            <a:off x="6627753"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2</a:t>
            </a:r>
          </a:p>
        </p:txBody>
      </p:sp>
      <p:sp>
        <p:nvSpPr>
          <p:cNvPr id="16" name="Tekstiruutu 15"/>
          <p:cNvSpPr txBox="1"/>
          <p:nvPr userDrawn="1"/>
        </p:nvSpPr>
        <p:spPr>
          <a:xfrm>
            <a:off x="924131" y="3068960"/>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3</a:t>
            </a:r>
          </a:p>
        </p:txBody>
      </p:sp>
      <p:sp>
        <p:nvSpPr>
          <p:cNvPr id="15" name="Tekstiruutu 14"/>
          <p:cNvSpPr txBox="1"/>
          <p:nvPr userDrawn="1"/>
        </p:nvSpPr>
        <p:spPr>
          <a:xfrm>
            <a:off x="6612338" y="3075513"/>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4</a:t>
            </a:r>
          </a:p>
        </p:txBody>
      </p:sp>
      <p:sp>
        <p:nvSpPr>
          <p:cNvPr id="29" name="Tekstin paikkamerkki 19"/>
          <p:cNvSpPr>
            <a:spLocks noGrp="1"/>
          </p:cNvSpPr>
          <p:nvPr>
            <p:ph type="body" sz="quarter" idx="17"/>
          </p:nvPr>
        </p:nvSpPr>
        <p:spPr>
          <a:xfrm>
            <a:off x="1033202" y="5084763"/>
            <a:ext cx="10396799" cy="1008063"/>
          </a:xfrm>
          <a:prstGeom prst="rect">
            <a:avLst/>
          </a:prstGeom>
        </p:spPr>
        <p:txBody>
          <a:bodyPr/>
          <a:lstStyle>
            <a:lvl1pPr marL="0" indent="0">
              <a:buNone/>
              <a:defRPr sz="1600"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a:xfrm>
            <a:off x="10386484" y="6356352"/>
            <a:ext cx="990600" cy="314177"/>
          </a:xfrm>
          <a:prstGeom prst="rect">
            <a:avLst/>
          </a:prstGeom>
        </p:spPr>
        <p:txBody>
          <a:bodyPr/>
          <a:lstStyle/>
          <a:p>
            <a:fld id="{9339651B-F110-C443-BD4F-E59E2F55105A}" type="datetime1">
              <a:rPr lang="fi-FI" noProof="0" smtClean="0"/>
              <a:t>9.12.2025</a:t>
            </a:fld>
            <a:endParaRPr lang="fi-FI" noProof="0"/>
          </a:p>
        </p:txBody>
      </p:sp>
      <p:sp>
        <p:nvSpPr>
          <p:cNvPr id="4" name="Title 1">
            <a:extLst>
              <a:ext uri="{FF2B5EF4-FFF2-40B4-BE49-F238E27FC236}">
                <a16:creationId xmlns:a16="http://schemas.microsoft.com/office/drawing/2014/main" id="{C0A7AE3E-222B-D4CF-E6FE-0555A576D44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10" name="Text Placeholder 8">
            <a:extLst>
              <a:ext uri="{FF2B5EF4-FFF2-40B4-BE49-F238E27FC236}">
                <a16:creationId xmlns:a16="http://schemas.microsoft.com/office/drawing/2014/main" id="{25B85A10-42EE-3C0F-484B-91B6F5D0F99D}"/>
              </a:ext>
            </a:extLst>
          </p:cNvPr>
          <p:cNvSpPr>
            <a:spLocks noGrp="1"/>
          </p:cNvSpPr>
          <p:nvPr>
            <p:ph type="body" sz="quarter" idx="21"/>
          </p:nvPr>
        </p:nvSpPr>
        <p:spPr>
          <a:xfrm>
            <a:off x="1839384" y="1881300"/>
            <a:ext cx="3920067" cy="900000"/>
          </a:xfrm>
        </p:spPr>
        <p:txBody>
          <a:bodyPr/>
          <a:lstStyle/>
          <a:p>
            <a:pPr lvl="0"/>
            <a:r>
              <a:rPr lang="en-US"/>
              <a:t>Click to edit Master text styles</a:t>
            </a:r>
          </a:p>
        </p:txBody>
      </p:sp>
      <p:sp>
        <p:nvSpPr>
          <p:cNvPr id="12" name="Text Placeholder 8">
            <a:extLst>
              <a:ext uri="{FF2B5EF4-FFF2-40B4-BE49-F238E27FC236}">
                <a16:creationId xmlns:a16="http://schemas.microsoft.com/office/drawing/2014/main" id="{17B1B1DC-5B1A-AEE9-9810-68A4316FCEA1}"/>
              </a:ext>
            </a:extLst>
          </p:cNvPr>
          <p:cNvSpPr>
            <a:spLocks noGrp="1"/>
          </p:cNvSpPr>
          <p:nvPr>
            <p:ph type="body" sz="quarter" idx="22"/>
          </p:nvPr>
        </p:nvSpPr>
        <p:spPr>
          <a:xfrm>
            <a:off x="7512051" y="1881300"/>
            <a:ext cx="3920067" cy="900000"/>
          </a:xfrm>
        </p:spPr>
        <p:txBody>
          <a:bodyPr/>
          <a:lstStyle/>
          <a:p>
            <a:pPr lvl="0"/>
            <a:r>
              <a:rPr lang="en-US"/>
              <a:t>Click to edit Master text styles</a:t>
            </a:r>
          </a:p>
        </p:txBody>
      </p:sp>
      <p:sp>
        <p:nvSpPr>
          <p:cNvPr id="19" name="Text Placeholder 8">
            <a:extLst>
              <a:ext uri="{FF2B5EF4-FFF2-40B4-BE49-F238E27FC236}">
                <a16:creationId xmlns:a16="http://schemas.microsoft.com/office/drawing/2014/main" id="{B19ECD3D-E5E1-4C59-1975-1984319FB3E5}"/>
              </a:ext>
            </a:extLst>
          </p:cNvPr>
          <p:cNvSpPr>
            <a:spLocks noGrp="1"/>
          </p:cNvSpPr>
          <p:nvPr>
            <p:ph type="body" sz="quarter" idx="23"/>
          </p:nvPr>
        </p:nvSpPr>
        <p:spPr>
          <a:xfrm>
            <a:off x="1839384" y="3413767"/>
            <a:ext cx="3920067" cy="900000"/>
          </a:xfrm>
        </p:spPr>
        <p:txBody>
          <a:bodyPr/>
          <a:lstStyle/>
          <a:p>
            <a:pPr lvl="0"/>
            <a:r>
              <a:rPr lang="en-US"/>
              <a:t>Click to edit Master text styles</a:t>
            </a:r>
          </a:p>
        </p:txBody>
      </p:sp>
      <p:sp>
        <p:nvSpPr>
          <p:cNvPr id="20" name="Text Placeholder 8">
            <a:extLst>
              <a:ext uri="{FF2B5EF4-FFF2-40B4-BE49-F238E27FC236}">
                <a16:creationId xmlns:a16="http://schemas.microsoft.com/office/drawing/2014/main" id="{12D9C0CC-F4B2-D60D-8FE4-9E7A31C07D57}"/>
              </a:ext>
            </a:extLst>
          </p:cNvPr>
          <p:cNvSpPr>
            <a:spLocks noGrp="1"/>
          </p:cNvSpPr>
          <p:nvPr>
            <p:ph type="body" sz="quarter" idx="24"/>
          </p:nvPr>
        </p:nvSpPr>
        <p:spPr>
          <a:xfrm>
            <a:off x="7512051" y="3413767"/>
            <a:ext cx="3920067" cy="900000"/>
          </a:xfrm>
        </p:spPr>
        <p:txBody>
          <a:bodyPr/>
          <a:lstStyle/>
          <a:p>
            <a:pPr lvl="0"/>
            <a:r>
              <a:rPr lang="en-US"/>
              <a:t>Click to edit Master text styles</a:t>
            </a:r>
          </a:p>
        </p:txBody>
      </p:sp>
    </p:spTree>
    <p:extLst>
      <p:ext uri="{BB962C8B-B14F-4D97-AF65-F5344CB8AC3E}">
        <p14:creationId xmlns:p14="http://schemas.microsoft.com/office/powerpoint/2010/main" val="3292620533"/>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Content_35">
    <p:spTree>
      <p:nvGrpSpPr>
        <p:cNvPr id="1" name=""/>
        <p:cNvGrpSpPr/>
        <p:nvPr/>
      </p:nvGrpSpPr>
      <p:grpSpPr>
        <a:xfrm>
          <a:off x="0" y="0"/>
          <a:ext cx="0" cy="0"/>
          <a:chOff x="0" y="0"/>
          <a:chExt cx="0" cy="0"/>
        </a:xfrm>
      </p:grpSpPr>
      <p:cxnSp>
        <p:nvCxnSpPr>
          <p:cNvPr id="18" name="Straight Connector 9">
            <a:extLst>
              <a:ext uri="{C183D7F6-B498-43B3-948B-1728B52AA6E4}">
                <adec:decorative xmlns:adec="http://schemas.microsoft.com/office/drawing/2017/decorative" val="1"/>
              </a:ext>
            </a:extLst>
          </p:cNvPr>
          <p:cNvCxnSpPr/>
          <p:nvPr userDrawn="1"/>
        </p:nvCxnSpPr>
        <p:spPr>
          <a:xfrm>
            <a:off x="5999989" y="1761416"/>
            <a:ext cx="0" cy="4163861"/>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a:extLst>
              <a:ext uri="{C183D7F6-B498-43B3-948B-1728B52AA6E4}">
                <adec:decorative xmlns:adec="http://schemas.microsoft.com/office/drawing/2017/decorative" val="1"/>
              </a:ext>
            </a:extLst>
          </p:cNvPr>
          <p:cNvCxnSpPr/>
          <p:nvPr userDrawn="1"/>
        </p:nvCxnSpPr>
        <p:spPr>
          <a:xfrm rot="10800000">
            <a:off x="755031" y="3683164"/>
            <a:ext cx="1095206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Tekstiruutu 32"/>
          <p:cNvSpPr txBox="1"/>
          <p:nvPr userDrawn="1"/>
        </p:nvSpPr>
        <p:spPr>
          <a:xfrm>
            <a:off x="457282"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1</a:t>
            </a:r>
          </a:p>
        </p:txBody>
      </p:sp>
      <p:sp>
        <p:nvSpPr>
          <p:cNvPr id="30" name="Tekstiruutu 29"/>
          <p:cNvSpPr txBox="1"/>
          <p:nvPr userDrawn="1"/>
        </p:nvSpPr>
        <p:spPr>
          <a:xfrm>
            <a:off x="6059734"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2</a:t>
            </a:r>
          </a:p>
        </p:txBody>
      </p:sp>
      <p:sp>
        <p:nvSpPr>
          <p:cNvPr id="32" name="Tekstiruutu 31"/>
          <p:cNvSpPr txBox="1"/>
          <p:nvPr userDrawn="1"/>
        </p:nvSpPr>
        <p:spPr>
          <a:xfrm>
            <a:off x="457282" y="3675937"/>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3</a:t>
            </a:r>
          </a:p>
        </p:txBody>
      </p:sp>
      <p:sp>
        <p:nvSpPr>
          <p:cNvPr id="31" name="Tekstiruutu 30"/>
          <p:cNvSpPr txBox="1"/>
          <p:nvPr userDrawn="1"/>
        </p:nvSpPr>
        <p:spPr>
          <a:xfrm>
            <a:off x="6044318" y="3610954"/>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4</a:t>
            </a:r>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a:xfrm>
            <a:off x="10386484" y="6356352"/>
            <a:ext cx="990600" cy="314177"/>
          </a:xfrm>
          <a:prstGeom prst="rect">
            <a:avLst/>
          </a:prstGeom>
        </p:spPr>
        <p:txBody>
          <a:bodyPr/>
          <a:lstStyle/>
          <a:p>
            <a:fld id="{8344E1AD-CD0B-2A43-AE0C-6C75453D022F}" type="datetime1">
              <a:rPr lang="fi-FI" noProof="0" smtClean="0"/>
              <a:t>9.12.2025</a:t>
            </a:fld>
            <a:endParaRPr lang="fi-FI" noProof="0"/>
          </a:p>
        </p:txBody>
      </p:sp>
      <p:sp>
        <p:nvSpPr>
          <p:cNvPr id="4" name="Title 1">
            <a:extLst>
              <a:ext uri="{FF2B5EF4-FFF2-40B4-BE49-F238E27FC236}">
                <a16:creationId xmlns:a16="http://schemas.microsoft.com/office/drawing/2014/main" id="{41BE2399-21E3-9594-E712-825098A7F2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8" name="Text Placeholder 6">
            <a:extLst>
              <a:ext uri="{FF2B5EF4-FFF2-40B4-BE49-F238E27FC236}">
                <a16:creationId xmlns:a16="http://schemas.microsoft.com/office/drawing/2014/main" id="{CFD2D87F-01B6-887E-07FA-E9C4D8C4540E}"/>
              </a:ext>
            </a:extLst>
          </p:cNvPr>
          <p:cNvSpPr>
            <a:spLocks noGrp="1"/>
          </p:cNvSpPr>
          <p:nvPr>
            <p:ph type="body" sz="quarter" idx="20"/>
          </p:nvPr>
        </p:nvSpPr>
        <p:spPr>
          <a:xfrm>
            <a:off x="1225551" y="1784351"/>
            <a:ext cx="4595283" cy="1595967"/>
          </a:xfrm>
        </p:spPr>
        <p:txBody>
          <a:body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A4E6A959-B387-7BF0-A889-E6BD2E14B761}"/>
              </a:ext>
            </a:extLst>
          </p:cNvPr>
          <p:cNvSpPr>
            <a:spLocks noGrp="1"/>
          </p:cNvSpPr>
          <p:nvPr>
            <p:ph type="body" sz="quarter" idx="21"/>
          </p:nvPr>
        </p:nvSpPr>
        <p:spPr>
          <a:xfrm>
            <a:off x="6889751" y="1784351"/>
            <a:ext cx="4595283" cy="1595967"/>
          </a:xfrm>
        </p:spPr>
        <p:txBody>
          <a:bodyPr/>
          <a:lstStyle/>
          <a:p>
            <a:pPr lvl="0"/>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B0561B2B-686C-C86B-43CD-CF655EF621F7}"/>
              </a:ext>
            </a:extLst>
          </p:cNvPr>
          <p:cNvSpPr>
            <a:spLocks noGrp="1"/>
          </p:cNvSpPr>
          <p:nvPr>
            <p:ph type="body" sz="quarter" idx="22"/>
          </p:nvPr>
        </p:nvSpPr>
        <p:spPr>
          <a:xfrm>
            <a:off x="6889751" y="3943351"/>
            <a:ext cx="4595283" cy="1595967"/>
          </a:xfrm>
        </p:spPr>
        <p:txBody>
          <a:body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89906099-D552-1244-C78B-DEB4DF4D6649}"/>
              </a:ext>
            </a:extLst>
          </p:cNvPr>
          <p:cNvSpPr>
            <a:spLocks noGrp="1"/>
          </p:cNvSpPr>
          <p:nvPr>
            <p:ph type="body" sz="quarter" idx="23"/>
          </p:nvPr>
        </p:nvSpPr>
        <p:spPr>
          <a:xfrm>
            <a:off x="1225551" y="3943351"/>
            <a:ext cx="4595283" cy="159596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472924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BF Text + Image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627798" y="555586"/>
            <a:ext cx="10942251" cy="1018575"/>
          </a:xfrm>
        </p:spPr>
        <p:txBody>
          <a:bodyPr>
            <a:noAutofit/>
          </a:bodyPr>
          <a:lstStyle>
            <a:lvl1pPr>
              <a:defRPr sz="3200" b="1"/>
            </a:lvl1pPr>
          </a:lstStyle>
          <a:p>
            <a:r>
              <a:rPr lang="en-US"/>
              <a:t>CLICK TO EDIT MASTER TITLE STYLE</a:t>
            </a:r>
            <a:endParaRPr lang="fi-FI"/>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hasCustomPrompt="1"/>
          </p:nvPr>
        </p:nvSpPr>
        <p:spPr>
          <a:xfrm>
            <a:off x="627798" y="2209869"/>
            <a:ext cx="2685403" cy="3653758"/>
          </a:xfrm>
        </p:spPr>
        <p:txBody>
          <a:bodyPr>
            <a:noAutofit/>
          </a:bodyPr>
          <a:lstStyle>
            <a:lvl1pPr marL="0" indent="0">
              <a:lnSpc>
                <a:spcPct val="100000"/>
              </a:lnSpc>
              <a:spcBef>
                <a:spcPts val="400"/>
              </a:spcBef>
              <a:spcAft>
                <a:spcPts val="400"/>
              </a:spcAft>
              <a:buFontTx/>
              <a:buNone/>
              <a:defRPr sz="1000"/>
            </a:lvl1pPr>
            <a:lvl2pPr marL="457200" indent="0">
              <a:lnSpc>
                <a:spcPct val="100000"/>
              </a:lnSpc>
              <a:spcBef>
                <a:spcPts val="400"/>
              </a:spcBef>
              <a:spcAft>
                <a:spcPts val="400"/>
              </a:spcAft>
              <a:buFontTx/>
              <a:buNone/>
              <a:defRPr sz="1000"/>
            </a:lvl2pPr>
            <a:lvl3pPr marL="914400" indent="0">
              <a:lnSpc>
                <a:spcPct val="100000"/>
              </a:lnSpc>
              <a:spcBef>
                <a:spcPts val="400"/>
              </a:spcBef>
              <a:spcAft>
                <a:spcPts val="400"/>
              </a:spcAft>
              <a:buFontTx/>
              <a:buNone/>
              <a:defRPr sz="1000"/>
            </a:lvl3pPr>
            <a:lvl4pPr marL="1371600" indent="0">
              <a:lnSpc>
                <a:spcPct val="100000"/>
              </a:lnSpc>
              <a:spcBef>
                <a:spcPts val="400"/>
              </a:spcBef>
              <a:spcAft>
                <a:spcPts val="400"/>
              </a:spcAft>
              <a:buFontTx/>
              <a:buNone/>
              <a:defRPr sz="1000"/>
            </a:lvl4pPr>
            <a:lvl5pPr marL="1828800" indent="0">
              <a:lnSpc>
                <a:spcPct val="100000"/>
              </a:lnSpc>
              <a:spcBef>
                <a:spcPts val="400"/>
              </a:spcBef>
              <a:spcAft>
                <a:spcPts val="400"/>
              </a:spcAft>
              <a:buFontTx/>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3" name="Content Placeholder 3">
            <a:extLst>
              <a:ext uri="{FF2B5EF4-FFF2-40B4-BE49-F238E27FC236}">
                <a16:creationId xmlns:a16="http://schemas.microsoft.com/office/drawing/2014/main" id="{57D44F54-A0BE-F749-A66A-C65C0E3E87F3}"/>
              </a:ext>
            </a:extLst>
          </p:cNvPr>
          <p:cNvSpPr>
            <a:spLocks noGrp="1"/>
          </p:cNvSpPr>
          <p:nvPr>
            <p:ph sz="half" idx="14" hasCustomPrompt="1"/>
          </p:nvPr>
        </p:nvSpPr>
        <p:spPr>
          <a:xfrm>
            <a:off x="3418182" y="2209870"/>
            <a:ext cx="2685403" cy="3653759"/>
          </a:xfrm>
        </p:spPr>
        <p:txBody>
          <a:bodyPr>
            <a:noAutofit/>
          </a:bodyPr>
          <a:lstStyle>
            <a:lvl1pPr marL="0" indent="0">
              <a:lnSpc>
                <a:spcPct val="100000"/>
              </a:lnSpc>
              <a:spcBef>
                <a:spcPts val="400"/>
              </a:spcBef>
              <a:spcAft>
                <a:spcPts val="400"/>
              </a:spcAft>
              <a:buFontTx/>
              <a:buNone/>
              <a:defRPr sz="1000"/>
            </a:lvl1pPr>
            <a:lvl2pPr marL="457200" indent="0">
              <a:lnSpc>
                <a:spcPct val="100000"/>
              </a:lnSpc>
              <a:spcBef>
                <a:spcPts val="400"/>
              </a:spcBef>
              <a:spcAft>
                <a:spcPts val="400"/>
              </a:spcAft>
              <a:buFontTx/>
              <a:buNone/>
              <a:defRPr sz="1000"/>
            </a:lvl2pPr>
            <a:lvl3pPr marL="914400" indent="0">
              <a:lnSpc>
                <a:spcPct val="100000"/>
              </a:lnSpc>
              <a:spcBef>
                <a:spcPts val="400"/>
              </a:spcBef>
              <a:spcAft>
                <a:spcPts val="400"/>
              </a:spcAft>
              <a:buFontTx/>
              <a:buNone/>
              <a:defRPr sz="1000"/>
            </a:lvl3pPr>
            <a:lvl4pPr marL="1371600" indent="0">
              <a:lnSpc>
                <a:spcPct val="100000"/>
              </a:lnSpc>
              <a:spcBef>
                <a:spcPts val="400"/>
              </a:spcBef>
              <a:spcAft>
                <a:spcPts val="400"/>
              </a:spcAft>
              <a:buFontTx/>
              <a:buNone/>
              <a:defRPr sz="1000"/>
            </a:lvl4pPr>
            <a:lvl5pPr marL="1828800" indent="0">
              <a:lnSpc>
                <a:spcPct val="100000"/>
              </a:lnSpc>
              <a:spcBef>
                <a:spcPts val="400"/>
              </a:spcBef>
              <a:spcAft>
                <a:spcPts val="400"/>
              </a:spcAft>
              <a:buFontTx/>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Content Placeholder 3">
            <a:extLst>
              <a:ext uri="{FF2B5EF4-FFF2-40B4-BE49-F238E27FC236}">
                <a16:creationId xmlns:a16="http://schemas.microsoft.com/office/drawing/2014/main" id="{6DDF950F-0E19-FA4C-9A92-DC03488CCE00}"/>
              </a:ext>
            </a:extLst>
          </p:cNvPr>
          <p:cNvSpPr>
            <a:spLocks noGrp="1"/>
          </p:cNvSpPr>
          <p:nvPr>
            <p:ph sz="half" idx="15" hasCustomPrompt="1"/>
          </p:nvPr>
        </p:nvSpPr>
        <p:spPr>
          <a:xfrm>
            <a:off x="6208566" y="2209869"/>
            <a:ext cx="2685403" cy="3653758"/>
          </a:xfrm>
        </p:spPr>
        <p:txBody>
          <a:bodyPr>
            <a:noAutofit/>
          </a:bodyPr>
          <a:lstStyle>
            <a:lvl1pPr marL="0" indent="0">
              <a:lnSpc>
                <a:spcPct val="100000"/>
              </a:lnSpc>
              <a:spcBef>
                <a:spcPts val="400"/>
              </a:spcBef>
              <a:spcAft>
                <a:spcPts val="400"/>
              </a:spcAft>
              <a:buFontTx/>
              <a:buNone/>
              <a:defRPr sz="1000"/>
            </a:lvl1pPr>
            <a:lvl2pPr marL="457200" indent="0">
              <a:lnSpc>
                <a:spcPct val="100000"/>
              </a:lnSpc>
              <a:spcBef>
                <a:spcPts val="400"/>
              </a:spcBef>
              <a:spcAft>
                <a:spcPts val="400"/>
              </a:spcAft>
              <a:buFontTx/>
              <a:buNone/>
              <a:defRPr sz="1000"/>
            </a:lvl2pPr>
            <a:lvl3pPr marL="914400" indent="0">
              <a:lnSpc>
                <a:spcPct val="100000"/>
              </a:lnSpc>
              <a:spcBef>
                <a:spcPts val="400"/>
              </a:spcBef>
              <a:spcAft>
                <a:spcPts val="400"/>
              </a:spcAft>
              <a:buFontTx/>
              <a:buNone/>
              <a:defRPr sz="1000"/>
            </a:lvl3pPr>
            <a:lvl4pPr marL="1371600" indent="0">
              <a:lnSpc>
                <a:spcPct val="100000"/>
              </a:lnSpc>
              <a:spcBef>
                <a:spcPts val="400"/>
              </a:spcBef>
              <a:spcAft>
                <a:spcPts val="400"/>
              </a:spcAft>
              <a:buFontTx/>
              <a:buNone/>
              <a:defRPr sz="1000"/>
            </a:lvl4pPr>
            <a:lvl5pPr marL="1828800" indent="0">
              <a:lnSpc>
                <a:spcPct val="100000"/>
              </a:lnSpc>
              <a:spcBef>
                <a:spcPts val="400"/>
              </a:spcBef>
              <a:spcAft>
                <a:spcPts val="400"/>
              </a:spcAft>
              <a:buFontTx/>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2" name="Content Placeholder 3">
            <a:extLst>
              <a:ext uri="{FF2B5EF4-FFF2-40B4-BE49-F238E27FC236}">
                <a16:creationId xmlns:a16="http://schemas.microsoft.com/office/drawing/2014/main" id="{A3D0C21C-EC07-5A46-92EC-DDF8E945B6F1}"/>
              </a:ext>
            </a:extLst>
          </p:cNvPr>
          <p:cNvSpPr>
            <a:spLocks noGrp="1"/>
          </p:cNvSpPr>
          <p:nvPr>
            <p:ph sz="half" idx="16" hasCustomPrompt="1"/>
          </p:nvPr>
        </p:nvSpPr>
        <p:spPr>
          <a:xfrm>
            <a:off x="8998950" y="2209870"/>
            <a:ext cx="2685403" cy="3653759"/>
          </a:xfrm>
        </p:spPr>
        <p:txBody>
          <a:bodyPr>
            <a:noAutofit/>
          </a:bodyPr>
          <a:lstStyle>
            <a:lvl1pPr marL="0" indent="0">
              <a:lnSpc>
                <a:spcPct val="100000"/>
              </a:lnSpc>
              <a:spcBef>
                <a:spcPts val="400"/>
              </a:spcBef>
              <a:spcAft>
                <a:spcPts val="400"/>
              </a:spcAft>
              <a:buFontTx/>
              <a:buNone/>
              <a:defRPr sz="1000"/>
            </a:lvl1pPr>
            <a:lvl2pPr marL="457200" indent="0">
              <a:lnSpc>
                <a:spcPct val="100000"/>
              </a:lnSpc>
              <a:spcBef>
                <a:spcPts val="400"/>
              </a:spcBef>
              <a:spcAft>
                <a:spcPts val="400"/>
              </a:spcAft>
              <a:buFontTx/>
              <a:buNone/>
              <a:defRPr sz="1000"/>
            </a:lvl2pPr>
            <a:lvl3pPr marL="914400" indent="0">
              <a:lnSpc>
                <a:spcPct val="100000"/>
              </a:lnSpc>
              <a:spcBef>
                <a:spcPts val="400"/>
              </a:spcBef>
              <a:spcAft>
                <a:spcPts val="400"/>
              </a:spcAft>
              <a:buFontTx/>
              <a:buNone/>
              <a:defRPr sz="1000"/>
            </a:lvl3pPr>
            <a:lvl4pPr marL="1371600" indent="0">
              <a:lnSpc>
                <a:spcPct val="100000"/>
              </a:lnSpc>
              <a:spcBef>
                <a:spcPts val="400"/>
              </a:spcBef>
              <a:spcAft>
                <a:spcPts val="400"/>
              </a:spcAft>
              <a:buFontTx/>
              <a:buNone/>
              <a:defRPr sz="1000"/>
            </a:lvl4pPr>
            <a:lvl5pPr marL="1828800" indent="0">
              <a:lnSpc>
                <a:spcPct val="100000"/>
              </a:lnSpc>
              <a:spcBef>
                <a:spcPts val="400"/>
              </a:spcBef>
              <a:spcAft>
                <a:spcPts val="400"/>
              </a:spcAft>
              <a:buFontTx/>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cxnSp>
        <p:nvCxnSpPr>
          <p:cNvPr id="14" name="Straight Connector 7">
            <a:extLst>
              <a:ext uri="{FF2B5EF4-FFF2-40B4-BE49-F238E27FC236}">
                <a16:creationId xmlns:a16="http://schemas.microsoft.com/office/drawing/2014/main" id="{476CD1BB-4AFF-1442-B5F8-8602F5A19E07}"/>
              </a:ext>
            </a:extLst>
          </p:cNvPr>
          <p:cNvCxnSpPr>
            <a:cxnSpLocks/>
          </p:cNvCxnSpPr>
          <p:nvPr userDrawn="1"/>
        </p:nvCxnSpPr>
        <p:spPr>
          <a:xfrm>
            <a:off x="504825" y="6176963"/>
            <a:ext cx="1120139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67535578"/>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Content_36">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45539" y="1661029"/>
            <a:ext cx="6041528" cy="4357008"/>
          </a:xfrm>
          <a:prstGeom prst="rect">
            <a:avLst/>
          </a:prstGeo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852357" y="1661029"/>
            <a:ext cx="4510587" cy="4510587"/>
          </a:xfrm>
          <a:prstGeom prst="ellipse">
            <a:avLst/>
          </a:prstGeom>
          <a:solidFill>
            <a:schemeClr val="accent2"/>
          </a:solidFill>
          <a:effectLst/>
        </p:spPr>
        <p:txBody>
          <a:bodyPr/>
          <a:lstStyle>
            <a:lvl1pPr marL="0" indent="0" algn="ctr">
              <a:buFontTx/>
              <a:buNone/>
              <a:defRPr sz="1867" spc="-67"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a:xfrm>
            <a:off x="10386484" y="6356352"/>
            <a:ext cx="990600" cy="314177"/>
          </a:xfrm>
          <a:prstGeom prst="rect">
            <a:avLst/>
          </a:prstGeom>
        </p:spPr>
        <p:txBody>
          <a:bodyPr/>
          <a:lstStyle/>
          <a:p>
            <a:fld id="{0C48B7BB-B7ED-CB41-AFE1-917B8567CB97}" type="datetime1">
              <a:rPr lang="fi-FI" noProof="0" smtClean="0"/>
              <a:t>9.12.2025</a:t>
            </a:fld>
            <a:endParaRPr lang="fi-FI" noProof="0"/>
          </a:p>
        </p:txBody>
      </p:sp>
      <p:sp>
        <p:nvSpPr>
          <p:cNvPr id="4" name="Title 1">
            <a:extLst>
              <a:ext uri="{FF2B5EF4-FFF2-40B4-BE49-F238E27FC236}">
                <a16:creationId xmlns:a16="http://schemas.microsoft.com/office/drawing/2014/main" id="{45443350-0EDE-36C8-EAB0-675FC6D1872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74052681"/>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Content_37">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1170644" y="1656204"/>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713536" y="4221075"/>
            <a:ext cx="3314216" cy="1745659"/>
          </a:xfrm>
          <a:prstGeom prst="rect">
            <a:avLst/>
          </a:prstGeom>
        </p:spPr>
        <p:txBody>
          <a:bodyPr lIns="0">
            <a:noAutofit/>
          </a:bodyPr>
          <a:lstStyle>
            <a:lvl1pPr marL="0" indent="0" algn="ctr">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889396" y="1633165"/>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432288"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608149" y="1598609"/>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151041"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a:xfrm>
            <a:off x="10386484" y="6356352"/>
            <a:ext cx="990600" cy="314177"/>
          </a:xfrm>
          <a:prstGeom prst="rect">
            <a:avLst/>
          </a:prstGeom>
        </p:spPr>
        <p:txBody>
          <a:bodyPr/>
          <a:lstStyle/>
          <a:p>
            <a:fld id="{97DC7485-E0D2-8D48-B336-55A9C192ABED}" type="datetime1">
              <a:rPr lang="fi-FI" noProof="0" smtClean="0"/>
              <a:t>9.12.2025</a:t>
            </a:fld>
            <a:endParaRPr lang="fi-FI" noProof="0"/>
          </a:p>
        </p:txBody>
      </p:sp>
      <p:sp>
        <p:nvSpPr>
          <p:cNvPr id="4" name="Title 1">
            <a:extLst>
              <a:ext uri="{FF2B5EF4-FFF2-40B4-BE49-F238E27FC236}">
                <a16:creationId xmlns:a16="http://schemas.microsoft.com/office/drawing/2014/main" id="{349A28DA-3DED-5937-922C-64487E02F5E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507448005"/>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Content_38">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2063789"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dirty="0"/>
              <a:t>Lähin konttori / konttorit</a:t>
            </a:r>
            <a:br>
              <a:rPr lang="fi-FI" noProof="0" dirty="0"/>
            </a:br>
            <a:r>
              <a:rPr lang="fi-FI" noProof="0" dirty="0"/>
              <a:t>Yhteystiedot</a:t>
            </a:r>
            <a:br>
              <a:rPr lang="fi-FI" noProof="0" dirty="0"/>
            </a:br>
            <a:r>
              <a:rPr lang="fi-FI" noProof="0" dirty="0"/>
              <a:t>Aukioloajat</a:t>
            </a:r>
            <a:br>
              <a:rPr lang="fi-FI" noProof="0" dirty="0"/>
            </a:br>
            <a:r>
              <a:rPr lang="fi-FI" noProof="0" dirty="0"/>
              <a:t>Verkkosivu</a:t>
            </a:r>
            <a:br>
              <a:rPr lang="fi-FI" noProof="0" dirty="0"/>
            </a:br>
            <a:r>
              <a:rPr lang="fi-FI" noProof="0" dirty="0"/>
              <a:t>Muu tieto</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7335383" y="1884149"/>
            <a:ext cx="1746100" cy="17461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1" name="Text Placeholder 12"/>
          <p:cNvSpPr>
            <a:spLocks noGrp="1"/>
          </p:cNvSpPr>
          <p:nvPr>
            <p:ph type="body" sz="quarter" idx="15" hasCustomPrompt="1"/>
          </p:nvPr>
        </p:nvSpPr>
        <p:spPr>
          <a:xfrm>
            <a:off x="6288341"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a:xfrm>
            <a:off x="10386484" y="6356352"/>
            <a:ext cx="990600" cy="314177"/>
          </a:xfrm>
          <a:prstGeom prst="rect">
            <a:avLst/>
          </a:prstGeom>
        </p:spPr>
        <p:txBody>
          <a:bodyPr/>
          <a:lstStyle/>
          <a:p>
            <a:fld id="{CB1C7CB7-F8B2-6E4F-9799-8C3B0AC9DFAF}" type="datetime1">
              <a:rPr lang="fi-FI" noProof="0" smtClean="0"/>
              <a:t>9.12.2025</a:t>
            </a:fld>
            <a:endParaRPr lang="fi-FI" noProof="0"/>
          </a:p>
        </p:txBody>
      </p:sp>
      <p:pic>
        <p:nvPicPr>
          <p:cNvPr id="18" name="Kuva 17">
            <a:extLst>
              <a:ext uri="{FF2B5EF4-FFF2-40B4-BE49-F238E27FC236}">
                <a16:creationId xmlns:a16="http://schemas.microsoft.com/office/drawing/2014/main" id="{69A85528-7428-434C-B70E-40C08182C3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5633" y="2022006"/>
            <a:ext cx="2851851" cy="1450093"/>
          </a:xfrm>
          <a:prstGeom prst="rect">
            <a:avLst/>
          </a:prstGeom>
        </p:spPr>
      </p:pic>
      <p:sp>
        <p:nvSpPr>
          <p:cNvPr id="2" name="Title 1">
            <a:extLst>
              <a:ext uri="{FF2B5EF4-FFF2-40B4-BE49-F238E27FC236}">
                <a16:creationId xmlns:a16="http://schemas.microsoft.com/office/drawing/2014/main" id="{4AE36CD9-C447-38B1-44B5-B819ACE84784}"/>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574076512"/>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Content_39">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404961" y="3926642"/>
            <a:ext cx="3168440" cy="1919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Lähin konttori / konttorit</a:t>
            </a:r>
            <a:br>
              <a:rPr lang="fi-FI" noProof="0"/>
            </a:br>
            <a:r>
              <a:rPr lang="fi-FI" noProof="0"/>
              <a:t>Yhteystiedot</a:t>
            </a:r>
            <a:br>
              <a:rPr lang="fi-FI" noProof="0"/>
            </a:br>
            <a:r>
              <a:rPr lang="fi-FI" noProof="0"/>
              <a:t>Aukioloajat</a:t>
            </a:r>
            <a:br>
              <a:rPr lang="fi-FI" noProof="0"/>
            </a:br>
            <a:r>
              <a:rPr lang="fi-FI" noProof="0"/>
              <a:t>Verkkosivu</a:t>
            </a:r>
            <a:br>
              <a:rPr lang="fi-FI" noProof="0"/>
            </a:br>
            <a:r>
              <a:rPr lang="fi-FI" noProof="0"/>
              <a:t>Muu tieto</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288214" y="150883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3" name="Text Placeholder 12"/>
          <p:cNvSpPr>
            <a:spLocks noGrp="1"/>
          </p:cNvSpPr>
          <p:nvPr>
            <p:ph type="body" sz="quarter" idx="15" hasCustomPrompt="1"/>
          </p:nvPr>
        </p:nvSpPr>
        <p:spPr>
          <a:xfrm>
            <a:off x="8016267" y="1509271"/>
            <a:ext cx="3264453" cy="1535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6288214" y="3236887"/>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5" name="Text Placeholder 12"/>
          <p:cNvSpPr>
            <a:spLocks noGrp="1"/>
          </p:cNvSpPr>
          <p:nvPr>
            <p:ph type="body" sz="quarter" idx="16" hasCustomPrompt="1"/>
          </p:nvPr>
        </p:nvSpPr>
        <p:spPr>
          <a:xfrm>
            <a:off x="8016267" y="3236887"/>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19" hasCustomPrompt="1"/>
          </p:nvPr>
        </p:nvSpPr>
        <p:spPr>
          <a:xfrm>
            <a:off x="6288214" y="496531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7" name="Text Placeholder 12"/>
          <p:cNvSpPr>
            <a:spLocks noGrp="1"/>
          </p:cNvSpPr>
          <p:nvPr>
            <p:ph type="body" sz="quarter" idx="17" hasCustomPrompt="1"/>
          </p:nvPr>
        </p:nvSpPr>
        <p:spPr>
          <a:xfrm>
            <a:off x="8016267" y="4965128"/>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a:xfrm>
            <a:off x="10386484" y="6356352"/>
            <a:ext cx="990600" cy="314177"/>
          </a:xfrm>
          <a:prstGeom prst="rect">
            <a:avLst/>
          </a:prstGeom>
        </p:spPr>
        <p:txBody>
          <a:bodyPr/>
          <a:lstStyle/>
          <a:p>
            <a:fld id="{E536FF8B-00A7-1949-8EDC-DCE78C064929}" type="datetime1">
              <a:rPr lang="fi-FI" noProof="0" smtClean="0"/>
              <a:t>9.12.2025</a:t>
            </a:fld>
            <a:endParaRPr lang="fi-FI" noProof="0"/>
          </a:p>
        </p:txBody>
      </p:sp>
      <p:pic>
        <p:nvPicPr>
          <p:cNvPr id="30" name="Kuva 29">
            <a:extLst>
              <a:ext uri="{FF2B5EF4-FFF2-40B4-BE49-F238E27FC236}">
                <a16:creationId xmlns:a16="http://schemas.microsoft.com/office/drawing/2014/main" id="{1D1C455C-3A11-094D-AA7B-04CAE66889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428" y="2144950"/>
            <a:ext cx="2851851" cy="1450093"/>
          </a:xfrm>
          <a:prstGeom prst="rect">
            <a:avLst/>
          </a:prstGeom>
        </p:spPr>
      </p:pic>
      <p:sp>
        <p:nvSpPr>
          <p:cNvPr id="2" name="Title 1">
            <a:extLst>
              <a:ext uri="{FF2B5EF4-FFF2-40B4-BE49-F238E27FC236}">
                <a16:creationId xmlns:a16="http://schemas.microsoft.com/office/drawing/2014/main" id="{A2226FDB-67F3-3944-5102-E2A9AE8E0EDA}"/>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19999731"/>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Content_40">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608524"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586816" y="3779927"/>
            <a:ext cx="3314216" cy="2160000"/>
          </a:xfrm>
          <a:prstGeom prst="rect">
            <a:avLst/>
          </a:prstGeom>
        </p:spPr>
        <p:txBody>
          <a:bodyPr lIns="0">
            <a:noAutofit/>
          </a:bodyPr>
          <a:lstStyle>
            <a:lvl1pPr marL="0" indent="0">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317772"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317772"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048728"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048728"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a:xfrm>
            <a:off x="10386484" y="6356352"/>
            <a:ext cx="990600" cy="314177"/>
          </a:xfrm>
          <a:prstGeom prst="rect">
            <a:avLst/>
          </a:prstGeom>
        </p:spPr>
        <p:txBody>
          <a:bodyPr/>
          <a:lstStyle/>
          <a:p>
            <a:fld id="{DBA5D60E-04CD-5243-9309-2D00067EF053}" type="datetime1">
              <a:rPr lang="fi-FI" noProof="0" smtClean="0"/>
              <a:t>9.12.2025</a:t>
            </a:fld>
            <a:endParaRPr lang="fi-FI" noProof="0"/>
          </a:p>
        </p:txBody>
      </p:sp>
      <p:sp>
        <p:nvSpPr>
          <p:cNvPr id="4" name="Title 1">
            <a:extLst>
              <a:ext uri="{FF2B5EF4-FFF2-40B4-BE49-F238E27FC236}">
                <a16:creationId xmlns:a16="http://schemas.microsoft.com/office/drawing/2014/main" id="{784FB71E-4D5A-0ED2-E196-B4FB5355F33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231415321"/>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Content_41">
    <p:spTree>
      <p:nvGrpSpPr>
        <p:cNvPr id="1" name=""/>
        <p:cNvGrpSpPr/>
        <p:nvPr/>
      </p:nvGrpSpPr>
      <p:grpSpPr>
        <a:xfrm>
          <a:off x="0" y="0"/>
          <a:ext cx="0" cy="0"/>
          <a:chOff x="0" y="0"/>
          <a:chExt cx="0" cy="0"/>
        </a:xfrm>
      </p:grpSpPr>
      <p:sp>
        <p:nvSpPr>
          <p:cNvPr id="20"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587976"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1" name="Tekstin paikkamerkki 3"/>
          <p:cNvSpPr>
            <a:spLocks noGrp="1"/>
          </p:cNvSpPr>
          <p:nvPr>
            <p:ph type="body" sz="quarter" idx="13"/>
          </p:nvPr>
        </p:nvSpPr>
        <p:spPr>
          <a:xfrm>
            <a:off x="1691977" y="1955251"/>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4443271"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5536694"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8283697"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395130"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25" hasCustomPrompt="1"/>
          </p:nvPr>
        </p:nvSpPr>
        <p:spPr>
          <a:xfrm>
            <a:off x="587976"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7" name="Tekstin paikkamerkki 3"/>
          <p:cNvSpPr>
            <a:spLocks noGrp="1"/>
          </p:cNvSpPr>
          <p:nvPr>
            <p:ph type="body" sz="quarter" idx="20"/>
          </p:nvPr>
        </p:nvSpPr>
        <p:spPr>
          <a:xfrm>
            <a:off x="1691977" y="4028709"/>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8"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4367059"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9" name="Tekstin paikkamerkki 15"/>
          <p:cNvSpPr>
            <a:spLocks noGrp="1"/>
          </p:cNvSpPr>
          <p:nvPr>
            <p:ph type="body" sz="quarter" idx="22"/>
          </p:nvPr>
        </p:nvSpPr>
        <p:spPr>
          <a:xfrm>
            <a:off x="5536694"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8207485"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395130"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a:xfrm>
            <a:off x="10386484" y="6356352"/>
            <a:ext cx="990600" cy="314177"/>
          </a:xfrm>
          <a:prstGeom prst="rect">
            <a:avLst/>
          </a:prstGeom>
        </p:spPr>
        <p:txBody>
          <a:bodyPr/>
          <a:lstStyle/>
          <a:p>
            <a:fld id="{BACE15F1-5C97-6B42-A424-BCAE7BFC922E}" type="datetime1">
              <a:rPr lang="fi-FI" noProof="0" smtClean="0"/>
              <a:t>9.12.2025</a:t>
            </a:fld>
            <a:endParaRPr lang="fi-FI" noProof="0"/>
          </a:p>
        </p:txBody>
      </p:sp>
      <p:sp>
        <p:nvSpPr>
          <p:cNvPr id="4" name="Title 1">
            <a:extLst>
              <a:ext uri="{FF2B5EF4-FFF2-40B4-BE49-F238E27FC236}">
                <a16:creationId xmlns:a16="http://schemas.microsoft.com/office/drawing/2014/main" id="{0D0979BD-B501-040B-9A9D-06FF6F7480C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816532854"/>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userDrawn="1">
  <p:cSld name="Content_42">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400722" y="519486"/>
            <a:ext cx="11266345" cy="1046895"/>
          </a:xfrm>
        </p:spPr>
        <p:txBody>
          <a:bodyPr/>
          <a:lstStyle>
            <a:lvl1pPr algn="ctr">
              <a:defRPr/>
            </a:lvl1pPr>
          </a:lstStyle>
          <a:p>
            <a:r>
              <a:rPr lang="fi-FI" noProof="0"/>
              <a:t>Kirjoita otsikko tähän</a:t>
            </a:r>
          </a:p>
        </p:txBody>
      </p:sp>
      <p:sp>
        <p:nvSpPr>
          <p:cNvPr id="34" name="Picture Placeholder 5">
            <a:extLst>
              <a:ext uri="{C183D7F6-B498-43B3-948B-1728B52AA6E4}">
                <adec:decorative xmlns:adec="http://schemas.microsoft.com/office/drawing/2017/decorative" val="1"/>
              </a:ext>
            </a:extLst>
          </p:cNvPr>
          <p:cNvSpPr>
            <a:spLocks noGrp="1" noChangeAspect="1"/>
          </p:cNvSpPr>
          <p:nvPr>
            <p:ph type="pic" sz="quarter" idx="34" hasCustomPrompt="1"/>
          </p:nvPr>
        </p:nvSpPr>
        <p:spPr>
          <a:xfrm>
            <a:off x="1113440" y="204437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5" name="Tekstin paikkamerkki 13"/>
          <p:cNvSpPr>
            <a:spLocks noGrp="1"/>
          </p:cNvSpPr>
          <p:nvPr>
            <p:ph type="body" sz="quarter" idx="35"/>
          </p:nvPr>
        </p:nvSpPr>
        <p:spPr>
          <a:xfrm>
            <a:off x="400722" y="3164479"/>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18" name="Picture Placeholder 5">
            <a:extLst>
              <a:ext uri="{C183D7F6-B498-43B3-948B-1728B52AA6E4}">
                <adec:decorative xmlns:adec="http://schemas.microsoft.com/office/drawing/2017/decorative" val="1"/>
              </a:ext>
            </a:extLst>
          </p:cNvPr>
          <p:cNvSpPr>
            <a:spLocks noGrp="1" noChangeAspect="1"/>
          </p:cNvSpPr>
          <p:nvPr>
            <p:ph type="pic" sz="quarter" idx="30" hasCustomPrompt="1"/>
          </p:nvPr>
        </p:nvSpPr>
        <p:spPr>
          <a:xfrm>
            <a:off x="4074656" y="205711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1" name="Tekstin paikkamerkki 13"/>
          <p:cNvSpPr>
            <a:spLocks noGrp="1"/>
          </p:cNvSpPr>
          <p:nvPr>
            <p:ph type="body" sz="quarter" idx="31"/>
          </p:nvPr>
        </p:nvSpPr>
        <p:spPr>
          <a:xfrm>
            <a:off x="3361938" y="3177211"/>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8" name="Picture Placeholder 5">
            <a:extLst>
              <a:ext uri="{C183D7F6-B498-43B3-948B-1728B52AA6E4}">
                <adec:decorative xmlns:adec="http://schemas.microsoft.com/office/drawing/2017/decorative" val="1"/>
              </a:ext>
            </a:extLst>
          </p:cNvPr>
          <p:cNvSpPr>
            <a:spLocks noGrp="1" noChangeAspect="1"/>
          </p:cNvSpPr>
          <p:nvPr>
            <p:ph type="pic" sz="quarter" idx="38" hasCustomPrompt="1"/>
          </p:nvPr>
        </p:nvSpPr>
        <p:spPr>
          <a:xfrm>
            <a:off x="7035872" y="204437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9" name="Tekstin paikkamerkki 13"/>
          <p:cNvSpPr>
            <a:spLocks noGrp="1"/>
          </p:cNvSpPr>
          <p:nvPr>
            <p:ph type="body" sz="quarter" idx="39"/>
          </p:nvPr>
        </p:nvSpPr>
        <p:spPr>
          <a:xfrm>
            <a:off x="6323154" y="3164477"/>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9997089" y="2044375"/>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284371" y="3164474"/>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6" name="Picture Placeholder 5">
            <a:extLst>
              <a:ext uri="{C183D7F6-B498-43B3-948B-1728B52AA6E4}">
                <adec:decorative xmlns:adec="http://schemas.microsoft.com/office/drawing/2017/decorative" val="1"/>
              </a:ext>
            </a:extLst>
          </p:cNvPr>
          <p:cNvSpPr>
            <a:spLocks noGrp="1" noChangeAspect="1"/>
          </p:cNvSpPr>
          <p:nvPr>
            <p:ph type="pic" sz="quarter" idx="36" hasCustomPrompt="1"/>
          </p:nvPr>
        </p:nvSpPr>
        <p:spPr>
          <a:xfrm>
            <a:off x="1113440" y="411107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7" name="Tekstin paikkamerkki 13"/>
          <p:cNvSpPr>
            <a:spLocks noGrp="1"/>
          </p:cNvSpPr>
          <p:nvPr>
            <p:ph type="body" sz="quarter" idx="37"/>
          </p:nvPr>
        </p:nvSpPr>
        <p:spPr>
          <a:xfrm>
            <a:off x="400722"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2" name="Picture Placeholder 5">
            <a:extLst>
              <a:ext uri="{C183D7F6-B498-43B3-948B-1728B52AA6E4}">
                <adec:decorative xmlns:adec="http://schemas.microsoft.com/office/drawing/2017/decorative" val="1"/>
              </a:ext>
            </a:extLst>
          </p:cNvPr>
          <p:cNvSpPr>
            <a:spLocks noGrp="1" noChangeAspect="1"/>
          </p:cNvSpPr>
          <p:nvPr>
            <p:ph type="pic" sz="quarter" idx="32" hasCustomPrompt="1"/>
          </p:nvPr>
        </p:nvSpPr>
        <p:spPr>
          <a:xfrm>
            <a:off x="4074656" y="4123803"/>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3" name="Tekstin paikkamerkki 13"/>
          <p:cNvSpPr>
            <a:spLocks noGrp="1"/>
          </p:cNvSpPr>
          <p:nvPr>
            <p:ph type="body" sz="quarter" idx="33"/>
          </p:nvPr>
        </p:nvSpPr>
        <p:spPr>
          <a:xfrm>
            <a:off x="3361938"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40" name="Picture Placeholder 5">
            <a:extLst>
              <a:ext uri="{C183D7F6-B498-43B3-948B-1728B52AA6E4}">
                <adec:decorative xmlns:adec="http://schemas.microsoft.com/office/drawing/2017/decorative" val="1"/>
              </a:ext>
            </a:extLst>
          </p:cNvPr>
          <p:cNvSpPr>
            <a:spLocks noGrp="1" noChangeAspect="1"/>
          </p:cNvSpPr>
          <p:nvPr>
            <p:ph type="pic" sz="quarter" idx="40" hasCustomPrompt="1"/>
          </p:nvPr>
        </p:nvSpPr>
        <p:spPr>
          <a:xfrm>
            <a:off x="7035872" y="411106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1" name="Tekstin paikkamerkki 13"/>
          <p:cNvSpPr>
            <a:spLocks noGrp="1"/>
          </p:cNvSpPr>
          <p:nvPr>
            <p:ph type="body" sz="quarter" idx="41"/>
          </p:nvPr>
        </p:nvSpPr>
        <p:spPr>
          <a:xfrm>
            <a:off x="6323154"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9997089" y="411106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284371"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a:xfrm>
            <a:off x="10386484" y="6356352"/>
            <a:ext cx="990600" cy="314177"/>
          </a:xfrm>
          <a:prstGeom prst="rect">
            <a:avLst/>
          </a:prstGeom>
        </p:spPr>
        <p:txBody>
          <a:bodyPr/>
          <a:lstStyle/>
          <a:p>
            <a:fld id="{7DBB1454-0CE1-4046-890D-5187D6A0796C}" type="datetime1">
              <a:rPr lang="fi-FI" noProof="0" smtClean="0"/>
              <a:t>9.12.2025</a:t>
            </a:fld>
            <a:endParaRPr lang="fi-FI" noProof="0"/>
          </a:p>
        </p:txBody>
      </p:sp>
    </p:spTree>
    <p:extLst>
      <p:ext uri="{BB962C8B-B14F-4D97-AF65-F5344CB8AC3E}">
        <p14:creationId xmlns:p14="http://schemas.microsoft.com/office/powerpoint/2010/main" val="529670972"/>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preserve="1" userDrawn="1">
  <p:cSld name="Closing_1_Thank-you">
    <p:bg>
      <p:bgPr>
        <a:solidFill>
          <a:schemeClr val="accent2"/>
        </a:solidFill>
        <a:effectLst/>
      </p:bgPr>
    </p:bg>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ctrTitle"/>
          </p:nvPr>
        </p:nvSpPr>
        <p:spPr>
          <a:xfrm>
            <a:off x="1524000" y="2235669"/>
            <a:ext cx="9144000" cy="1885015"/>
          </a:xfrm>
          <a:effectLst>
            <a:outerShdw blurRad="88900" dist="50800" dir="2700000" algn="tl" rotWithShape="0">
              <a:prstClr val="black">
                <a:alpha val="20000"/>
              </a:prstClr>
            </a:outerShdw>
          </a:effectLst>
        </p:spPr>
        <p:txBody>
          <a:bodyPr anchor="ctr">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16D09E9A-44F4-984F-8F3A-E4B77204A0B7}" type="datetime1">
              <a:rPr lang="fi-FI" noProof="0" smtClean="0"/>
              <a:t>9.12.2025</a:t>
            </a:fld>
            <a:endParaRPr lang="fi-FI" noProof="0"/>
          </a:p>
        </p:txBody>
      </p:sp>
      <p:sp>
        <p:nvSpPr>
          <p:cNvPr id="3" name="Kuvan paikkamerkki 5">
            <a:extLst>
              <a:ext uri="{FF2B5EF4-FFF2-40B4-BE49-F238E27FC236}">
                <a16:creationId xmlns:a16="http://schemas.microsoft.com/office/drawing/2014/main" id="{3DE92150-F248-4E1B-2520-7427003D0A0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Closing_2_Thank-yo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60523"/>
            <a:ext cx="9144000" cy="1891200"/>
          </a:xfrm>
          <a:effectLst/>
        </p:spPr>
        <p:txBody>
          <a:bodyPr anchor="ctr">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E1284B8-7C10-304B-B768-52DA8DF996C2}" type="datetime1">
              <a:rPr lang="fi-FI" noProof="0" smtClean="0"/>
              <a:t>9.12.2025</a:t>
            </a:fld>
            <a:endParaRPr lang="fi-FI" noProof="0"/>
          </a:p>
        </p:txBody>
      </p:sp>
    </p:spTree>
    <p:extLst>
      <p:ext uri="{BB962C8B-B14F-4D97-AF65-F5344CB8AC3E}">
        <p14:creationId xmlns:p14="http://schemas.microsoft.com/office/powerpoint/2010/main" val="537986561"/>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12192000" cy="68580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hasCustomPrompt="1"/>
          </p:nvPr>
        </p:nvSpPr>
        <p:spPr>
          <a:xfrm>
            <a:off x="516209" y="1667197"/>
            <a:ext cx="5520000" cy="768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anchor="t">
            <a:noAutofit/>
          </a:bodyPr>
          <a:lstStyle>
            <a:lvl1pPr algn="l">
              <a:defRPr sz="4667">
                <a:solidFill>
                  <a:schemeClr val="bg1"/>
                </a:solidFill>
                <a:effectLst/>
              </a:defRPr>
            </a:lvl1pPr>
          </a:lstStyle>
          <a:p>
            <a:r>
              <a:rPr lang="fi-FI"/>
              <a:t>Välikansi</a:t>
            </a:r>
            <a:endParaRPr lang="en-US"/>
          </a:p>
        </p:txBody>
      </p:sp>
      <p:sp>
        <p:nvSpPr>
          <p:cNvPr id="5" name="Kuvan paikkamerkki 5"/>
          <p:cNvSpPr>
            <a:spLocks noGrp="1" noChangeAspect="1"/>
          </p:cNvSpPr>
          <p:nvPr>
            <p:ph type="pic" sz="quarter" idx="14" hasCustomPrompt="1"/>
          </p:nvPr>
        </p:nvSpPr>
        <p:spPr>
          <a:xfrm>
            <a:off x="11369535" y="6321426"/>
            <a:ext cx="666663" cy="361524"/>
          </a:xfrm>
          <a:blipFill>
            <a:blip r:embed="rId3"/>
            <a:stretch>
              <a:fillRect/>
            </a:stretch>
          </a:blipFill>
        </p:spPr>
        <p:txBody>
          <a:bodyPr>
            <a:normAutofit/>
          </a:bodyPr>
          <a:lstStyle>
            <a:lvl1pPr marL="0" indent="0">
              <a:buNone/>
              <a:defRPr sz="667">
                <a:solidFill>
                  <a:schemeClr val="bg1"/>
                </a:solidFill>
              </a:defRPr>
            </a:lvl1pPr>
          </a:lstStyle>
          <a:p>
            <a:r>
              <a:rPr lang="fi-FI"/>
              <a:t> </a:t>
            </a:r>
          </a:p>
        </p:txBody>
      </p:sp>
      <p:sp>
        <p:nvSpPr>
          <p:cNvPr id="6" name="Footer Placeholder 4">
            <a:extLst>
              <a:ext uri="{FF2B5EF4-FFF2-40B4-BE49-F238E27FC236}">
                <a16:creationId xmlns:a16="http://schemas.microsoft.com/office/drawing/2014/main" id="{5FD70E1D-5C90-4B84-A45C-8658CCAC73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bg1"/>
                </a:solidFill>
                <a:latin typeface="OP Chevin Pro Light" panose="020F0303030000060003" pitchFamily="34" charset="0"/>
              </a:defRPr>
            </a:lvl1pPr>
          </a:lstStyle>
          <a:p>
            <a:r>
              <a:rPr lang="fi-FI"/>
              <a:t>/  OP-Luottamuksellinen</a:t>
            </a:r>
          </a:p>
        </p:txBody>
      </p:sp>
      <p:sp>
        <p:nvSpPr>
          <p:cNvPr id="8" name="Confidentiality">
            <a:extLst>
              <a:ext uri="{FF2B5EF4-FFF2-40B4-BE49-F238E27FC236}">
                <a16:creationId xmlns:a16="http://schemas.microsoft.com/office/drawing/2014/main" id="{B856D2D8-B610-46D7-B663-490C4766A655}"/>
              </a:ext>
            </a:extLst>
          </p:cNvPr>
          <p:cNvSpPr/>
          <p:nvPr userDrawn="1"/>
        </p:nvSpPr>
        <p:spPr>
          <a:xfrm>
            <a:off x="81005" y="6403984"/>
            <a:ext cx="600001" cy="220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fi-FI" sz="1000" noProof="0">
                <a:solidFill>
                  <a:schemeClr val="bg1"/>
                </a:solidFill>
                <a:latin typeface="OP Chevin Pro Light" pitchFamily="34" charset="0"/>
              </a:rPr>
              <a:t>© OP</a:t>
            </a:r>
          </a:p>
        </p:txBody>
      </p:sp>
    </p:spTree>
    <p:extLst>
      <p:ext uri="{BB962C8B-B14F-4D97-AF65-F5344CB8AC3E}">
        <p14:creationId xmlns:p14="http://schemas.microsoft.com/office/powerpoint/2010/main" val="4452546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BF Text + 4 Image Mosaic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4826" y="544011"/>
            <a:ext cx="5382228" cy="1053299"/>
          </a:xfrm>
        </p:spPr>
        <p:txBody>
          <a:bodyPr>
            <a:noAutofit/>
          </a:bodyPr>
          <a:lstStyle>
            <a:lvl1pPr>
              <a:defRPr sz="2800" b="1"/>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363405E8-97A7-4B29-9CF7-4BAD7D66C8F5}"/>
              </a:ext>
            </a:extLst>
          </p:cNvPr>
          <p:cNvSpPr>
            <a:spLocks noGrp="1"/>
          </p:cNvSpPr>
          <p:nvPr>
            <p:ph type="body" idx="1" hasCustomPrompt="1"/>
          </p:nvPr>
        </p:nvSpPr>
        <p:spPr>
          <a:xfrm>
            <a:off x="509287" y="1597311"/>
            <a:ext cx="5386688" cy="907765"/>
          </a:xfrm>
        </p:spPr>
        <p:txBody>
          <a:bodyPr anchor="ctr">
            <a:normAutofit/>
          </a:bodyPr>
          <a:lstStyle>
            <a:lvl1pPr marL="0" indent="0">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509287" y="2505075"/>
            <a:ext cx="5382228" cy="3684588"/>
          </a:xfrm>
        </p:spPr>
        <p:txBody>
          <a:bodyPr>
            <a:norm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0" name="Picture Placeholder 2">
            <a:extLst>
              <a:ext uri="{FF2B5EF4-FFF2-40B4-BE49-F238E27FC236}">
                <a16:creationId xmlns:a16="http://schemas.microsoft.com/office/drawing/2014/main" id="{3435DDE2-3C30-44D7-A4A0-E67F215A38D5}"/>
              </a:ext>
            </a:extLst>
          </p:cNvPr>
          <p:cNvSpPr>
            <a:spLocks noGrp="1"/>
          </p:cNvSpPr>
          <p:nvPr>
            <p:ph type="pic" idx="13"/>
          </p:nvPr>
        </p:nvSpPr>
        <p:spPr>
          <a:xfrm>
            <a:off x="6096000" y="1"/>
            <a:ext cx="3997677" cy="3128630"/>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cxnSp>
        <p:nvCxnSpPr>
          <p:cNvPr id="11" name="Straight Connector 10">
            <a:extLst>
              <a:ext uri="{FF2B5EF4-FFF2-40B4-BE49-F238E27FC236}">
                <a16:creationId xmlns:a16="http://schemas.microsoft.com/office/drawing/2014/main" id="{0680A580-413B-4637-BE51-0273E20C2C60}"/>
              </a:ext>
            </a:extLst>
          </p:cNvPr>
          <p:cNvCxnSpPr>
            <a:cxnSpLocks/>
          </p:cNvCxnSpPr>
          <p:nvPr userDrawn="1"/>
        </p:nvCxnSpPr>
        <p:spPr>
          <a:xfrm>
            <a:off x="504826" y="6176963"/>
            <a:ext cx="5386689" cy="0"/>
          </a:xfrm>
          <a:prstGeom prst="line">
            <a:avLst/>
          </a:prstGeom>
        </p:spPr>
        <p:style>
          <a:lnRef idx="2">
            <a:schemeClr val="dk1"/>
          </a:lnRef>
          <a:fillRef idx="0">
            <a:schemeClr val="dk1"/>
          </a:fillRef>
          <a:effectRef idx="1">
            <a:schemeClr val="dk1"/>
          </a:effectRef>
          <a:fontRef idx="minor">
            <a:schemeClr val="tx1"/>
          </a:fontRef>
        </p:style>
      </p:cxnSp>
      <p:sp>
        <p:nvSpPr>
          <p:cNvPr id="12" name="Picture Placeholder 2">
            <a:extLst>
              <a:ext uri="{FF2B5EF4-FFF2-40B4-BE49-F238E27FC236}">
                <a16:creationId xmlns:a16="http://schemas.microsoft.com/office/drawing/2014/main" id="{937235BE-FC83-46EE-9EB3-8DAA9E213CDF}"/>
              </a:ext>
            </a:extLst>
          </p:cNvPr>
          <p:cNvSpPr>
            <a:spLocks noGrp="1"/>
          </p:cNvSpPr>
          <p:nvPr>
            <p:ph type="pic" idx="14"/>
          </p:nvPr>
        </p:nvSpPr>
        <p:spPr>
          <a:xfrm>
            <a:off x="8194324" y="3126125"/>
            <a:ext cx="3997677" cy="3050838"/>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13" name="Picture Placeholder 2">
            <a:extLst>
              <a:ext uri="{FF2B5EF4-FFF2-40B4-BE49-F238E27FC236}">
                <a16:creationId xmlns:a16="http://schemas.microsoft.com/office/drawing/2014/main" id="{1205515B-679D-41B5-A429-BBB957E7A78B}"/>
              </a:ext>
            </a:extLst>
          </p:cNvPr>
          <p:cNvSpPr>
            <a:spLocks noGrp="1"/>
          </p:cNvSpPr>
          <p:nvPr>
            <p:ph type="pic" idx="15"/>
          </p:nvPr>
        </p:nvSpPr>
        <p:spPr>
          <a:xfrm>
            <a:off x="10102094" y="1"/>
            <a:ext cx="2089907" cy="3128630"/>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14" name="Picture Placeholder 2">
            <a:extLst>
              <a:ext uri="{FF2B5EF4-FFF2-40B4-BE49-F238E27FC236}">
                <a16:creationId xmlns:a16="http://schemas.microsoft.com/office/drawing/2014/main" id="{B653E46F-A8A7-4C0F-9D4F-51934AA9F2DA}"/>
              </a:ext>
            </a:extLst>
          </p:cNvPr>
          <p:cNvSpPr>
            <a:spLocks noGrp="1"/>
          </p:cNvSpPr>
          <p:nvPr>
            <p:ph type="pic" idx="16"/>
          </p:nvPr>
        </p:nvSpPr>
        <p:spPr>
          <a:xfrm>
            <a:off x="6112834" y="3128631"/>
            <a:ext cx="2089907" cy="3048332"/>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Tree>
    <p:extLst>
      <p:ext uri="{BB962C8B-B14F-4D97-AF65-F5344CB8AC3E}">
        <p14:creationId xmlns:p14="http://schemas.microsoft.com/office/powerpoint/2010/main" val="2143236041"/>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Vertailu 2">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A83D12-7AF6-4F2B-9C67-45B02D552B88}" type="datetime1">
              <a:rPr lang="fi-FI" smtClean="0"/>
              <a:t>9.12.2025</a:t>
            </a:fld>
            <a:endParaRPr lang="fi-FI"/>
          </a:p>
        </p:txBody>
      </p:sp>
      <p:sp>
        <p:nvSpPr>
          <p:cNvPr id="8" name="Footer Placeholder 7"/>
          <p:cNvSpPr>
            <a:spLocks noGrp="1"/>
          </p:cNvSpPr>
          <p:nvPr>
            <p:ph type="ftr" sz="quarter" idx="11"/>
          </p:nvPr>
        </p:nvSpPr>
        <p:spPr/>
        <p:txBody>
          <a:bodyPr/>
          <a:lstStyle/>
          <a:p>
            <a:r>
              <a:rPr lang="fi-FI"/>
              <a:t>/  OP-Luottamuksellinen</a:t>
            </a:r>
          </a:p>
        </p:txBody>
      </p:sp>
      <p:sp>
        <p:nvSpPr>
          <p:cNvPr id="9" name="Slide Number Placeholder 8"/>
          <p:cNvSpPr>
            <a:spLocks noGrp="1"/>
          </p:cNvSpPr>
          <p:nvPr>
            <p:ph type="sldNum" sz="quarter" idx="12"/>
          </p:nvPr>
        </p:nvSpPr>
        <p:spPr/>
        <p:txBody>
          <a:bodyPr/>
          <a:lstStyle/>
          <a:p>
            <a:fld id="{2CFBC310-412D-4841-958B-3949C676B8F0}" type="slidenum">
              <a:rPr lang="fi-FI" smtClean="0"/>
              <a:t>‹#›</a:t>
            </a:fld>
            <a:endParaRPr lang="fi-FI"/>
          </a:p>
        </p:txBody>
      </p:sp>
      <p:sp>
        <p:nvSpPr>
          <p:cNvPr id="11" name="Text Placeholder 2"/>
          <p:cNvSpPr>
            <a:spLocks noGrp="1"/>
          </p:cNvSpPr>
          <p:nvPr>
            <p:ph type="body" idx="1"/>
          </p:nvPr>
        </p:nvSpPr>
        <p:spPr>
          <a:xfrm>
            <a:off x="681007"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681007"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6081599"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4" name="Content Placeholder 5"/>
          <p:cNvSpPr>
            <a:spLocks noGrp="1"/>
          </p:cNvSpPr>
          <p:nvPr>
            <p:ph sz="quarter" idx="4"/>
          </p:nvPr>
        </p:nvSpPr>
        <p:spPr>
          <a:xfrm>
            <a:off x="6081599"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681005" y="277092"/>
            <a:ext cx="10681939" cy="1292907"/>
          </a:xfrm>
        </p:spPr>
        <p:txBody>
          <a:bodyPr/>
          <a:lstStyle/>
          <a:p>
            <a:r>
              <a:rPr lang="en-US"/>
              <a:t>Click to edit Master title style</a:t>
            </a:r>
          </a:p>
        </p:txBody>
      </p:sp>
    </p:spTree>
    <p:extLst>
      <p:ext uri="{BB962C8B-B14F-4D97-AF65-F5344CB8AC3E}">
        <p14:creationId xmlns:p14="http://schemas.microsoft.com/office/powerpoint/2010/main" val="283799120"/>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obj">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a:t>Click to edit Master title style</a:t>
            </a:r>
          </a:p>
        </p:txBody>
      </p:sp>
      <p:sp>
        <p:nvSpPr>
          <p:cNvPr id="3" name="Content Placeholder 2"/>
          <p:cNvSpPr>
            <a:spLocks noGrp="1"/>
          </p:cNvSpPr>
          <p:nvPr>
            <p:ph idx="1"/>
          </p:nvPr>
        </p:nvSpPr>
        <p:spPr>
          <a:xfrm>
            <a:off x="681005" y="1662124"/>
            <a:ext cx="5330328" cy="4535785"/>
          </a:xfrm>
        </p:spPr>
        <p:txBody>
          <a:bodyPr>
            <a:noAutofit/>
          </a:bodyPr>
          <a:lstStyle>
            <a:lvl1pPr>
              <a:defRPr spc="-67" baseline="0"/>
            </a:lvl1pPr>
            <a:lvl2pPr>
              <a:defRPr spc="-67" baseline="0"/>
            </a:lvl2pPr>
            <a:lvl3pPr>
              <a:defRPr spc="-67" baseline="0"/>
            </a:lvl3pPr>
            <a:lvl4pPr>
              <a:defRPr spc="-67" baseline="0"/>
            </a:lvl4pPr>
            <a:lvl5pPr>
              <a:defRPr spc="-67"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pc="-67" baseline="0"/>
            </a:lvl1pPr>
          </a:lstStyle>
          <a:p>
            <a:fld id="{B238053C-C71E-4036-964D-C57183A3E99B}" type="datetime1">
              <a:rPr lang="fi-FI" smtClean="0"/>
              <a:t>9.12.2025</a:t>
            </a:fld>
            <a:endParaRPr lang="fi-FI"/>
          </a:p>
        </p:txBody>
      </p:sp>
      <p:sp>
        <p:nvSpPr>
          <p:cNvPr id="6" name="Slide Number Placeholder 5"/>
          <p:cNvSpPr>
            <a:spLocks noGrp="1"/>
          </p:cNvSpPr>
          <p:nvPr>
            <p:ph type="sldNum" sz="quarter" idx="12"/>
          </p:nvPr>
        </p:nvSpPr>
        <p:spPr/>
        <p:txBody>
          <a:bodyPr/>
          <a:lstStyle>
            <a:lvl1pPr>
              <a:defRPr spc="-67" baseline="0"/>
            </a:lvl1pPr>
          </a:lstStyle>
          <a:p>
            <a:fld id="{2CFBC310-412D-4841-958B-3949C676B8F0}" type="slidenum">
              <a:rPr lang="fi-FI" smtClean="0"/>
              <a:pPr/>
              <a:t>‹#›</a:t>
            </a:fld>
            <a:endParaRPr lang="fi-FI"/>
          </a:p>
        </p:txBody>
      </p:sp>
      <p:sp>
        <p:nvSpPr>
          <p:cNvPr id="8" name="Footer Placeholder 4">
            <a:extLst>
              <a:ext uri="{FF2B5EF4-FFF2-40B4-BE49-F238E27FC236}">
                <a16:creationId xmlns:a16="http://schemas.microsoft.com/office/drawing/2014/main" id="{3BE65326-D5D9-4020-B151-76B1C978AB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a:t>/  OP-Luottamuksellinen</a:t>
            </a:r>
          </a:p>
        </p:txBody>
      </p:sp>
    </p:spTree>
    <p:extLst>
      <p:ext uri="{BB962C8B-B14F-4D97-AF65-F5344CB8AC3E}">
        <p14:creationId xmlns:p14="http://schemas.microsoft.com/office/powerpoint/2010/main" val="472037171"/>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Section_4_Välikansi_kuva_alhaalla">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br>
              <a:rPr lang="fi-FI" noProof="0"/>
            </a:br>
            <a:r>
              <a:rPr lang="fi-FI" noProof="0"/>
              <a:t>Lisää kuva napauttamalla kuvaketta TAI aktivoi kuvakehys ja klikkaa valikosta lisää/</a:t>
            </a:r>
            <a:r>
              <a:rPr lang="fi-FI" noProof="0" err="1"/>
              <a:t>insert</a:t>
            </a:r>
            <a:r>
              <a:rPr lang="fi-FI" noProof="0"/>
              <a:t> &gt; Kuva/</a:t>
            </a:r>
            <a:r>
              <a:rPr lang="fi-FI" noProof="0" err="1"/>
              <a:t>picture</a:t>
            </a:r>
            <a:r>
              <a:rPr lang="fi-FI" noProof="0"/>
              <a:t> &gt; Kuva tiedostosta/Picture </a:t>
            </a:r>
            <a:r>
              <a:rPr lang="fi-FI" noProof="0" err="1"/>
              <a:t>from</a:t>
            </a:r>
            <a:r>
              <a:rPr lang="fi-FI" noProof="0"/>
              <a:t> </a:t>
            </a:r>
            <a:r>
              <a:rPr lang="fi-FI" noProof="0" err="1"/>
              <a:t>file</a:t>
            </a:r>
            <a:endParaRPr lang="fi-FI" noProof="0"/>
          </a:p>
        </p:txBody>
      </p:sp>
      <p:sp>
        <p:nvSpPr>
          <p:cNvPr id="2" name="Title 1"/>
          <p:cNvSpPr>
            <a:spLocks noGrp="1"/>
          </p:cNvSpPr>
          <p:nvPr>
            <p:ph type="title" hasCustomPrompt="1"/>
          </p:nvPr>
        </p:nvSpPr>
        <p:spPr>
          <a:xfrm>
            <a:off x="522408" y="1215815"/>
            <a:ext cx="6167824" cy="579212"/>
          </a:xfrm>
        </p:spPr>
        <p:txBody>
          <a:bodyPr anchor="ctr"/>
          <a:lstStyle>
            <a:lvl1pPr>
              <a:defRPr spc="-67" baseline="0"/>
            </a:lvl1pPr>
          </a:lstStyle>
          <a:p>
            <a:r>
              <a:rPr lang="fi-FI" noProof="0"/>
              <a:t>Kirjoita välikannen otsikko</a:t>
            </a:r>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lvl1pPr>
              <a:defRPr>
                <a:solidFill>
                  <a:schemeClr val="bg1"/>
                </a:solidFill>
              </a:defRPr>
            </a:lvl1pPr>
          </a:lstStyle>
          <a:p>
            <a:fld id="{715A0576-9581-491A-8FA0-DB956551F861}" type="datetime1">
              <a:rPr lang="fi-FI" noProof="0" smtClean="0"/>
              <a:t>9.12.2025</a:t>
            </a:fld>
            <a:endParaRPr lang="fi-FI" noProof="0"/>
          </a:p>
        </p:txBody>
      </p:sp>
    </p:spTree>
    <p:extLst>
      <p:ext uri="{BB962C8B-B14F-4D97-AF65-F5344CB8AC3E}">
        <p14:creationId xmlns:p14="http://schemas.microsoft.com/office/powerpoint/2010/main" val="3437525369"/>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Content_3_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pc="-67" baseline="0"/>
            </a:lvl1pPr>
          </a:lstStyle>
          <a:p>
            <a:r>
              <a:rPr lang="fi-FI" noProof="0"/>
              <a:t>Kirjoita otsikko tähän</a:t>
            </a:r>
          </a:p>
        </p:txBody>
      </p:sp>
      <p:sp>
        <p:nvSpPr>
          <p:cNvPr id="3" name="Content Placeholder 2"/>
          <p:cNvSpPr>
            <a:spLocks noGrp="1"/>
          </p:cNvSpPr>
          <p:nvPr>
            <p:ph idx="1" hasCustomPrompt="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fi-FI" noProof="0"/>
              <a:t>Lisää teksti</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p>
            <a:fld id="{9619B1BF-8E1D-4667-9BEE-79C8D9B3AAEF}" type="datetime1">
              <a:rPr lang="fi-FI" noProof="0" smtClean="0"/>
              <a:t>9.12.2025</a:t>
            </a:fld>
            <a:endParaRPr lang="fi-FI" noProof="0"/>
          </a:p>
        </p:txBody>
      </p:sp>
    </p:spTree>
    <p:extLst>
      <p:ext uri="{BB962C8B-B14F-4D97-AF65-F5344CB8AC3E}">
        <p14:creationId xmlns:p14="http://schemas.microsoft.com/office/powerpoint/2010/main" val="1699245827"/>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1005" y="279796"/>
            <a:ext cx="10681939" cy="1292907"/>
          </a:xfrm>
        </p:spPr>
        <p:txBody>
          <a:bodyPr/>
          <a:lstStyle/>
          <a:p>
            <a:r>
              <a:rPr lang="fi-FI"/>
              <a:t>Muokkaa ots. perustyyl. napsautt.</a:t>
            </a:r>
            <a:endParaRPr lang="en-US" dirty="0"/>
          </a:p>
        </p:txBody>
      </p:sp>
      <p:sp>
        <p:nvSpPr>
          <p:cNvPr id="3" name="Content Placeholder 2"/>
          <p:cNvSpPr>
            <a:spLocks noGrp="1"/>
          </p:cNvSpPr>
          <p:nvPr>
            <p:ph sz="half" idx="1"/>
          </p:nvPr>
        </p:nvSpPr>
        <p:spPr>
          <a:xfrm>
            <a:off x="681005"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083300"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393DDBB-CCEF-4919-8610-957CB0341B87}" type="datetime1">
              <a:rPr lang="fi-FI" smtClean="0"/>
              <a:t>9.12.2025</a:t>
            </a:fld>
            <a:endParaRPr lang="fi-FI"/>
          </a:p>
        </p:txBody>
      </p:sp>
      <p:sp>
        <p:nvSpPr>
          <p:cNvPr id="6" name="Footer Placeholder 5"/>
          <p:cNvSpPr>
            <a:spLocks noGrp="1"/>
          </p:cNvSpPr>
          <p:nvPr>
            <p:ph type="ftr" sz="quarter" idx="11"/>
          </p:nvPr>
        </p:nvSpPr>
        <p:spPr/>
        <p:txBody>
          <a:bodyPr/>
          <a:lstStyle/>
          <a:p>
            <a:r>
              <a:rPr lang="fi-FI" dirty="0"/>
              <a:t>/  OP-Luottamuksellinen</a:t>
            </a:r>
          </a:p>
        </p:txBody>
      </p:sp>
      <p:sp>
        <p:nvSpPr>
          <p:cNvPr id="7" name="Slide Number Placeholder 6"/>
          <p:cNvSpPr>
            <a:spLocks noGrp="1"/>
          </p:cNvSpPr>
          <p:nvPr>
            <p:ph type="sldNum" sz="quarter" idx="12"/>
          </p:nvPr>
        </p:nvSpPr>
        <p:spPr/>
        <p:txBody>
          <a:bodyPr/>
          <a:lstStyle/>
          <a:p>
            <a:fld id="{2CFBC310-412D-4841-958B-3949C676B8F0}" type="slidenum">
              <a:rPr lang="fi-FI" smtClean="0"/>
              <a:t>‹#›</a:t>
            </a:fld>
            <a:endParaRPr lang="fi-FI"/>
          </a:p>
        </p:txBody>
      </p:sp>
    </p:spTree>
    <p:extLst>
      <p:ext uri="{BB962C8B-B14F-4D97-AF65-F5344CB8AC3E}">
        <p14:creationId xmlns:p14="http://schemas.microsoft.com/office/powerpoint/2010/main" val="1912044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95.xml><?xml version="1.0" encoding="utf-8"?>
<p:sldLayout xmlns:a="http://schemas.openxmlformats.org/drawingml/2006/main" xmlns:r="http://schemas.openxmlformats.org/officeDocument/2006/relationships" xmlns:p="http://schemas.openxmlformats.org/presentationml/2006/main" showMasterSp="0" preserve="1" userDrawn="1">
  <p:cSld name="Title_1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extLst>
                <a:ext uri="{96DAC541-7B7A-43D3-8B79-37D633B846F1}">
                  <asvg:svgBlip xmlns:asvg="http://schemas.microsoft.com/office/drawing/2016/SVG/main" r:embed="rId3"/>
                </a:ext>
              </a:extLst>
            </a:blip>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2955F9C9-6989-B541-ABA1-FB213DDEB30E}" type="datetime1">
              <a:rPr lang="fi-FI" smtClean="0"/>
              <a:t>9.12.2025</a:t>
            </a:fld>
            <a:endParaRPr lang="fi-FI" dirty="0"/>
          </a:p>
        </p:txBody>
      </p:sp>
    </p:spTree>
    <p:extLst>
      <p:ext uri="{BB962C8B-B14F-4D97-AF65-F5344CB8AC3E}">
        <p14:creationId xmlns:p14="http://schemas.microsoft.com/office/powerpoint/2010/main" val="2236403150"/>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preserve="1" userDrawn="1">
  <p:cSld name="Title_1b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B7AD2153-6147-2A45-B5B2-6688E6CCB05F}" type="datetime1">
              <a:rPr lang="fi-FI" smtClean="0"/>
              <a:t>9.12.2025</a:t>
            </a:fld>
            <a:endParaRPr lang="fi-FI" dirty="0"/>
          </a:p>
        </p:txBody>
      </p:sp>
    </p:spTree>
    <p:extLst>
      <p:ext uri="{BB962C8B-B14F-4D97-AF65-F5344CB8AC3E}">
        <p14:creationId xmlns:p14="http://schemas.microsoft.com/office/powerpoint/2010/main" val="374041840"/>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showMasterSp="0" preserve="1" userDrawn="1">
  <p:cSld name="Title_2_OP-Pohjol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8EE67C3-884D-148B-1ADB-F015D1244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287" y="495627"/>
            <a:ext cx="1036189" cy="1036189"/>
          </a:xfrm>
          <a:prstGeom prst="rect">
            <a:avLst/>
          </a:prstGeom>
        </p:spPr>
      </p:pic>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64B752E9-E2A3-E141-BE41-D9DEDCABCBA8}" type="datetime1">
              <a:rPr lang="fi-FI" smtClean="0"/>
              <a:t>9.12.2025</a:t>
            </a:fld>
            <a:endParaRPr lang="fi-FI" dirty="0"/>
          </a:p>
        </p:txBody>
      </p:sp>
    </p:spTree>
    <p:extLst>
      <p:ext uri="{BB962C8B-B14F-4D97-AF65-F5344CB8AC3E}">
        <p14:creationId xmlns:p14="http://schemas.microsoft.com/office/powerpoint/2010/main" val="4191955290"/>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showMasterSp="0" preserve="1" userDrawn="1">
  <p:cSld name="Title_2b_OP-Pohjola">
    <p:spTree>
      <p:nvGrpSpPr>
        <p:cNvPr id="1" name=""/>
        <p:cNvGrpSpPr/>
        <p:nvPr/>
      </p:nvGrpSpPr>
      <p:grpSpPr>
        <a:xfrm>
          <a:off x="0" y="0"/>
          <a:ext cx="0" cy="0"/>
          <a:chOff x="0" y="0"/>
          <a:chExt cx="0" cy="0"/>
        </a:xfrm>
      </p:grpSpPr>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E341C7E2-9421-4548-B286-70B42377D2C3}" type="datetime1">
              <a:rPr lang="fi-FI" smtClean="0"/>
              <a:t>9.12.2025</a:t>
            </a:fld>
            <a:endParaRPr lang="fi-FI" dirty="0"/>
          </a:p>
        </p:txBody>
      </p:sp>
      <p:pic>
        <p:nvPicPr>
          <p:cNvPr id="5" name="Graphic 4">
            <a:extLst>
              <a:ext uri="{FF2B5EF4-FFF2-40B4-BE49-F238E27FC236}">
                <a16:creationId xmlns:a16="http://schemas.microsoft.com/office/drawing/2014/main" id="{D52D9107-E0DE-0248-59F0-682B8E558B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758" y="495627"/>
            <a:ext cx="3142841" cy="751677"/>
          </a:xfrm>
          <a:prstGeom prst="rect">
            <a:avLst/>
          </a:prstGeom>
        </p:spPr>
      </p:pic>
    </p:spTree>
    <p:extLst>
      <p:ext uri="{BB962C8B-B14F-4D97-AF65-F5344CB8AC3E}">
        <p14:creationId xmlns:p14="http://schemas.microsoft.com/office/powerpoint/2010/main" val="2688706140"/>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showMasterSp="0" preserve="1" userDrawn="1">
  <p:cSld name="Title_3_OP-Pohjol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7BDBAA8-180A-C247-8384-B6C5446818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219" y="1724823"/>
            <a:ext cx="4715563" cy="1262400"/>
          </a:xfrm>
          <a:prstGeom prst="rect">
            <a:avLst/>
          </a:prstGeom>
        </p:spPr>
      </p:pic>
      <p:sp>
        <p:nvSpPr>
          <p:cNvPr id="2" name="Title 1"/>
          <p:cNvSpPr>
            <a:spLocks noGrp="1"/>
          </p:cNvSpPr>
          <p:nvPr>
            <p:ph type="ctrTitle"/>
          </p:nvPr>
        </p:nvSpPr>
        <p:spPr>
          <a:xfrm>
            <a:off x="1524000" y="3201726"/>
            <a:ext cx="9144000" cy="1706879"/>
          </a:xfrm>
          <a:effectLst/>
        </p:spPr>
        <p:txBody>
          <a:bodyPr anchor="b" anchorCtr="0">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4289"/>
            <a:ext cx="9144000" cy="598475"/>
          </a:xfrm>
          <a:effectLst/>
        </p:spPr>
        <p:txBody>
          <a:bodyPr>
            <a:normAutofit/>
          </a:bodyPr>
          <a:lstStyle>
            <a:lvl1pPr marL="0" indent="0" algn="ctr">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noProof="0"/>
              <a:t>© OP Pohjola / OP-Konfidentiell</a:t>
            </a:r>
            <a:endParaRPr lang="fi-FI" noProof="0"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lvl1pPr>
          </a:lstStyle>
          <a:p>
            <a:fld id="{6AEB714A-0618-5742-924B-547278803B50}" type="datetime1">
              <a:rPr lang="fi-FI" noProof="0" smtClean="0"/>
              <a:t>9.12.2025</a:t>
            </a:fld>
            <a:endParaRPr lang="fi-FI" noProof="0" dirty="0"/>
          </a:p>
        </p:txBody>
      </p:sp>
    </p:spTree>
    <p:extLst>
      <p:ext uri="{BB962C8B-B14F-4D97-AF65-F5344CB8AC3E}">
        <p14:creationId xmlns:p14="http://schemas.microsoft.com/office/powerpoint/2010/main" val="1770985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sityksen tiedot, beig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54A770-39E3-736E-DB8E-2864E37A4422}"/>
              </a:ext>
            </a:extLst>
          </p:cNvPr>
          <p:cNvSpPr>
            <a:spLocks/>
          </p:cNvSpPr>
          <p:nvPr userDrawn="1"/>
        </p:nvSpPr>
        <p:spPr>
          <a:xfrm>
            <a:off x="9329655" y="0"/>
            <a:ext cx="2862343"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0" name="Kuva 7">
            <a:extLst>
              <a:ext uri="{FF2B5EF4-FFF2-40B4-BE49-F238E27FC236}">
                <a16:creationId xmlns:a16="http://schemas.microsoft.com/office/drawing/2014/main" id="{21E7D5DD-5D64-C1B5-ADB0-180B6DCC2E0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
        <p:nvSpPr>
          <p:cNvPr id="8" name="Otsikon paikkamerkki 1">
            <a:extLst>
              <a:ext uri="{FF2B5EF4-FFF2-40B4-BE49-F238E27FC236}">
                <a16:creationId xmlns:a16="http://schemas.microsoft.com/office/drawing/2014/main" id="{B54CA8A9-59CF-B822-5819-46AEDEB8522E}"/>
              </a:ext>
            </a:extLst>
          </p:cNvPr>
          <p:cNvSpPr>
            <a:spLocks noGrp="1"/>
          </p:cNvSpPr>
          <p:nvPr>
            <p:ph type="title" hasCustomPrompt="1"/>
          </p:nvPr>
        </p:nvSpPr>
        <p:spPr>
          <a:xfrm>
            <a:off x="693737" y="1117157"/>
            <a:ext cx="5257801" cy="923330"/>
          </a:xfrm>
          <a:prstGeom prst="rect">
            <a:avLst/>
          </a:prstGeom>
        </p:spPr>
        <p:txBody>
          <a:bodyPr vert="horz" lIns="251999" tIns="45720" rIns="251999" bIns="45720" rtlCol="0" anchor="t" anchorCtr="0">
            <a:noAutofit/>
          </a:bodyPr>
          <a:lstStyle>
            <a:lvl1pPr>
              <a:defRPr b="1" i="0">
                <a:latin typeface="Montserrat Black" pitchFamily="2" charset="77"/>
              </a:defRPr>
            </a:lvl1pPr>
          </a:lstStyle>
          <a:p>
            <a:r>
              <a:rPr lang="fi-FI" noProof="0" dirty="0"/>
              <a:t>Lisää otsikko napsauttamalla</a:t>
            </a:r>
          </a:p>
        </p:txBody>
      </p:sp>
      <p:sp>
        <p:nvSpPr>
          <p:cNvPr id="11" name="Text Placeholder 25">
            <a:extLst>
              <a:ext uri="{FF2B5EF4-FFF2-40B4-BE49-F238E27FC236}">
                <a16:creationId xmlns:a16="http://schemas.microsoft.com/office/drawing/2014/main" id="{1250BFD6-D907-DB46-F0DA-2D2B15244A44}"/>
              </a:ext>
            </a:extLst>
          </p:cNvPr>
          <p:cNvSpPr>
            <a:spLocks noGrp="1"/>
          </p:cNvSpPr>
          <p:nvPr>
            <p:ph type="body" sz="quarter" idx="13" hasCustomPrompt="1"/>
          </p:nvPr>
        </p:nvSpPr>
        <p:spPr>
          <a:xfrm>
            <a:off x="695325" y="2208179"/>
            <a:ext cx="5256213" cy="1365284"/>
          </a:xfrm>
        </p:spPr>
        <p:txBody>
          <a:bodyPr>
            <a:noAutofit/>
          </a:body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8" name="Text Placeholder 25">
            <a:extLst>
              <a:ext uri="{FF2B5EF4-FFF2-40B4-BE49-F238E27FC236}">
                <a16:creationId xmlns:a16="http://schemas.microsoft.com/office/drawing/2014/main" id="{CCA8B1B4-F081-6134-0B40-16D2F2F10004}"/>
              </a:ext>
            </a:extLst>
          </p:cNvPr>
          <p:cNvSpPr>
            <a:spLocks noGrp="1"/>
          </p:cNvSpPr>
          <p:nvPr>
            <p:ph type="body" sz="quarter" idx="14" hasCustomPrompt="1"/>
          </p:nvPr>
        </p:nvSpPr>
        <p:spPr>
          <a:xfrm>
            <a:off x="3350799" y="5038725"/>
            <a:ext cx="2590800" cy="1485900"/>
          </a:xfrm>
        </p:spPr>
        <p:txBody>
          <a:bodyPr lIns="0" rIns="0" bIns="234000" anchor="b" anchorCtr="0"/>
          <a:lstStyle>
            <a:lvl1pPr marL="0" indent="0">
              <a:lnSpc>
                <a:spcPct val="100000"/>
              </a:lnSpc>
              <a:spcBef>
                <a:spcPts val="0"/>
              </a:spcBef>
              <a:buNone/>
              <a:defRPr/>
            </a:lvl1pPr>
          </a:lstStyle>
          <a:p>
            <a:pPr lvl="0"/>
            <a:r>
              <a:rPr lang="fi-FI" dirty="0"/>
              <a:t>Lisää tekstiä:</a:t>
            </a:r>
          </a:p>
          <a:p>
            <a:pPr lvl="0"/>
            <a:r>
              <a:rPr lang="fi-FI" dirty="0"/>
              <a:t>Esimerkiksi nimi</a:t>
            </a:r>
            <a:br>
              <a:rPr lang="fi-FI" dirty="0"/>
            </a:br>
            <a:r>
              <a:rPr lang="fi-FI" dirty="0"/>
              <a:t>ja/ tai muuta tietoa</a:t>
            </a:r>
          </a:p>
        </p:txBody>
      </p:sp>
      <p:sp>
        <p:nvSpPr>
          <p:cNvPr id="3" name="Picture Placeholder 13">
            <a:extLst>
              <a:ext uri="{FF2B5EF4-FFF2-40B4-BE49-F238E27FC236}">
                <a16:creationId xmlns:a16="http://schemas.microsoft.com/office/drawing/2014/main" id="{B13B7A86-9637-7FE4-D5D1-613EEF00E51D}"/>
              </a:ext>
            </a:extLst>
          </p:cNvPr>
          <p:cNvSpPr>
            <a:spLocks noGrp="1"/>
          </p:cNvSpPr>
          <p:nvPr>
            <p:ph type="pic" sz="quarter" idx="10" hasCustomPrompt="1"/>
          </p:nvPr>
        </p:nvSpPr>
        <p:spPr>
          <a:xfrm>
            <a:off x="911225" y="3843338"/>
            <a:ext cx="2160588" cy="2393950"/>
          </a:xfrm>
        </p:spPr>
        <p:txBody>
          <a:bodyPr tIns="288000" rIns="251999">
            <a:normAutofit/>
          </a:bodyPr>
          <a:lstStyle>
            <a:lvl1pPr marL="0" indent="0" algn="ctr">
              <a:buNone/>
              <a:defRPr sz="14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
                <a:schemeClr val="bg1">
                  <a:lumMod val="50000"/>
                </a:schemeClr>
              </a:buClr>
              <a:buSzTx/>
              <a:buFont typeface="Arial" panose="020B0604020202020204" pitchFamily="34" charset="0"/>
              <a:buNone/>
              <a:tabLst/>
              <a:defRPr/>
            </a:pPr>
            <a:r>
              <a:rPr lang="en-FI" dirty="0"/>
              <a:t>Lisää kuva napsauttamalla ikonia</a:t>
            </a:r>
          </a:p>
        </p:txBody>
      </p:sp>
      <p:sp>
        <p:nvSpPr>
          <p:cNvPr id="4" name="Picture Placeholder 13">
            <a:extLst>
              <a:ext uri="{FF2B5EF4-FFF2-40B4-BE49-F238E27FC236}">
                <a16:creationId xmlns:a16="http://schemas.microsoft.com/office/drawing/2014/main" id="{BA915E67-D2E9-3728-19ED-8F811F62AA84}"/>
              </a:ext>
            </a:extLst>
          </p:cNvPr>
          <p:cNvSpPr>
            <a:spLocks noGrp="1"/>
          </p:cNvSpPr>
          <p:nvPr>
            <p:ph type="pic" sz="quarter" idx="11" hasCustomPrompt="1"/>
          </p:nvPr>
        </p:nvSpPr>
        <p:spPr>
          <a:xfrm>
            <a:off x="6240464" y="1117157"/>
            <a:ext cx="5616574" cy="5116732"/>
          </a:xfrm>
        </p:spPr>
        <p:txBody>
          <a:bodyPr lIns="251999" tIns="2052000">
            <a:noAutofit/>
          </a:bodyPr>
          <a:lstStyle>
            <a:lvl1pPr marL="0" indent="0" algn="ctr">
              <a:buNone/>
              <a:defRPr sz="1400">
                <a:solidFill>
                  <a:schemeClr val="bg1">
                    <a:lumMod val="50000"/>
                  </a:schemeClr>
                </a:solidFill>
              </a:defRPr>
            </a:lvl1pPr>
          </a:lstStyle>
          <a:p>
            <a:r>
              <a:rPr lang="en-FI" dirty="0"/>
              <a:t> Lisää kuva napsauttamalla ikonia</a:t>
            </a:r>
          </a:p>
        </p:txBody>
      </p:sp>
    </p:spTree>
    <p:extLst>
      <p:ext uri="{BB962C8B-B14F-4D97-AF65-F5344CB8AC3E}">
        <p14:creationId xmlns:p14="http://schemas.microsoft.com/office/powerpoint/2010/main" val="2123788168"/>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F World Map">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4EB10C-B346-4720-A089-D387F941BC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CE7ED7-D780-4FCF-AF7E-430144B13DBB}"/>
              </a:ext>
            </a:extLst>
          </p:cNvPr>
          <p:cNvSpPr>
            <a:spLocks noGrp="1"/>
          </p:cNvSpPr>
          <p:nvPr>
            <p:ph type="title" hasCustomPrompt="1"/>
          </p:nvPr>
        </p:nvSpPr>
        <p:spPr>
          <a:xfrm>
            <a:off x="495301" y="137328"/>
            <a:ext cx="11201399" cy="1325563"/>
          </a:xfrm>
        </p:spPr>
        <p:txBody>
          <a:bodyPr>
            <a:normAutofit/>
          </a:bodyPr>
          <a:lstStyle>
            <a:lvl1pPr algn="ctr">
              <a:defRPr sz="4000" b="1"/>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6E405FEC-5967-4AED-88BF-EFF04B47023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4" name="Footer Placeholder 3">
            <a:extLst>
              <a:ext uri="{FF2B5EF4-FFF2-40B4-BE49-F238E27FC236}">
                <a16:creationId xmlns:a16="http://schemas.microsoft.com/office/drawing/2014/main" id="{9A54AA5C-37EA-4535-937F-AE38B2BC2447}"/>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D394E6EB-2E71-43F3-A629-8BFABB865144}"/>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8" name="Content Placeholder 3">
            <a:extLst>
              <a:ext uri="{FF2B5EF4-FFF2-40B4-BE49-F238E27FC236}">
                <a16:creationId xmlns:a16="http://schemas.microsoft.com/office/drawing/2014/main" id="{BDF9B117-7EF5-4677-9C7F-D18C402A3FDE}"/>
              </a:ext>
            </a:extLst>
          </p:cNvPr>
          <p:cNvSpPr>
            <a:spLocks noGrp="1"/>
          </p:cNvSpPr>
          <p:nvPr>
            <p:ph sz="half" idx="2"/>
          </p:nvPr>
        </p:nvSpPr>
        <p:spPr>
          <a:xfrm>
            <a:off x="495301" y="3429000"/>
            <a:ext cx="2729163" cy="2548606"/>
          </a:xfrm>
          <a:solidFill>
            <a:schemeClr val="bg1">
              <a:alpha val="62000"/>
            </a:schemeClr>
          </a:solidFill>
        </p:spPr>
        <p:txBody>
          <a:bodyPr>
            <a:normAutofit/>
          </a:bodyPr>
          <a:lstStyle>
            <a:lvl1pPr marL="228600" indent="-228600">
              <a:buFont typeface="Wingdings" panose="05000000000000000000" pitchFamily="2" charset="2"/>
              <a:buChar char="§"/>
              <a:defRPr sz="20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Content Placeholder 3">
            <a:extLst>
              <a:ext uri="{FF2B5EF4-FFF2-40B4-BE49-F238E27FC236}">
                <a16:creationId xmlns:a16="http://schemas.microsoft.com/office/drawing/2014/main" id="{C785B199-DB2C-4BF5-BD6A-0AD75315608B}"/>
              </a:ext>
            </a:extLst>
          </p:cNvPr>
          <p:cNvSpPr>
            <a:spLocks noGrp="1"/>
          </p:cNvSpPr>
          <p:nvPr>
            <p:ph sz="half" idx="13"/>
          </p:nvPr>
        </p:nvSpPr>
        <p:spPr>
          <a:xfrm>
            <a:off x="6096001" y="3429000"/>
            <a:ext cx="2729163" cy="2548606"/>
          </a:xfrm>
          <a:solidFill>
            <a:schemeClr val="bg1">
              <a:alpha val="62000"/>
            </a:schemeClr>
          </a:solidFill>
        </p:spPr>
        <p:txBody>
          <a:bodyPr>
            <a:normAutofit/>
          </a:bodyPr>
          <a:lstStyle>
            <a:lvl1pPr marL="228600" indent="-228600">
              <a:buFont typeface="Wingdings" panose="05000000000000000000" pitchFamily="2" charset="2"/>
              <a:buChar char="§"/>
              <a:defRPr sz="20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720364717"/>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Title_4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4" name="Kuvan paikkamerkki 26">
            <a:extLst>
              <a:ext uri="{FF2B5EF4-FFF2-40B4-BE49-F238E27FC236}">
                <a16:creationId xmlns:a16="http://schemas.microsoft.com/office/drawing/2014/main" id="{217FD3E2-566E-E849-879F-3234DAB0855C}"/>
              </a:ext>
              <a:ext uri="{C183D7F6-B498-43B3-948B-1728B52AA6E4}">
                <adec:decorative xmlns:adec="http://schemas.microsoft.com/office/drawing/2017/decorative" val="1"/>
              </a:ext>
            </a:extLst>
          </p:cNvPr>
          <p:cNvSpPr>
            <a:spLocks noGrp="1"/>
          </p:cNvSpPr>
          <p:nvPr>
            <p:ph type="pic" sz="quarter" idx="20" hasCustomPrompt="1"/>
          </p:nvPr>
        </p:nvSpPr>
        <p:spPr>
          <a:xfrm>
            <a:off x="3743086" y="1730647"/>
            <a:ext cx="4668164" cy="1261397"/>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fi-FI" noProof="0" dirty="0"/>
              <a:t> </a:t>
            </a:r>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6352"/>
            <a:ext cx="2400000" cy="314177"/>
          </a:xfrm>
        </p:spPr>
        <p:txBody>
          <a:bodyPr/>
          <a:lstStyle>
            <a:lvl1pPr>
              <a:defRPr>
                <a:solidFill>
                  <a:schemeClr val="bg1"/>
                </a:solidFill>
              </a:defRPr>
            </a:lvl1pPr>
          </a:lstStyle>
          <a:p>
            <a:r>
              <a:rPr lang="fi-FI" noProof="0" dirty="0"/>
              <a:t>© OP Pohjola / OP-</a:t>
            </a:r>
            <a:r>
              <a:rPr lang="fi-FI" noProof="0" dirty="0" err="1"/>
              <a:t>Konfidentiell</a:t>
            </a:r>
            <a:endParaRPr lang="fi-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D7D57094-C61E-5B41-9B96-8576DE674CBB}" type="datetime1">
              <a:rPr lang="fi-FI" noProof="0" smtClean="0"/>
              <a:t>9.12.2025</a:t>
            </a:fld>
            <a:endParaRPr lang="fi-FI" noProof="0" dirty="0"/>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Title_5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fi-FI" noProof="0"/>
              <a:t>© OP Pohjola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7666"/>
            <a:ext cx="990600" cy="314177"/>
          </a:xfrm>
        </p:spPr>
        <p:txBody>
          <a:bodyPr/>
          <a:lstStyle>
            <a:lvl1pPr algn="r">
              <a:defRPr>
                <a:solidFill>
                  <a:schemeClr val="bg1"/>
                </a:solidFill>
              </a:defRPr>
            </a:lvl1pPr>
          </a:lstStyle>
          <a:p>
            <a:fld id="{B1A32013-A8D6-2E4D-A4B5-B48BCDA52BAC}" type="datetime1">
              <a:rPr lang="fi-FI" noProof="0" smtClean="0"/>
              <a:t>9.12.2025</a:t>
            </a:fld>
            <a:endParaRPr lang="fi-FI" noProof="0" dirty="0"/>
          </a:p>
        </p:txBody>
      </p:sp>
      <p:sp>
        <p:nvSpPr>
          <p:cNvPr id="7" name="Kuvan paikkamerkki 26">
            <a:extLst>
              <a:ext uri="{FF2B5EF4-FFF2-40B4-BE49-F238E27FC236}">
                <a16:creationId xmlns:a16="http://schemas.microsoft.com/office/drawing/2014/main" id="{7D099B86-F557-AEA0-2CC5-2C707EE00299}"/>
              </a:ext>
              <a:ext uri="{C183D7F6-B498-43B3-948B-1728B52AA6E4}">
                <adec:decorative xmlns:adec="http://schemas.microsoft.com/office/drawing/2017/decorative" val="1"/>
              </a:ext>
            </a:extLst>
          </p:cNvPr>
          <p:cNvSpPr>
            <a:spLocks noGrp="1"/>
          </p:cNvSpPr>
          <p:nvPr>
            <p:ph type="pic" sz="quarter" idx="20" hasCustomPrompt="1"/>
          </p:nvPr>
        </p:nvSpPr>
        <p:spPr>
          <a:xfrm>
            <a:off x="3761918" y="1840295"/>
            <a:ext cx="4668164" cy="1101389"/>
          </a:xfrm>
          <a:blipFill dpi="0" rotWithShape="1">
            <a:blip r:embed="rId2"/>
            <a:srcRect/>
            <a:stretch>
              <a:fillRect l="2000" t="2000" r="2000" b="2000"/>
            </a:stretch>
          </a:blipFill>
        </p:spPr>
        <p:txBody>
          <a:bodyPr/>
          <a:lstStyle>
            <a:lvl1pPr marL="0" indent="0">
              <a:buNone/>
              <a:defRPr/>
            </a:lvl1pPr>
          </a:lstStyle>
          <a:p>
            <a:r>
              <a:rPr lang="fi-FI" noProof="0" dirty="0"/>
              <a:t> </a:t>
            </a:r>
          </a:p>
        </p:txBody>
      </p:sp>
    </p:spTree>
    <p:extLst>
      <p:ext uri="{BB962C8B-B14F-4D97-AF65-F5344CB8AC3E}">
        <p14:creationId xmlns:p14="http://schemas.microsoft.com/office/powerpoint/2010/main" val="2044489954"/>
      </p:ext>
    </p:extLst>
  </p:cSld>
  <p:clrMapOvr>
    <a:overrideClrMapping bg1="lt1" tx1="dk1" bg2="lt2" tx2="dk2" accent1="accent1" accent2="accent2" accent3="accent3" accent4="accent4" accent5="accent5" accent6="accent6" hlink="hlink" folHlink="folHlink"/>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Title_6_OP_och_andelsbanken">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2280"/>
            <a:ext cx="2400000" cy="314177"/>
          </a:xfrm>
        </p:spPr>
        <p:txBody>
          <a:bodyPr/>
          <a:lstStyle>
            <a:lvl1pPr>
              <a:defRPr>
                <a:solidFill>
                  <a:schemeClr val="bg1"/>
                </a:solidFill>
              </a:defRPr>
            </a:lvl1pPr>
          </a:lstStyle>
          <a:p>
            <a:r>
              <a:rPr lang="sv-FI" noProof="0"/>
              <a:t>© OP Pohjola / OP-Konfidentiell</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4923692" y="1924421"/>
            <a:ext cx="2266792" cy="1061056"/>
          </a:xfrm>
          <a:blipFill>
            <a:blip r:embed="rId2">
              <a:extLst>
                <a:ext uri="{96DAC541-7B7A-43D3-8B79-37D633B846F1}">
                  <asvg:svgBlip xmlns:asvg="http://schemas.microsoft.com/office/drawing/2016/SVG/main" r:embed="rId3"/>
                </a:ext>
              </a:extLst>
            </a:blip>
            <a:srcRect/>
            <a:stretch>
              <a:fillRect l="3497" r="2884"/>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DB5A26E2-83F1-FC44-CC2D-AFD3C1BF8015}"/>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74371066-6BCC-4A42-A823-8342F5F81775}" type="datetime1">
              <a:rPr lang="fi-FI" noProof="0" smtClean="0"/>
              <a:t>9.12.2025</a:t>
            </a:fld>
            <a:endParaRPr lang="fi-FI" noProof="0" dirty="0"/>
          </a:p>
        </p:txBody>
      </p:sp>
    </p:spTree>
    <p:extLst>
      <p:ext uri="{BB962C8B-B14F-4D97-AF65-F5344CB8AC3E}">
        <p14:creationId xmlns:p14="http://schemas.microsoft.com/office/powerpoint/2010/main" val="2252114249"/>
      </p:ext>
    </p:extLst>
  </p:cSld>
  <p:clrMapOvr>
    <a:overrideClrMapping bg1="lt1" tx1="dk1" bg2="lt2" tx2="dk2" accent1="accent1" accent2="accent2" accent3="accent3" accent4="accent4" accent5="accent5" accent6="accent6" hlink="hlink" folHlink="folHlink"/>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Title_7_Pohjola">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072881" y="1924421"/>
            <a:ext cx="5772539" cy="1061056"/>
          </a:xfrm>
          <a:blipFill>
            <a:blip r:embed="rId2">
              <a:extLst>
                <a:ext uri="{96DAC541-7B7A-43D3-8B79-37D633B846F1}">
                  <asvg:svgBlip xmlns:asvg="http://schemas.microsoft.com/office/drawing/2016/SVG/main" r:embed="rId3"/>
                </a:ext>
              </a:extLst>
            </a:blip>
            <a:srcRect/>
            <a:stretch>
              <a:fillRect l="2156" t="-167" r="1293" b="-167"/>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3C097B11-0570-1C99-CD97-70B502C205DA}"/>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150872EF-9A4B-AF4F-AFF2-3628D9A76FF1}" type="datetime1">
              <a:rPr lang="fi-FI" noProof="0" smtClean="0"/>
              <a:t>9.12.2025</a:t>
            </a:fld>
            <a:endParaRPr lang="fi-FI" noProof="0" dirty="0"/>
          </a:p>
        </p:txBody>
      </p:sp>
    </p:spTree>
    <p:extLst>
      <p:ext uri="{BB962C8B-B14F-4D97-AF65-F5344CB8AC3E}">
        <p14:creationId xmlns:p14="http://schemas.microsoft.com/office/powerpoint/2010/main" val="667819729"/>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Title_8_OP-Hem">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sv-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266832" y="1924421"/>
            <a:ext cx="5455137" cy="1061056"/>
          </a:xfrm>
          <a:blipFill>
            <a:blip r:embed="rId2">
              <a:extLst>
                <a:ext uri="{96DAC541-7B7A-43D3-8B79-37D633B846F1}">
                  <asvg:svgBlip xmlns:asvg="http://schemas.microsoft.com/office/drawing/2016/SVG/main" r:embed="rId3"/>
                </a:ext>
              </a:extLst>
            </a:blip>
            <a:srcRect/>
            <a:stretch>
              <a:fillRect l="21396" r="21396"/>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45C2ABEC-4B4A-EBDD-0401-0BAE4B7196B9}"/>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6629EE68-A034-9E40-83BB-CDD58AA68690}" type="datetime1">
              <a:rPr lang="fi-FI" noProof="0" smtClean="0"/>
              <a:t>9.12.2025</a:t>
            </a:fld>
            <a:endParaRPr lang="fi-FI" noProof="0" dirty="0"/>
          </a:p>
        </p:txBody>
      </p:sp>
    </p:spTree>
    <p:extLst>
      <p:ext uri="{BB962C8B-B14F-4D97-AF65-F5344CB8AC3E}">
        <p14:creationId xmlns:p14="http://schemas.microsoft.com/office/powerpoint/2010/main" val="3885114489"/>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Title_9_OP-Pohjola">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478523"/>
            <a:ext cx="10989733" cy="994979"/>
          </a:xfrm>
          <a:prstGeom prst="rect">
            <a:avLst/>
          </a:prstGeom>
          <a:effectLst>
            <a:outerShdw blurRad="88900" dist="50800" dir="2700000" algn="tl" rotWithShape="0">
              <a:prstClr val="black">
                <a:alpha val="20000"/>
              </a:prstClr>
            </a:outerShdw>
          </a:effectLst>
        </p:spPr>
        <p:txBody>
          <a:bodyPr anchor="b">
            <a:noAutofit/>
          </a:bodyPr>
          <a:lstStyle>
            <a:lvl1pPr algn="ctr">
              <a:defRPr sz="5333"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541418"/>
            <a:ext cx="10984636" cy="640861"/>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3200"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a:extLst>
              <a:ext uri="{FF2B5EF4-FFF2-40B4-BE49-F238E27FC236}">
                <a16:creationId xmlns:a16="http://schemas.microsoft.com/office/drawing/2014/main" id="{A0724917-2977-2CE2-31D3-6DA47CA78C7D}"/>
              </a:ext>
              <a:ext uri="{C183D7F6-B498-43B3-948B-1728B52AA6E4}">
                <adec:decorative xmlns:adec="http://schemas.microsoft.com/office/drawing/2017/decorative" val="1"/>
              </a:ext>
            </a:extLst>
          </p:cNvPr>
          <p:cNvSpPr>
            <a:spLocks noGrp="1"/>
          </p:cNvSpPr>
          <p:nvPr>
            <p:ph type="body" sz="quarter" idx="24"/>
          </p:nvPr>
        </p:nvSpPr>
        <p:spPr>
          <a:xfrm>
            <a:off x="4519149" y="1741185"/>
            <a:ext cx="3153705" cy="2641600"/>
          </a:xfrm>
          <a:blipFill>
            <a:blip r:embed="rId2">
              <a:extLst>
                <a:ext uri="{96DAC541-7B7A-43D3-8B79-37D633B846F1}">
                  <asvg:svgBlip xmlns:asvg="http://schemas.microsoft.com/office/drawing/2016/SVG/main" r:embed="rId3"/>
                </a:ext>
              </a:extLst>
            </a:blip>
            <a:srcRect/>
            <a:stretch>
              <a:fillRect l="8119" r="8119"/>
            </a:stretch>
          </a:blipFill>
        </p:spPr>
        <p:txBody>
          <a:bodyPr/>
          <a:lstStyle>
            <a:lvl1pPr marL="0" indent="0">
              <a:buNone/>
              <a:defRPr>
                <a:no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2" name="Footer Placeholder 10">
            <a:extLst>
              <a:ext uri="{FF2B5EF4-FFF2-40B4-BE49-F238E27FC236}">
                <a16:creationId xmlns:a16="http://schemas.microsoft.com/office/drawing/2014/main" id="{A89EA176-AACF-F032-A460-06DD3910AB77}"/>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3" name="Date Placeholder 9">
            <a:extLst>
              <a:ext uri="{FF2B5EF4-FFF2-40B4-BE49-F238E27FC236}">
                <a16:creationId xmlns:a16="http://schemas.microsoft.com/office/drawing/2014/main" id="{6FF7AB7D-40A7-7CBE-189D-572064B1095E}"/>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CC300F0B-4C2A-394C-805B-28D5655662BA}" type="datetime1">
              <a:rPr lang="fi-FI" noProof="0" smtClean="0"/>
              <a:t>9.12.2025</a:t>
            </a:fld>
            <a:endParaRPr lang="fi-FI" noProof="0" dirty="0"/>
          </a:p>
        </p:txBody>
      </p:sp>
    </p:spTree>
    <p:extLst>
      <p:ext uri="{BB962C8B-B14F-4D97-AF65-F5344CB8AC3E}">
        <p14:creationId xmlns:p14="http://schemas.microsoft.com/office/powerpoint/2010/main" val="146129917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Title_10_icon">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835739"/>
            <a:ext cx="10989733" cy="1051671"/>
          </a:xfrm>
          <a:prstGeom prst="rect">
            <a:avLst/>
          </a:prstGeom>
          <a:effectLst>
            <a:outerShdw blurRad="88900" dist="50800" dir="2700000" algn="tl" rotWithShape="0">
              <a:prstClr val="black">
                <a:alpha val="20000"/>
              </a:prstClr>
            </a:outerShdw>
          </a:effectLst>
        </p:spPr>
        <p:txBody>
          <a:bodyPr>
            <a:noAutofit/>
          </a:bodyPr>
          <a:lstStyle>
            <a:lvl1pPr algn="ctr">
              <a:defRPr sz="4800"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924551"/>
            <a:ext cx="10984636" cy="721056"/>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2667"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8"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3913" y="1174752"/>
            <a:ext cx="3359996" cy="3360000"/>
          </a:xfrm>
          <a:noFill/>
        </p:spPr>
        <p:txBody>
          <a:bodyPr anchor="ctr"/>
          <a:lstStyle>
            <a:lvl1pPr marL="0" indent="0" algn="ctr">
              <a:buNone/>
              <a:defRPr/>
            </a:lvl1pPr>
          </a:lstStyle>
          <a:p>
            <a:r>
              <a:rPr lang="en-GB" noProof="0" dirty="0"/>
              <a:t>Placeholder for </a:t>
            </a:r>
            <a:br>
              <a:rPr lang="en-GB" noProof="0" dirty="0"/>
            </a:br>
            <a:r>
              <a:rPr lang="en-GB" noProof="0" dirty="0"/>
              <a:t>large circled icon</a:t>
            </a:r>
          </a:p>
        </p:txBody>
      </p:sp>
      <p:sp>
        <p:nvSpPr>
          <p:cNvPr id="3" name="Kuvan paikkamerkki 5">
            <a:extLst>
              <a:ext uri="{FF2B5EF4-FFF2-40B4-BE49-F238E27FC236}">
                <a16:creationId xmlns:a16="http://schemas.microsoft.com/office/drawing/2014/main" id="{C4AE485F-3557-E324-9730-4F50854B838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a:t> </a:t>
            </a:r>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a:lstStyle>
            <a:lvl1pPr>
              <a:defRPr>
                <a:solidFill>
                  <a:schemeClr val="bg1"/>
                </a:solidFill>
              </a:defRPr>
            </a:lvl1pPr>
          </a:lstStyle>
          <a:p>
            <a:r>
              <a:rPr lang="fi-FI"/>
              <a:t>© OP Pohjola / OP-Konfidentiell</a:t>
            </a:r>
            <a:endParaRPr lang="fi-FI" dirty="0"/>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a:xfrm>
            <a:off x="10386484" y="6356352"/>
            <a:ext cx="990600" cy="314177"/>
          </a:xfrm>
          <a:prstGeom prst="rect">
            <a:avLst/>
          </a:prstGeom>
        </p:spPr>
        <p:txBody>
          <a:bodyPr/>
          <a:lstStyle>
            <a:lvl1pPr>
              <a:defRPr>
                <a:solidFill>
                  <a:schemeClr val="bg1"/>
                </a:solidFill>
              </a:defRPr>
            </a:lvl1pPr>
          </a:lstStyle>
          <a:p>
            <a:fld id="{00E7792D-AD59-064B-B66B-89C062414F69}" type="datetime1">
              <a:rPr lang="fi-FI" smtClean="0"/>
              <a:t>9.12.2025</a:t>
            </a:fld>
            <a:endParaRPr lang="fi-FI"/>
          </a:p>
        </p:txBody>
      </p:sp>
    </p:spTree>
    <p:extLst>
      <p:ext uri="{BB962C8B-B14F-4D97-AF65-F5344CB8AC3E}">
        <p14:creationId xmlns:p14="http://schemas.microsoft.com/office/powerpoint/2010/main" val="1630062767"/>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Title_11_icon">
    <p:spTree>
      <p:nvGrpSpPr>
        <p:cNvPr id="1" name=""/>
        <p:cNvGrpSpPr/>
        <p:nvPr/>
      </p:nvGrpSpPr>
      <p:grpSpPr>
        <a:xfrm>
          <a:off x="0" y="0"/>
          <a:ext cx="0" cy="0"/>
          <a:chOff x="0" y="0"/>
          <a:chExt cx="0" cy="0"/>
        </a:xfrm>
      </p:grpSpPr>
      <p:sp>
        <p:nvSpPr>
          <p:cNvPr id="13"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6002" y="1087665"/>
            <a:ext cx="3359996" cy="3360000"/>
          </a:xfrm>
        </p:spPr>
        <p:txBody>
          <a:bodyPr anchor="ct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400"/>
            </a:lvl1pPr>
          </a:lstStyle>
          <a:p>
            <a:r>
              <a:rPr lang="en-GB" noProof="0" dirty="0"/>
              <a:t>Placeholder for </a:t>
            </a:r>
            <a:br>
              <a:rPr lang="en-GB" noProof="0" dirty="0"/>
            </a:br>
            <a:r>
              <a:rPr lang="en-GB" noProof="0" dirty="0"/>
              <a:t>large circled icon</a:t>
            </a:r>
          </a:p>
        </p:txBody>
      </p:sp>
      <p:sp>
        <p:nvSpPr>
          <p:cNvPr id="25" name="Otsikko 1"/>
          <p:cNvSpPr>
            <a:spLocks noGrp="1"/>
          </p:cNvSpPr>
          <p:nvPr>
            <p:ph type="ctrTitle"/>
          </p:nvPr>
        </p:nvSpPr>
        <p:spPr>
          <a:xfrm>
            <a:off x="617035" y="4747704"/>
            <a:ext cx="10989733" cy="801833"/>
          </a:xfrm>
          <a:prstGeom prst="rect">
            <a:avLst/>
          </a:prstGeom>
          <a:effectLst>
            <a:outerShdw blurRad="114300" dist="38100" dir="2700000" algn="tl" rotWithShape="0">
              <a:srgbClr val="000000">
                <a:alpha val="20000"/>
              </a:srgbClr>
            </a:outerShdw>
          </a:effectLst>
        </p:spPr>
        <p:txBody>
          <a:bodyPr>
            <a:noAutofit/>
          </a:bodyPr>
          <a:lstStyle>
            <a:lvl1pPr algn="ctr">
              <a:defRPr sz="4800" b="0" spc="-67">
                <a:solidFill>
                  <a:schemeClr val="bg1"/>
                </a:solidFill>
              </a:defRPr>
            </a:lvl1pPr>
          </a:lstStyle>
          <a:p>
            <a:r>
              <a:rPr lang="en-US" noProof="0"/>
              <a:t>Click to edit Master title style</a:t>
            </a:r>
            <a:endParaRPr lang="fi-FI" noProof="0" dirty="0"/>
          </a:p>
        </p:txBody>
      </p:sp>
      <p:sp>
        <p:nvSpPr>
          <p:cNvPr id="8" name="Tekstin paikkamerkki 3"/>
          <p:cNvSpPr>
            <a:spLocks noGrp="1"/>
          </p:cNvSpPr>
          <p:nvPr>
            <p:ph type="body" sz="quarter" idx="16"/>
          </p:nvPr>
        </p:nvSpPr>
        <p:spPr>
          <a:xfrm>
            <a:off x="62598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10" name="Tekstin paikkamerkki 3"/>
          <p:cNvSpPr>
            <a:spLocks noGrp="1"/>
          </p:cNvSpPr>
          <p:nvPr>
            <p:ph type="body" sz="quarter" idx="17"/>
          </p:nvPr>
        </p:nvSpPr>
        <p:spPr>
          <a:xfrm>
            <a:off x="448132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2" name="Tekstin paikkamerkki 3"/>
          <p:cNvSpPr>
            <a:spLocks noGrp="1"/>
          </p:cNvSpPr>
          <p:nvPr>
            <p:ph type="body" sz="quarter" idx="19"/>
          </p:nvPr>
        </p:nvSpPr>
        <p:spPr>
          <a:xfrm>
            <a:off x="833666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 name="Kuvan paikkamerkki 5">
            <a:extLst>
              <a:ext uri="{FF2B5EF4-FFF2-40B4-BE49-F238E27FC236}">
                <a16:creationId xmlns:a16="http://schemas.microsoft.com/office/drawing/2014/main" id="{9D760F72-F115-B316-CC63-F170329F420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a:lstStyle>
            <a:lvl1pPr>
              <a:defRPr>
                <a:solidFill>
                  <a:schemeClr val="bg1"/>
                </a:solidFill>
              </a:defRPr>
            </a:lvl1pPr>
          </a:lstStyle>
          <a:p>
            <a:r>
              <a:rPr lang="fi-FI" noProof="0"/>
              <a:t>© OP Pohjola / OP-Konfidentiell</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11667067" y="1"/>
            <a:ext cx="524933" cy="317500"/>
          </a:xfrm>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10386484" y="6365453"/>
            <a:ext cx="990600" cy="314177"/>
          </a:xfrm>
          <a:prstGeom prst="rect">
            <a:avLst/>
          </a:prstGeom>
        </p:spPr>
        <p:txBody>
          <a:bodyPr/>
          <a:lstStyle>
            <a:lvl1pPr>
              <a:defRPr>
                <a:solidFill>
                  <a:schemeClr val="bg1"/>
                </a:solidFill>
              </a:defRPr>
            </a:lvl1pPr>
          </a:lstStyle>
          <a:p>
            <a:fld id="{4CAA41C7-ACD6-EE44-BD3E-F3B1CDD52614}" type="datetime1">
              <a:rPr lang="fi-FI" noProof="0" smtClean="0"/>
              <a:t>9.12.2025</a:t>
            </a:fld>
            <a:endParaRPr lang="fi-FI" noProof="0" dirty="0"/>
          </a:p>
        </p:txBody>
      </p:sp>
    </p:spTree>
    <p:extLst>
      <p:ext uri="{BB962C8B-B14F-4D97-AF65-F5344CB8AC3E}">
        <p14:creationId xmlns:p14="http://schemas.microsoft.com/office/powerpoint/2010/main" val="2683746468"/>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Section_1">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2" name="Title 1"/>
          <p:cNvSpPr>
            <a:spLocks noGrp="1"/>
          </p:cNvSpPr>
          <p:nvPr>
            <p:ph type="ctrTitle"/>
          </p:nvPr>
        </p:nvSpPr>
        <p:spPr>
          <a:xfrm>
            <a:off x="1524000" y="1625600"/>
            <a:ext cx="9144000" cy="1825835"/>
          </a:xfrm>
          <a:effectLst>
            <a:outerShdw blurRad="88900" dist="50800" dir="2700000" algn="tl" rotWithShape="0">
              <a:prstClr val="black">
                <a:alpha val="20000"/>
              </a:prst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23392"/>
            <a:ext cx="9144000" cy="591755"/>
          </a:xfrm>
          <a:effectLst>
            <a:outerShdw blurRad="88900" dist="50800" dir="2700000" algn="tl" rotWithShape="0">
              <a:prstClr val="black">
                <a:alpha val="20000"/>
              </a:prstClr>
            </a:outerShdw>
          </a:effectLst>
        </p:spPr>
        <p:txBody>
          <a:bodyPr>
            <a:noAutofit/>
          </a:bodyPr>
          <a:lstStyle>
            <a:lvl1pPr marL="0" indent="0" algn="ctr">
              <a:buNone/>
              <a:defRPr sz="3200" spc="-67">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EA8A6516-DF58-C94D-BC4B-AA42CA41D2C5}" type="datetime1">
              <a:rPr lang="fi-FI" noProof="0" smtClean="0"/>
              <a:t>9.12.2025</a:t>
            </a:fld>
            <a:endParaRPr lang="fi-FI" noProof="0"/>
          </a:p>
        </p:txBody>
      </p:sp>
    </p:spTree>
    <p:extLst>
      <p:ext uri="{BB962C8B-B14F-4D97-AF65-F5344CB8AC3E}">
        <p14:creationId xmlns:p14="http://schemas.microsoft.com/office/powerpoint/2010/main" val="1353544268"/>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Section_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5602"/>
            <a:ext cx="9144000" cy="1978045"/>
          </a:xfrm>
          <a:effectLst/>
        </p:spPr>
        <p:txBody>
          <a:bodyPr anchor="b">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04827"/>
            <a:ext cx="9144000" cy="598475"/>
          </a:xfrm>
          <a:effectLst/>
        </p:spPr>
        <p:txBody>
          <a:bodyPr>
            <a:noAutofit/>
          </a:bodyPr>
          <a:lstStyle>
            <a:lvl1pPr marL="0" indent="0" algn="ctr">
              <a:buNone/>
              <a:defRPr sz="32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8B29C0C-CFC0-E34B-B2DB-A454A4BD4D0E}" type="datetime1">
              <a:rPr lang="fi-FI" noProof="0" smtClean="0"/>
              <a:t>9.12.2025</a:t>
            </a:fld>
            <a:endParaRPr lang="fi-FI" noProof="0"/>
          </a:p>
        </p:txBody>
      </p:sp>
    </p:spTree>
    <p:extLst>
      <p:ext uri="{BB962C8B-B14F-4D97-AF65-F5344CB8AC3E}">
        <p14:creationId xmlns:p14="http://schemas.microsoft.com/office/powerpoint/2010/main" val="34828902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F World Map with Finla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937B65-7F2A-4ADE-9EEE-EABC81F527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0020" y="81664"/>
            <a:ext cx="11471795" cy="6133602"/>
          </a:xfrm>
          <a:prstGeom prst="rect">
            <a:avLst/>
          </a:prstGeom>
        </p:spPr>
      </p:pic>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9287" y="701542"/>
            <a:ext cx="5382228" cy="1053299"/>
          </a:xfrm>
        </p:spPr>
        <p:txBody>
          <a:bodyPr>
            <a:noAutofit/>
          </a:bodyPr>
          <a:lstStyle>
            <a:lvl1pPr>
              <a:defRPr sz="3200" b="1"/>
            </a:lvl1pPr>
          </a:lstStyle>
          <a:p>
            <a:r>
              <a:rPr lang="en-US"/>
              <a:t>CLICK TO EDIT MASTER TITLE STYLE</a:t>
            </a:r>
            <a:endParaRPr lang="fi-FI"/>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509287" y="2045369"/>
            <a:ext cx="5382228" cy="4144295"/>
          </a:xfrm>
        </p:spPr>
        <p:txBody>
          <a:bodyPr>
            <a:normAutofit/>
          </a:bodyPr>
          <a:lstStyle>
            <a:lvl1pPr marL="228600" indent="-228600">
              <a:buFont typeface="Wingdings" panose="05000000000000000000" pitchFamily="2" charset="2"/>
              <a:buChar char="§"/>
              <a:defRPr sz="20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Tree>
    <p:extLst>
      <p:ext uri="{BB962C8B-B14F-4D97-AF65-F5344CB8AC3E}">
        <p14:creationId xmlns:p14="http://schemas.microsoft.com/office/powerpoint/2010/main" val="1056804155"/>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showMasterSp="0" preserve="1" userDrawn="1">
  <p:cSld name="Section_3">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US" noProof="0"/>
              <a:t>Click icon to add picture</a:t>
            </a:r>
            <a:endParaRPr lang="fi-FI" noProof="0" dirty="0"/>
          </a:p>
        </p:txBody>
      </p:sp>
      <p:sp>
        <p:nvSpPr>
          <p:cNvPr id="2" name="Title 1"/>
          <p:cNvSpPr>
            <a:spLocks noGrp="1"/>
          </p:cNvSpPr>
          <p:nvPr>
            <p:ph type="ctrTitle"/>
          </p:nvPr>
        </p:nvSpPr>
        <p:spPr>
          <a:xfrm>
            <a:off x="514759" y="1634379"/>
            <a:ext cx="4987272" cy="1485464"/>
          </a:xfrm>
          <a:effectLst/>
        </p:spPr>
        <p:txBody>
          <a:bodyPr anchor="ctr"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4" name="Kuvan paikkamerkki 5">
            <a:extLst>
              <a:ext uri="{FF2B5EF4-FFF2-40B4-BE49-F238E27FC236}">
                <a16:creationId xmlns:a16="http://schemas.microsoft.com/office/drawing/2014/main" id="{E1B147BD-32B4-C4EC-9DEE-7AB3A4B7801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386484" y="6358717"/>
            <a:ext cx="990600" cy="314177"/>
          </a:xfrm>
          <a:prstGeom prst="rect">
            <a:avLst/>
          </a:prstGeom>
        </p:spPr>
        <p:txBody>
          <a:bodyPr/>
          <a:lstStyle>
            <a:lvl1pPr>
              <a:defRPr>
                <a:solidFill>
                  <a:schemeClr val="bg1"/>
                </a:solidFill>
              </a:defRPr>
            </a:lvl1pPr>
          </a:lstStyle>
          <a:p>
            <a:fld id="{54D98A81-B317-4D40-88E4-66026497E1DA}" type="datetime1">
              <a:rPr lang="fi-FI" smtClean="0"/>
              <a:t>9.12.2025</a:t>
            </a:fld>
            <a:endParaRPr lang="fi-FI" dirty="0"/>
          </a:p>
        </p:txBody>
      </p:sp>
    </p:spTree>
    <p:extLst>
      <p:ext uri="{BB962C8B-B14F-4D97-AF65-F5344CB8AC3E}">
        <p14:creationId xmlns:p14="http://schemas.microsoft.com/office/powerpoint/2010/main" val="28821100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Section_4">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1215815"/>
            <a:ext cx="6167824" cy="579212"/>
          </a:xfrm>
        </p:spPr>
        <p:txBody>
          <a:bodyPr anchor="ctr"/>
          <a:lstStyle>
            <a:lvl1pPr>
              <a:defRPr spc="-67" baseline="0"/>
            </a:lvl1pPr>
          </a:lstStyle>
          <a:p>
            <a:r>
              <a:rPr lang="en-US" noProof="0"/>
              <a:t>Click to edit Master title style</a:t>
            </a:r>
            <a:endParaRPr lang="fi-FI" noProof="0" dirty="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7CCAE487-8F22-134F-95BD-1C61EE268774}" type="datetime1">
              <a:rPr lang="fi-FI" noProof="0" smtClean="0"/>
              <a:t>9.12.2025</a:t>
            </a:fld>
            <a:endParaRPr lang="fi-FI" noProof="0"/>
          </a:p>
        </p:txBody>
      </p:sp>
    </p:spTree>
    <p:extLst>
      <p:ext uri="{BB962C8B-B14F-4D97-AF65-F5344CB8AC3E}">
        <p14:creationId xmlns:p14="http://schemas.microsoft.com/office/powerpoint/2010/main" val="161853493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Section_5">
    <p:spTree>
      <p:nvGrpSpPr>
        <p:cNvPr id="1" name=""/>
        <p:cNvGrpSpPr/>
        <p:nvPr/>
      </p:nvGrpSpPr>
      <p:grpSpPr>
        <a:xfrm>
          <a:off x="0" y="0"/>
          <a:ext cx="0" cy="0"/>
          <a:chOff x="0" y="0"/>
          <a:chExt cx="0" cy="0"/>
        </a:xfrm>
      </p:grpSpPr>
      <p:sp>
        <p:nvSpPr>
          <p:cNvPr id="7"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chemeClr val="bg2"/>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Title 1">
            <a:extLst>
              <a:ext uri="{FF2B5EF4-FFF2-40B4-BE49-F238E27FC236}">
                <a16:creationId xmlns:a16="http://schemas.microsoft.com/office/drawing/2014/main" id="{B6A021AE-6C78-5A46-CCCC-866DA0C76D67}"/>
              </a:ext>
            </a:extLst>
          </p:cNvPr>
          <p:cNvSpPr>
            <a:spLocks noGrp="1"/>
          </p:cNvSpPr>
          <p:nvPr>
            <p:ph type="ctrTitle"/>
          </p:nvPr>
        </p:nvSpPr>
        <p:spPr>
          <a:xfrm>
            <a:off x="510012" y="3971454"/>
            <a:ext cx="9144000" cy="1701097"/>
          </a:xfrm>
          <a:effectLst>
            <a:outerShdw blurRad="88900" dist="50800" dir="2700000" algn="tl" rotWithShape="0">
              <a:prstClr val="black">
                <a:alpha val="20000"/>
              </a:prstClr>
            </a:outerShdw>
          </a:effectLst>
        </p:spPr>
        <p:txBody>
          <a:bodyPr anchor="b">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2FDAA70D-9338-334E-9C49-7EE7CE4BA6D8}" type="datetime1">
              <a:rPr lang="fi-FI" noProof="0" smtClean="0"/>
              <a:t>9.12.2025</a:t>
            </a:fld>
            <a:endParaRPr lang="fi-FI" noProof="0"/>
          </a:p>
        </p:txBody>
      </p:sp>
      <p:sp>
        <p:nvSpPr>
          <p:cNvPr id="3" name="Kuvan paikkamerkki 5">
            <a:extLst>
              <a:ext uri="{FF2B5EF4-FFF2-40B4-BE49-F238E27FC236}">
                <a16:creationId xmlns:a16="http://schemas.microsoft.com/office/drawing/2014/main" id="{2992D068-0CB3-DB3A-192B-E7EADD732026}"/>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637685424"/>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Section_6">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nchor="ctr"/>
          <a:lstStyle>
            <a:lvl1pPr marL="0" indent="0">
              <a:buNone/>
              <a:defRPr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377227" y="636709"/>
            <a:ext cx="9144000" cy="988892"/>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6D0368DD-7A6D-9A41-954F-FCE837EA0895}"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241914975"/>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Section_7">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lIns="90000"/>
          <a:lstStyle>
            <a:lvl1pPr marL="0" indent="0">
              <a:buNone/>
              <a:defRPr sz="2133"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510013" y="1436484"/>
            <a:ext cx="5537703" cy="1701097"/>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 uri="{C183D7F6-B498-43B3-948B-1728B52AA6E4}">
                <adec:decorative xmlns:adec="http://schemas.microsoft.com/office/drawing/2017/decorative" val="0"/>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117768"/>
            <a:ext cx="5033433" cy="759033"/>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endParaRPr lang="fi-FI" noProof="0" dirty="0"/>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F1DF39C7-6243-DF40-B7B2-0B8049C8A824}"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dirty="0"/>
              <a:t> </a:t>
            </a:r>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3" name="Text Placeholder 4">
            <a:extLst>
              <a:ext uri="{FF2B5EF4-FFF2-40B4-BE49-F238E27FC236}">
                <a16:creationId xmlns:a16="http://schemas.microsoft.com/office/drawing/2014/main" id="{59AECD13-77C4-AFD0-3C5B-E0734C4D4711}"/>
              </a:ext>
              <a:ext uri="{C183D7F6-B498-43B3-948B-1728B52AA6E4}">
                <adec:decorative xmlns:adec="http://schemas.microsoft.com/office/drawing/2017/decorative" val="1"/>
              </a:ext>
            </a:extLst>
          </p:cNvPr>
          <p:cNvSpPr>
            <a:spLocks noGrp="1"/>
          </p:cNvSpPr>
          <p:nvPr>
            <p:ph type="body" sz="quarter" idx="25"/>
          </p:nvPr>
        </p:nvSpPr>
        <p:spPr>
          <a:xfrm flipV="1">
            <a:off x="6679612" y="4895070"/>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1583095263"/>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Section_8">
    <p:spTree>
      <p:nvGrpSpPr>
        <p:cNvPr id="1" name=""/>
        <p:cNvGrpSpPr/>
        <p:nvPr/>
      </p:nvGrpSpPr>
      <p:grpSpPr>
        <a:xfrm>
          <a:off x="0" y="0"/>
          <a:ext cx="0" cy="0"/>
          <a:chOff x="0" y="0"/>
          <a:chExt cx="0" cy="0"/>
        </a:xfrm>
      </p:grpSpPr>
      <p:sp>
        <p:nvSpPr>
          <p:cNvPr id="2" name="Title 1"/>
          <p:cNvSpPr>
            <a:spLocks noGrp="1"/>
          </p:cNvSpPr>
          <p:nvPr>
            <p:ph type="ctrTitle"/>
          </p:nvPr>
        </p:nvSpPr>
        <p:spPr>
          <a:xfrm>
            <a:off x="510013" y="1436484"/>
            <a:ext cx="5537703" cy="1701097"/>
          </a:xfrm>
          <a:effectLst/>
        </p:spPr>
        <p:txBody>
          <a:bodyPr anchor="t">
            <a:noAutofit/>
          </a:bodyPr>
          <a:lstStyle>
            <a:lvl1pPr algn="l">
              <a:defRPr sz="5333" spc="-133" baseline="0">
                <a:solidFill>
                  <a:schemeClr val="tx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09454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tx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tx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tx1"/>
                </a:solidFill>
              </a:defRPr>
            </a:lvl1pPr>
          </a:lstStyle>
          <a:p>
            <a:fld id="{AFA3BEBC-5AA8-414F-BC02-FC6645470014}" type="datetime1">
              <a:rPr lang="fi-FI" noProof="0" smtClean="0"/>
              <a:t>9.12.2025</a:t>
            </a:fld>
            <a:endParaRPr lang="fi-FI" noProof="0"/>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8" name="Text Placeholder 4">
            <a:extLst>
              <a:ext uri="{FF2B5EF4-FFF2-40B4-BE49-F238E27FC236}">
                <a16:creationId xmlns:a16="http://schemas.microsoft.com/office/drawing/2014/main" id="{94A65919-FD50-B358-8439-3A7958A5D616}"/>
              </a:ext>
              <a:ext uri="{C183D7F6-B498-43B3-948B-1728B52AA6E4}">
                <adec:decorative xmlns:adec="http://schemas.microsoft.com/office/drawing/2017/decorative" val="1"/>
              </a:ext>
            </a:extLst>
          </p:cNvPr>
          <p:cNvSpPr>
            <a:spLocks noGrp="1"/>
          </p:cNvSpPr>
          <p:nvPr>
            <p:ph type="body" sz="quarter" idx="25"/>
          </p:nvPr>
        </p:nvSpPr>
        <p:spPr>
          <a:xfrm flipV="1">
            <a:off x="6679612" y="486916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3110091077"/>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p>
            <a:fld id="{98924B59-7DAC-C448-90E8-77AB7B5CC573}" type="datetime1">
              <a:rPr lang="fi-FI" noProof="0" smtClean="0"/>
              <a:t>9.12.2025</a:t>
            </a:fld>
            <a:endParaRPr lang="fi-FI" noProof="0"/>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05A6B9F1-C18D-124F-F87A-845B4E12A44B}"/>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title"/>
          </p:nvPr>
        </p:nvSpPr>
        <p:spPr>
          <a:xfrm>
            <a:off x="522410" y="495610"/>
            <a:ext cx="6013857" cy="1077093"/>
          </a:xfrm>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6015359"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D79C7045-2D9D-2041-BDA4-445A932FAE1C}" type="datetime1">
              <a:rPr lang="fi-FI" noProof="0" smtClean="0"/>
              <a:t>9.12.2025</a:t>
            </a:fld>
            <a:endParaRPr lang="fi-FI" noProof="0"/>
          </a:p>
        </p:txBody>
      </p:sp>
      <p:sp>
        <p:nvSpPr>
          <p:cNvPr id="6" name="Kuvan paikkamerkki 5">
            <a:extLst>
              <a:ext uri="{FF2B5EF4-FFF2-40B4-BE49-F238E27FC236}">
                <a16:creationId xmlns:a16="http://schemas.microsoft.com/office/drawing/2014/main" id="{439A3A17-2E02-3222-EEDE-0AF6482FB0C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2735511111"/>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Section_9_event+speaker">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Kuvan paikkamerkki 5">
            <a:extLst>
              <a:ext uri="{FF2B5EF4-FFF2-40B4-BE49-F238E27FC236}">
                <a16:creationId xmlns:a16="http://schemas.microsoft.com/office/drawing/2014/main" id="{45538CD7-8DFA-8F45-E738-DA24DB3F2767}"/>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7" name="Text Placeholder 12">
            <a:extLst>
              <a:ext uri="{FF2B5EF4-FFF2-40B4-BE49-F238E27FC236}">
                <a16:creationId xmlns:a16="http://schemas.microsoft.com/office/drawing/2014/main" id="{829A0B41-C010-F44A-7CDA-11C36853C658}"/>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8" name="Text Placeholder 15">
            <a:extLst>
              <a:ext uri="{FF2B5EF4-FFF2-40B4-BE49-F238E27FC236}">
                <a16:creationId xmlns:a16="http://schemas.microsoft.com/office/drawing/2014/main" id="{014611E6-2957-536B-88B5-0A59C5524ED5}"/>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9" name="Text Placeholder 15">
            <a:extLst>
              <a:ext uri="{FF2B5EF4-FFF2-40B4-BE49-F238E27FC236}">
                <a16:creationId xmlns:a16="http://schemas.microsoft.com/office/drawing/2014/main" id="{D9D7C853-AD5F-1270-A3FB-ABEE18C011E7}"/>
              </a:ext>
            </a:extLst>
          </p:cNvPr>
          <p:cNvSpPr>
            <a:spLocks noGrp="1"/>
          </p:cNvSpPr>
          <p:nvPr>
            <p:ph type="body" sz="quarter" idx="23" hasCustomPrompt="1"/>
          </p:nvPr>
        </p:nvSpPr>
        <p:spPr>
          <a:xfrm>
            <a:off x="530181" y="3891037"/>
            <a:ext cx="6208076"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0" name="Text Placeholder 15">
            <a:extLst>
              <a:ext uri="{FF2B5EF4-FFF2-40B4-BE49-F238E27FC236}">
                <a16:creationId xmlns:a16="http://schemas.microsoft.com/office/drawing/2014/main" id="{DD92767A-A71A-81B3-4CFB-189DFE1F3746}"/>
              </a:ext>
            </a:extLst>
          </p:cNvPr>
          <p:cNvSpPr>
            <a:spLocks noGrp="1"/>
          </p:cNvSpPr>
          <p:nvPr>
            <p:ph type="body" sz="quarter" idx="24" hasCustomPrompt="1"/>
          </p:nvPr>
        </p:nvSpPr>
        <p:spPr>
          <a:xfrm>
            <a:off x="530181" y="4422776"/>
            <a:ext cx="6208076"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6" name="Footer Placeholder 7">
            <a:extLst>
              <a:ext uri="{FF2B5EF4-FFF2-40B4-BE49-F238E27FC236}">
                <a16:creationId xmlns:a16="http://schemas.microsoft.com/office/drawing/2014/main" id="{77FC8346-652F-9AFF-96A4-3615C55B2F5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2" name="Date Placeholder 6">
            <a:extLst>
              <a:ext uri="{FF2B5EF4-FFF2-40B4-BE49-F238E27FC236}">
                <a16:creationId xmlns:a16="http://schemas.microsoft.com/office/drawing/2014/main" id="{3396C2D3-CBC2-5E94-C44D-A3BABADD5B7B}"/>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1CD2C65F-F658-404E-B728-50A4758A0B34}" type="datetime1">
              <a:rPr lang="fi-FI" noProof="0" smtClean="0"/>
              <a:t>9.12.2025</a:t>
            </a:fld>
            <a:endParaRPr lang="fi-FI" noProof="0"/>
          </a:p>
        </p:txBody>
      </p:sp>
    </p:spTree>
    <p:extLst>
      <p:ext uri="{BB962C8B-B14F-4D97-AF65-F5344CB8AC3E}">
        <p14:creationId xmlns:p14="http://schemas.microsoft.com/office/powerpoint/2010/main" val="108751456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Section_10_event+2_speakers">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314103"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3" name="Kuvan paikkamerkki 17">
            <a:extLst>
              <a:ext uri="{FF2B5EF4-FFF2-40B4-BE49-F238E27FC236}">
                <a16:creationId xmlns:a16="http://schemas.microsoft.com/office/drawing/2014/main" id="{96921717-E1ED-7DD8-9A88-4B9DA43517DA}"/>
              </a:ext>
              <a:ext uri="{C183D7F6-B498-43B3-948B-1728B52AA6E4}">
                <adec:decorative xmlns:adec="http://schemas.microsoft.com/office/drawing/2017/decorative" val="1"/>
              </a:ext>
            </a:extLst>
          </p:cNvPr>
          <p:cNvSpPr>
            <a:spLocks noGrp="1"/>
          </p:cNvSpPr>
          <p:nvPr>
            <p:ph type="pic" sz="quarter" idx="19" hasCustomPrompt="1"/>
          </p:nvPr>
        </p:nvSpPr>
        <p:spPr>
          <a:xfrm>
            <a:off x="10747684" y="6315017"/>
            <a:ext cx="1291200" cy="364800"/>
          </a:xfrm>
          <a:blipFill dpi="0" rotWithShape="0">
            <a:blip r:embed="rId2" cstate="print">
              <a:extLst>
                <a:ext uri="{28A0092B-C50C-407E-A947-70E740481C1C}">
                  <a14:useLocalDpi xmlns:a14="http://schemas.microsoft.com/office/drawing/2010/main"/>
                </a:ext>
              </a:extLst>
            </a:blip>
            <a:srcRect/>
            <a:stretch>
              <a:fillRect r="258"/>
            </a:stretch>
          </a:blipFill>
        </p:spPr>
        <p:txBody>
          <a:bodyPr anchor="ctr" anchorCtr="0">
            <a:normAutofit/>
          </a:bodyPr>
          <a:lstStyle>
            <a:lvl1pPr>
              <a:buNone/>
              <a:defRPr>
                <a:noFill/>
              </a:defRPr>
            </a:lvl1pPr>
          </a:lstStyle>
          <a:p>
            <a:r>
              <a:rPr lang="fi-FI" noProof="0"/>
              <a:t> </a:t>
            </a:r>
          </a:p>
        </p:txBody>
      </p:sp>
      <p:sp>
        <p:nvSpPr>
          <p:cNvPr id="2" name="Kuvan paikkamerkki 3">
            <a:extLst>
              <a:ext uri="{FF2B5EF4-FFF2-40B4-BE49-F238E27FC236}">
                <a16:creationId xmlns:a16="http://schemas.microsoft.com/office/drawing/2014/main" id="{4172E194-6FF0-5F0B-7569-4191538EAC78}"/>
              </a:ext>
              <a:ext uri="{C183D7F6-B498-43B3-948B-1728B52AA6E4}">
                <adec:decorative xmlns:adec="http://schemas.microsoft.com/office/drawing/2017/decorative" val="1"/>
              </a:ext>
            </a:extLst>
          </p:cNvPr>
          <p:cNvSpPr>
            <a:spLocks noGrp="1"/>
          </p:cNvSpPr>
          <p:nvPr>
            <p:ph type="pic" sz="quarter" idx="20" hasCustomPrompt="1"/>
          </p:nvPr>
        </p:nvSpPr>
        <p:spPr>
          <a:xfrm>
            <a:off x="9792000"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6" name="Kuvan paikkamerkki 5">
            <a:extLst>
              <a:ext uri="{FF2B5EF4-FFF2-40B4-BE49-F238E27FC236}">
                <a16:creationId xmlns:a16="http://schemas.microsoft.com/office/drawing/2014/main" id="{3AF110CB-64A7-5A32-6903-845D0EE6CCE8}"/>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3">
              <a:extLst>
                <a:ext uri="{96DAC541-7B7A-43D3-8B79-37D633B846F1}">
                  <asvg:svgBlip xmlns:asvg="http://schemas.microsoft.com/office/drawing/2016/SVG/main" r:embed="rId4"/>
                </a:ext>
              </a:extLst>
            </a:blip>
            <a:srcRect/>
            <a:stretch>
              <a:fillRect l="24666" r="24666"/>
            </a:stretch>
          </a:blipFill>
        </p:spPr>
        <p:txBody>
          <a:bodyPr>
            <a:normAutofit/>
          </a:bodyPr>
          <a:lstStyle>
            <a:lvl1pPr marL="0" indent="0">
              <a:buNone/>
              <a:defRPr sz="667"/>
            </a:lvl1pPr>
          </a:lstStyle>
          <a:p>
            <a:r>
              <a:rPr lang="fi-FI" noProof="0"/>
              <a:t> </a:t>
            </a:r>
          </a:p>
        </p:txBody>
      </p:sp>
      <p:sp>
        <p:nvSpPr>
          <p:cNvPr id="14" name="Text Placeholder 12">
            <a:extLst>
              <a:ext uri="{FF2B5EF4-FFF2-40B4-BE49-F238E27FC236}">
                <a16:creationId xmlns:a16="http://schemas.microsoft.com/office/drawing/2014/main" id="{BC5735FE-0651-3596-4D0D-C4924FCB004C}"/>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16" name="Text Placeholder 15">
            <a:extLst>
              <a:ext uri="{FF2B5EF4-FFF2-40B4-BE49-F238E27FC236}">
                <a16:creationId xmlns:a16="http://schemas.microsoft.com/office/drawing/2014/main" id="{C6D6DECE-9EDB-E046-E32E-9AFFD54EF749}"/>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17" name="Text Placeholder 15">
            <a:extLst>
              <a:ext uri="{FF2B5EF4-FFF2-40B4-BE49-F238E27FC236}">
                <a16:creationId xmlns:a16="http://schemas.microsoft.com/office/drawing/2014/main" id="{2CFF877C-AE19-FA3E-8EED-1D4D32AB2A1C}"/>
              </a:ext>
            </a:extLst>
          </p:cNvPr>
          <p:cNvSpPr>
            <a:spLocks noGrp="1"/>
          </p:cNvSpPr>
          <p:nvPr>
            <p:ph type="body" sz="quarter" idx="23" hasCustomPrompt="1"/>
          </p:nvPr>
        </p:nvSpPr>
        <p:spPr>
          <a:xfrm>
            <a:off x="530181"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8" name="Text Placeholder 15">
            <a:extLst>
              <a:ext uri="{FF2B5EF4-FFF2-40B4-BE49-F238E27FC236}">
                <a16:creationId xmlns:a16="http://schemas.microsoft.com/office/drawing/2014/main" id="{4D0F6346-C2C7-65A6-6699-BCB2923997D2}"/>
              </a:ext>
            </a:extLst>
          </p:cNvPr>
          <p:cNvSpPr>
            <a:spLocks noGrp="1"/>
          </p:cNvSpPr>
          <p:nvPr>
            <p:ph type="body" sz="quarter" idx="24" hasCustomPrompt="1"/>
          </p:nvPr>
        </p:nvSpPr>
        <p:spPr>
          <a:xfrm>
            <a:off x="530181"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19" name="Text Placeholder 15">
            <a:extLst>
              <a:ext uri="{FF2B5EF4-FFF2-40B4-BE49-F238E27FC236}">
                <a16:creationId xmlns:a16="http://schemas.microsoft.com/office/drawing/2014/main" id="{761F6D7F-5526-C974-A7C0-989A7C1A2274}"/>
              </a:ext>
            </a:extLst>
          </p:cNvPr>
          <p:cNvSpPr>
            <a:spLocks noGrp="1"/>
          </p:cNvSpPr>
          <p:nvPr>
            <p:ph type="body" sz="quarter" idx="25" hasCustomPrompt="1"/>
          </p:nvPr>
        </p:nvSpPr>
        <p:spPr>
          <a:xfrm>
            <a:off x="3906397"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20" name="Text Placeholder 15">
            <a:extLst>
              <a:ext uri="{FF2B5EF4-FFF2-40B4-BE49-F238E27FC236}">
                <a16:creationId xmlns:a16="http://schemas.microsoft.com/office/drawing/2014/main" id="{C4921752-2044-5954-2DC5-121C333B7552}"/>
              </a:ext>
            </a:extLst>
          </p:cNvPr>
          <p:cNvSpPr>
            <a:spLocks noGrp="1"/>
          </p:cNvSpPr>
          <p:nvPr>
            <p:ph type="body" sz="quarter" idx="26" hasCustomPrompt="1"/>
          </p:nvPr>
        </p:nvSpPr>
        <p:spPr>
          <a:xfrm>
            <a:off x="3906397"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7" name="Footer Placeholder 7">
            <a:extLst>
              <a:ext uri="{FF2B5EF4-FFF2-40B4-BE49-F238E27FC236}">
                <a16:creationId xmlns:a16="http://schemas.microsoft.com/office/drawing/2014/main" id="{A519A033-CC89-9451-CD21-B030D6C67A51}"/>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5" name="Date Placeholder 6">
            <a:extLst>
              <a:ext uri="{FF2B5EF4-FFF2-40B4-BE49-F238E27FC236}">
                <a16:creationId xmlns:a16="http://schemas.microsoft.com/office/drawing/2014/main" id="{85141E35-7308-04E0-41E6-E7E28C8A165F}"/>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6870C44F-7BFC-1E47-8CF1-248E824FC326}" type="datetime1">
              <a:rPr lang="fi-FI" noProof="0" smtClean="0"/>
              <a:t>9.12.2025</a:t>
            </a:fld>
            <a:endParaRPr lang="fi-FI" noProof="0"/>
          </a:p>
        </p:txBody>
      </p:sp>
    </p:spTree>
    <p:extLst>
      <p:ext uri="{BB962C8B-B14F-4D97-AF65-F5344CB8AC3E}">
        <p14:creationId xmlns:p14="http://schemas.microsoft.com/office/powerpoint/2010/main" val="23803827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BF Finland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4826" y="544011"/>
            <a:ext cx="5382228" cy="1053299"/>
          </a:xfrm>
        </p:spPr>
        <p:txBody>
          <a:bodyPr>
            <a:noAutofit/>
          </a:bodyPr>
          <a:lstStyle>
            <a:lvl1pPr>
              <a:defRPr sz="3200" b="1"/>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363405E8-97A7-4B29-9CF7-4BAD7D66C8F5}"/>
              </a:ext>
            </a:extLst>
          </p:cNvPr>
          <p:cNvSpPr>
            <a:spLocks noGrp="1"/>
          </p:cNvSpPr>
          <p:nvPr>
            <p:ph type="body" idx="1" hasCustomPrompt="1"/>
          </p:nvPr>
        </p:nvSpPr>
        <p:spPr>
          <a:xfrm>
            <a:off x="509287" y="1597311"/>
            <a:ext cx="5386688" cy="907765"/>
          </a:xfrm>
        </p:spPr>
        <p:txBody>
          <a:bodyPr anchor="ctr">
            <a:normAutofit/>
          </a:bodyPr>
          <a:lstStyle>
            <a:lvl1pPr marL="0" indent="0">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509287" y="2505075"/>
            <a:ext cx="5382228" cy="3684588"/>
          </a:xfrm>
        </p:spPr>
        <p:txBody>
          <a:bodyPr>
            <a:norm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pic>
        <p:nvPicPr>
          <p:cNvPr id="10" name="Kuva 9">
            <a:extLst>
              <a:ext uri="{FF2B5EF4-FFF2-40B4-BE49-F238E27FC236}">
                <a16:creationId xmlns:a16="http://schemas.microsoft.com/office/drawing/2014/main" id="{3FC88FE2-F88C-FB46-AB3C-D641002CC7CD}"/>
              </a:ext>
            </a:extLst>
          </p:cNvPr>
          <p:cNvPicPr>
            <a:picLocks noChangeAspect="1"/>
          </p:cNvPicPr>
          <p:nvPr userDrawn="1"/>
        </p:nvPicPr>
        <p:blipFill>
          <a:blip r:embed="rId2"/>
          <a:stretch>
            <a:fillRect/>
          </a:stretch>
        </p:blipFill>
        <p:spPr>
          <a:xfrm>
            <a:off x="7506452" y="650016"/>
            <a:ext cx="2877920" cy="5273365"/>
          </a:xfrm>
          <a:prstGeom prst="rect">
            <a:avLst/>
          </a:prstGeom>
        </p:spPr>
      </p:pic>
    </p:spTree>
    <p:extLst>
      <p:ext uri="{BB962C8B-B14F-4D97-AF65-F5344CB8AC3E}">
        <p14:creationId xmlns:p14="http://schemas.microsoft.com/office/powerpoint/2010/main" val="3335489035"/>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Content_1_blanco">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a:xfrm>
            <a:off x="10386484" y="6356352"/>
            <a:ext cx="990600" cy="314177"/>
          </a:xfrm>
          <a:prstGeom prst="rect">
            <a:avLst/>
          </a:prstGeom>
        </p:spPr>
        <p:txBody>
          <a:bodyPr/>
          <a:lstStyle/>
          <a:p>
            <a:fld id="{4A80B973-2F1F-A44E-A849-B459E9B19FA8}" type="datetime1">
              <a:rPr lang="fi-FI" noProof="0" smtClean="0"/>
              <a:t>9.12.2025</a:t>
            </a:fld>
            <a:endParaRPr lang="fi-FI" noProof="0"/>
          </a:p>
        </p:txBody>
      </p:sp>
    </p:spTree>
    <p:extLst>
      <p:ext uri="{BB962C8B-B14F-4D97-AF65-F5344CB8AC3E}">
        <p14:creationId xmlns:p14="http://schemas.microsoft.com/office/powerpoint/2010/main" val="2021160264"/>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Content_2_Titl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a:xfrm>
            <a:off x="10386484" y="6356352"/>
            <a:ext cx="990600" cy="314177"/>
          </a:xfrm>
          <a:prstGeom prst="rect">
            <a:avLst/>
          </a:prstGeom>
        </p:spPr>
        <p:txBody>
          <a:bodyPr/>
          <a:lstStyle/>
          <a:p>
            <a:fld id="{5C50143A-9665-194E-AB02-CADEFA824FEA}" type="datetime1">
              <a:rPr lang="fi-FI" noProof="0" smtClean="0"/>
              <a:t>9.12.2025</a:t>
            </a:fld>
            <a:endParaRPr lang="fi-FI" noProof="0"/>
          </a:p>
        </p:txBody>
      </p:sp>
      <p:sp>
        <p:nvSpPr>
          <p:cNvPr id="5" name="Title 1">
            <a:extLst>
              <a:ext uri="{FF2B5EF4-FFF2-40B4-BE49-F238E27FC236}">
                <a16:creationId xmlns:a16="http://schemas.microsoft.com/office/drawing/2014/main" id="{CE7133F9-14A4-62B6-EA62-EE57D89F547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37365518"/>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p>
            <a:fld id="{632D287D-6CB6-BC4A-B871-4292FF9EE15D}" type="datetime1">
              <a:rPr lang="fi-FI" noProof="0" smtClean="0"/>
              <a:t>9.12.2025</a:t>
            </a:fld>
            <a:endParaRPr lang="fi-FI" noProof="0"/>
          </a:p>
        </p:txBody>
      </p:sp>
    </p:spTree>
    <p:extLst>
      <p:ext uri="{BB962C8B-B14F-4D97-AF65-F5344CB8AC3E}">
        <p14:creationId xmlns:p14="http://schemas.microsoft.com/office/powerpoint/2010/main" val="1192045286"/>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5330328"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a:xfrm>
            <a:off x="10386484" y="6356352"/>
            <a:ext cx="990600" cy="314177"/>
          </a:xfrm>
          <a:prstGeom prst="rect">
            <a:avLst/>
          </a:prstGeom>
        </p:spPr>
        <p:txBody>
          <a:bodyPr/>
          <a:lstStyle/>
          <a:p>
            <a:fld id="{457328D0-04A9-8243-AF05-BF5CFCFDDF25}" type="datetime1">
              <a:rPr lang="fi-FI" noProof="0" smtClean="0"/>
              <a:t>9.12.2025</a:t>
            </a:fld>
            <a:endParaRPr lang="fi-FI" noProof="0" dirty="0"/>
          </a:p>
        </p:txBody>
      </p:sp>
    </p:spTree>
    <p:extLst>
      <p:ext uri="{BB962C8B-B14F-4D97-AF65-F5344CB8AC3E}">
        <p14:creationId xmlns:p14="http://schemas.microsoft.com/office/powerpoint/2010/main" val="1690558022"/>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821937"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6253"/>
            <a:ext cx="5821711" cy="5792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0FA3AC1-CFE8-7A47-A488-BEC8C2DBEF3A}"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16240FEB-2496-ADE8-79ED-5AB78A1F6B65}"/>
              </a:ext>
            </a:extLst>
          </p:cNvPr>
          <p:cNvSpPr>
            <a:spLocks noGrp="1"/>
          </p:cNvSpPr>
          <p:nvPr>
            <p:ph type="body" sz="quarter" idx="16"/>
          </p:nvPr>
        </p:nvSpPr>
        <p:spPr>
          <a:xfrm>
            <a:off x="514351" y="3190673"/>
            <a:ext cx="7025216" cy="3006928"/>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626886030"/>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495610"/>
            <a:ext cx="5822165" cy="579212"/>
          </a:xfrm>
        </p:spPr>
        <p:txBody>
          <a:bodyPr anchor="t"/>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A961DE90-BB77-384C-A426-B1721FCCCBE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300528B8-D324-9AEA-685F-7FC7D31773CF}"/>
              </a:ext>
            </a:extLst>
          </p:cNvPr>
          <p:cNvSpPr>
            <a:spLocks noGrp="1"/>
          </p:cNvSpPr>
          <p:nvPr>
            <p:ph type="body" sz="quarter" idx="15"/>
          </p:nvPr>
        </p:nvSpPr>
        <p:spPr>
          <a:xfrm>
            <a:off x="514351" y="2849033"/>
            <a:ext cx="7031567" cy="322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9983385"/>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4693357" y="1046389"/>
            <a:ext cx="5640648"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4693584" y="1656253"/>
            <a:ext cx="5643400" cy="404545"/>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4658628"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F69FEC7-EE6A-7343-BEC0-F1D219B54229}" type="datetime1">
              <a:rPr lang="fi-FI" noProof="0" smtClean="0"/>
              <a:t>9.12.2025</a:t>
            </a:fld>
            <a:endParaRPr lang="fi-FI" noProof="0"/>
          </a:p>
        </p:txBody>
      </p:sp>
      <p:sp>
        <p:nvSpPr>
          <p:cNvPr id="6" name="Text Placeholder 4">
            <a:extLst>
              <a:ext uri="{FF2B5EF4-FFF2-40B4-BE49-F238E27FC236}">
                <a16:creationId xmlns:a16="http://schemas.microsoft.com/office/drawing/2014/main" id="{7D40A370-E63B-D417-ABCA-2114399AED1C}"/>
              </a:ext>
            </a:extLst>
          </p:cNvPr>
          <p:cNvSpPr>
            <a:spLocks noGrp="1"/>
          </p:cNvSpPr>
          <p:nvPr>
            <p:ph type="body" sz="quarter" idx="16"/>
          </p:nvPr>
        </p:nvSpPr>
        <p:spPr>
          <a:xfrm>
            <a:off x="4658784" y="3562352"/>
            <a:ext cx="7052733"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90083197"/>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Content_8">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12118"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a:t>
            </a: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516D422D-5223-6C41-B26E-39DFC7676906}"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7EC97C2F-5403-C619-D894-DBB3E6B1B8B8}"/>
              </a:ext>
            </a:extLst>
          </p:cNvPr>
          <p:cNvSpPr>
            <a:spLocks noGrp="1"/>
          </p:cNvSpPr>
          <p:nvPr>
            <p:ph type="body" sz="quarter" idx="16"/>
          </p:nvPr>
        </p:nvSpPr>
        <p:spPr>
          <a:xfrm>
            <a:off x="514351" y="3562352"/>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94963534"/>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Content_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235454"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235681"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EF280BD-1C14-DC4F-ACCD-0B25DFF24447}" type="datetime1">
              <a:rPr lang="fi-FI" noProof="0" smtClean="0"/>
              <a:t>9.12.2025</a:t>
            </a:fld>
            <a:endParaRPr lang="fi-FI" noProof="0"/>
          </a:p>
        </p:txBody>
      </p:sp>
      <p:sp>
        <p:nvSpPr>
          <p:cNvPr id="5" name="Text Placeholder 4">
            <a:extLst>
              <a:ext uri="{FF2B5EF4-FFF2-40B4-BE49-F238E27FC236}">
                <a16:creationId xmlns:a16="http://schemas.microsoft.com/office/drawing/2014/main" id="{98B10C12-BDDB-CAB2-0C27-CA0C912216B6}"/>
              </a:ext>
            </a:extLst>
          </p:cNvPr>
          <p:cNvSpPr>
            <a:spLocks noGrp="1"/>
          </p:cNvSpPr>
          <p:nvPr>
            <p:ph type="body" sz="quarter" idx="16"/>
          </p:nvPr>
        </p:nvSpPr>
        <p:spPr>
          <a:xfrm>
            <a:off x="8218185" y="3561349"/>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918654987"/>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Content_10">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856735"/>
            <a:ext cx="6167824"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8B4ECF94-6193-1740-A760-23116E9B107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4" name="Text Placeholder 4">
            <a:extLst>
              <a:ext uri="{FF2B5EF4-FFF2-40B4-BE49-F238E27FC236}">
                <a16:creationId xmlns:a16="http://schemas.microsoft.com/office/drawing/2014/main" id="{C6A39878-4592-DD44-55F7-229F9384399D}"/>
              </a:ext>
            </a:extLst>
          </p:cNvPr>
          <p:cNvSpPr>
            <a:spLocks noGrp="1"/>
          </p:cNvSpPr>
          <p:nvPr>
            <p:ph type="body" sz="quarter" idx="16"/>
          </p:nvPr>
        </p:nvSpPr>
        <p:spPr>
          <a:xfrm>
            <a:off x="514760" y="1435948"/>
            <a:ext cx="11152307" cy="1322981"/>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7839705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F Vide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EE1869A-B68D-4A1A-A3F8-F45AD778BE00}"/>
              </a:ext>
            </a:extLst>
          </p:cNvPr>
          <p:cNvSpPr>
            <a:spLocks noGrp="1"/>
          </p:cNvSpPr>
          <p:nvPr>
            <p:ph type="dt" sz="half" idx="10"/>
          </p:nvPr>
        </p:nvSpPr>
        <p:spPr/>
        <p:txBody>
          <a:bodyPr/>
          <a:lstStyle/>
          <a:p>
            <a:fld id="{06AA65E1-DB82-40CA-A1D3-A69BC475BA6E}" type="datetimeFigureOut">
              <a:rPr lang="fi-FI" smtClean="0"/>
              <a:pPr/>
              <a:t>9.12.2025</a:t>
            </a:fld>
            <a:endParaRPr lang="fi-FI"/>
          </a:p>
        </p:txBody>
      </p:sp>
      <p:sp>
        <p:nvSpPr>
          <p:cNvPr id="4" name="Footer Placeholder 3">
            <a:extLst>
              <a:ext uri="{FF2B5EF4-FFF2-40B4-BE49-F238E27FC236}">
                <a16:creationId xmlns:a16="http://schemas.microsoft.com/office/drawing/2014/main" id="{4D9A5B8B-41B7-454C-9864-057AC40E51A4}"/>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58F1D6AB-C47F-4578-82E7-CA66E470A677}"/>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0" name="Media Placeholder 9">
            <a:extLst>
              <a:ext uri="{FF2B5EF4-FFF2-40B4-BE49-F238E27FC236}">
                <a16:creationId xmlns:a16="http://schemas.microsoft.com/office/drawing/2014/main" id="{8E7DDB80-284A-4FFF-80C7-3E96AD55E233}"/>
              </a:ext>
            </a:extLst>
          </p:cNvPr>
          <p:cNvSpPr>
            <a:spLocks noGrp="1"/>
          </p:cNvSpPr>
          <p:nvPr>
            <p:ph type="media" sz="quarter" idx="13" hasCustomPrompt="1"/>
          </p:nvPr>
        </p:nvSpPr>
        <p:spPr>
          <a:xfrm>
            <a:off x="0" y="0"/>
            <a:ext cx="12192000" cy="6858000"/>
          </a:xfrm>
        </p:spPr>
        <p:txBody>
          <a:bodyPr anchor="t"/>
          <a:lstStyle>
            <a:lvl1pPr marL="0" marR="0" indent="0" algn="ctr" defTabSz="914400" rtl="0" eaLnBrk="1" fontAlgn="auto" latinLnBrk="0" hangingPunct="1">
              <a:lnSpc>
                <a:spcPct val="90000"/>
              </a:lnSpc>
              <a:spcBef>
                <a:spcPts val="1000"/>
              </a:spcBef>
              <a:spcAft>
                <a:spcPts val="0"/>
              </a:spcAft>
              <a:buClrTx/>
              <a:buSzTx/>
              <a:buFontTx/>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Insert video/media by clicking icon</a:t>
            </a:r>
            <a:endParaRPr lang="en-US"/>
          </a:p>
          <a:p>
            <a:endParaRPr lang="fi-FI"/>
          </a:p>
        </p:txBody>
      </p:sp>
    </p:spTree>
    <p:extLst>
      <p:ext uri="{BB962C8B-B14F-4D97-AF65-F5344CB8AC3E}">
        <p14:creationId xmlns:p14="http://schemas.microsoft.com/office/powerpoint/2010/main" val="1935260251"/>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Content_11">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917388"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93398" y="0"/>
            <a:ext cx="3864651" cy="3457433"/>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9803"/>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2443"/>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BA96A2D-D1F0-6441-9AAE-23642E4CF84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Picture Placeholder 43">
            <a:extLst>
              <a:ext uri="{FF2B5EF4-FFF2-40B4-BE49-F238E27FC236}">
                <a16:creationId xmlns:a16="http://schemas.microsoft.com/office/drawing/2014/main" id="{F6AF374F-7A6B-1598-AF38-2421902DC01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93398" y="3508755"/>
            <a:ext cx="3864651" cy="3349245"/>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595DF4-CB00-876A-935A-8F0B55D1D4D7}"/>
              </a:ext>
            </a:extLst>
          </p:cNvPr>
          <p:cNvSpPr>
            <a:spLocks noGrp="1"/>
          </p:cNvSpPr>
          <p:nvPr>
            <p:ph type="body" sz="quarter" idx="18"/>
          </p:nvPr>
        </p:nvSpPr>
        <p:spPr>
          <a:xfrm>
            <a:off x="512336" y="3556646"/>
            <a:ext cx="3412349" cy="2636559"/>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095812813"/>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Content_12">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887755"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7755"/>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395"/>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1319AD54-9A4C-9544-9EF0-E9CEB63DD27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Chart Placeholder 4">
            <a:extLst>
              <a:ext uri="{FF2B5EF4-FFF2-40B4-BE49-F238E27FC236}">
                <a16:creationId xmlns:a16="http://schemas.microsoft.com/office/drawing/2014/main" id="{85649BD2-D3A5-C7BB-0511-90C2D99F76E2}"/>
              </a:ext>
              <a:ext uri="{C183D7F6-B498-43B3-948B-1728B52AA6E4}">
                <adec:decorative xmlns:adec="http://schemas.microsoft.com/office/drawing/2017/decorative" val="1"/>
              </a:ext>
            </a:extLst>
          </p:cNvPr>
          <p:cNvSpPr>
            <a:spLocks noGrp="1"/>
          </p:cNvSpPr>
          <p:nvPr>
            <p:ph type="chart" sz="quarter" idx="18"/>
          </p:nvPr>
        </p:nvSpPr>
        <p:spPr>
          <a:xfrm>
            <a:off x="4389967" y="477078"/>
            <a:ext cx="3415564" cy="5738191"/>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AD79FAEB-72CA-7384-4659-9B88C5C49F91}"/>
              </a:ext>
            </a:extLst>
          </p:cNvPr>
          <p:cNvSpPr>
            <a:spLocks noGrp="1"/>
          </p:cNvSpPr>
          <p:nvPr>
            <p:ph type="body" sz="quarter" idx="19"/>
          </p:nvPr>
        </p:nvSpPr>
        <p:spPr>
          <a:xfrm>
            <a:off x="512336" y="3122811"/>
            <a:ext cx="3412349" cy="307039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3441812192"/>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26054"/>
            <a:ext cx="5675816"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35918"/>
            <a:ext cx="5675816" cy="404545"/>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EBD0C6C-AF5B-D645-81D8-C5B81844D2C3}"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E9AFCD4E-AA8F-4EAD-9923-A56C1BE63108}"/>
              </a:ext>
            </a:extLst>
          </p:cNvPr>
          <p:cNvSpPr>
            <a:spLocks noGrp="1"/>
          </p:cNvSpPr>
          <p:nvPr>
            <p:ph type="body" sz="quarter" idx="19"/>
          </p:nvPr>
        </p:nvSpPr>
        <p:spPr>
          <a:xfrm>
            <a:off x="512335" y="3234088"/>
            <a:ext cx="7027452" cy="268309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12375410"/>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Content_14">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186993" cy="2445845"/>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F84829B-12B2-D84D-B2F3-C1E16789E46B}"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511827"/>
            <a:ext cx="3186993" cy="2420984"/>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686CE0B3-335F-A6D3-AD8F-8C33B6EF8BF1}"/>
              </a:ext>
            </a:extLst>
          </p:cNvPr>
          <p:cNvSpPr>
            <a:spLocks noGrp="1"/>
          </p:cNvSpPr>
          <p:nvPr>
            <p:ph type="body" sz="quarter" idx="21"/>
          </p:nvPr>
        </p:nvSpPr>
        <p:spPr>
          <a:xfrm>
            <a:off x="512336" y="3061253"/>
            <a:ext cx="3378803" cy="2855932"/>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687381461"/>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Content_15">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5"/>
            <a:ext cx="3200245" cy="5255308"/>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25659B6-B5A6-E048-9D73-60E6B9B5F9BE}" type="datetime1">
              <a:rPr lang="fi-FI" noProof="0" smtClean="0"/>
              <a:t>9.12.2025</a:t>
            </a:fld>
            <a:endParaRPr lang="fi-FI" noProof="0"/>
          </a:p>
        </p:txBody>
      </p:sp>
      <p:sp>
        <p:nvSpPr>
          <p:cNvPr id="6" name="Picture Placeholder 43">
            <a:extLst>
              <a:ext uri="{FF2B5EF4-FFF2-40B4-BE49-F238E27FC236}">
                <a16:creationId xmlns:a16="http://schemas.microsoft.com/office/drawing/2014/main" id="{BA1631E1-D01F-AEBB-064E-37E7FDEE7D39}"/>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Picture Placeholder 43">
            <a:extLst>
              <a:ext uri="{FF2B5EF4-FFF2-40B4-BE49-F238E27FC236}">
                <a16:creationId xmlns:a16="http://schemas.microsoft.com/office/drawing/2014/main" id="{4D7E719C-07B8-473C-6C94-DD7E08A58CFB}"/>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4191FB-E06A-5F3F-607C-1FBA0EF95729}"/>
              </a:ext>
            </a:extLst>
          </p:cNvPr>
          <p:cNvSpPr>
            <a:spLocks noGrp="1"/>
          </p:cNvSpPr>
          <p:nvPr>
            <p:ph type="body" sz="quarter" idx="21"/>
          </p:nvPr>
        </p:nvSpPr>
        <p:spPr>
          <a:xfrm>
            <a:off x="512336" y="2858460"/>
            <a:ext cx="3378803" cy="305872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24266330"/>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Content_16">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BB3F41DD-1110-684B-8DED-106C0DD13F97}" type="datetime1">
              <a:rPr lang="fi-FI" noProof="0" smtClean="0"/>
              <a:t>9.12.2025</a:t>
            </a:fld>
            <a:endParaRPr lang="fi-FI" noProof="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4" name="Chart Placeholder 4">
            <a:extLst>
              <a:ext uri="{FF2B5EF4-FFF2-40B4-BE49-F238E27FC236}">
                <a16:creationId xmlns:a16="http://schemas.microsoft.com/office/drawing/2014/main" id="{D290564D-B36D-065D-9623-012DB73222B7}"/>
              </a:ext>
              <a:ext uri="{C183D7F6-B498-43B3-948B-1728B52AA6E4}">
                <adec:decorative xmlns:adec="http://schemas.microsoft.com/office/drawing/2017/decorative" val="1"/>
              </a:ext>
            </a:extLst>
          </p:cNvPr>
          <p:cNvSpPr>
            <a:spLocks noGrp="1"/>
          </p:cNvSpPr>
          <p:nvPr>
            <p:ph type="chart" sz="quarter" idx="21"/>
          </p:nvPr>
        </p:nvSpPr>
        <p:spPr>
          <a:xfrm>
            <a:off x="8112225"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10" name="Chart Placeholder 4">
            <a:extLst>
              <a:ext uri="{FF2B5EF4-FFF2-40B4-BE49-F238E27FC236}">
                <a16:creationId xmlns:a16="http://schemas.microsoft.com/office/drawing/2014/main" id="{D62C765F-9B9E-E390-9D8F-2FB1ECE978D1}"/>
              </a:ext>
              <a:ext uri="{C183D7F6-B498-43B3-948B-1728B52AA6E4}">
                <adec:decorative xmlns:adec="http://schemas.microsoft.com/office/drawing/2017/decorative" val="1"/>
              </a:ext>
            </a:extLst>
          </p:cNvPr>
          <p:cNvSpPr>
            <a:spLocks noGrp="1"/>
          </p:cNvSpPr>
          <p:nvPr>
            <p:ph type="chart" sz="quarter" idx="22"/>
          </p:nvPr>
        </p:nvSpPr>
        <p:spPr>
          <a:xfrm>
            <a:off x="8112225"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D23A0174-A945-8979-754F-E96ADDDC8266}"/>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868589804"/>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Content_17">
    <p:spTree>
      <p:nvGrpSpPr>
        <p:cNvPr id="1" name=""/>
        <p:cNvGrpSpPr/>
        <p:nvPr/>
      </p:nvGrpSpPr>
      <p:grpSpPr>
        <a:xfrm>
          <a:off x="0" y="0"/>
          <a:ext cx="0" cy="0"/>
          <a:chOff x="0" y="0"/>
          <a:chExt cx="0" cy="0"/>
        </a:xfrm>
      </p:grpSpPr>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F50BDE90-9A30-6C4C-8A79-1F0A68C140E7}"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67809"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0" name="Text Placeholder 4">
            <a:extLst>
              <a:ext uri="{FF2B5EF4-FFF2-40B4-BE49-F238E27FC236}">
                <a16:creationId xmlns:a16="http://schemas.microsoft.com/office/drawing/2014/main" id="{8D8A5817-EBDC-30C1-AD87-34B93F7F48BC}"/>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271416357"/>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Content_18">
    <p:spTree>
      <p:nvGrpSpPr>
        <p:cNvPr id="1" name=""/>
        <p:cNvGrpSpPr/>
        <p:nvPr/>
      </p:nvGrpSpPr>
      <p:grpSpPr>
        <a:xfrm>
          <a:off x="0" y="0"/>
          <a:ext cx="0" cy="0"/>
          <a:chOff x="0" y="0"/>
          <a:chExt cx="0" cy="0"/>
        </a:xfrm>
      </p:grpSpPr>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138405"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501204"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069839"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07006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7"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ACC931C-C18D-C84B-89C9-7437D3868FC3}" type="datetime1">
              <a:rPr lang="fi-FI" noProof="0" smtClean="0"/>
              <a:t>9.12.2025</a:t>
            </a:fld>
            <a:endParaRPr lang="fi-FI" noProof="0"/>
          </a:p>
        </p:txBody>
      </p:sp>
      <p:sp>
        <p:nvSpPr>
          <p:cNvPr id="10" name="Text Placeholder 4">
            <a:extLst>
              <a:ext uri="{FF2B5EF4-FFF2-40B4-BE49-F238E27FC236}">
                <a16:creationId xmlns:a16="http://schemas.microsoft.com/office/drawing/2014/main" id="{C250A45A-B42E-79DD-8D49-5D94B01938E6}"/>
              </a:ext>
            </a:extLst>
          </p:cNvPr>
          <p:cNvSpPr>
            <a:spLocks noGrp="1"/>
          </p:cNvSpPr>
          <p:nvPr>
            <p:ph type="body" sz="quarter" idx="23"/>
          </p:nvPr>
        </p:nvSpPr>
        <p:spPr>
          <a:xfrm>
            <a:off x="8070067"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0145705"/>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Content_1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214451"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768025"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C58D028-C3BB-D448-A1BB-9CC82F165E6E}"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7917544" y="2544863"/>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4" name="Picture Placeholder 43">
            <a:extLst>
              <a:ext uri="{FF2B5EF4-FFF2-40B4-BE49-F238E27FC236}">
                <a16:creationId xmlns:a16="http://schemas.microsoft.com/office/drawing/2014/main" id="{34B44915-EADB-096E-9C23-E70596F01692}"/>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514129"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Text Placeholder 4">
            <a:extLst>
              <a:ext uri="{FF2B5EF4-FFF2-40B4-BE49-F238E27FC236}">
                <a16:creationId xmlns:a16="http://schemas.microsoft.com/office/drawing/2014/main" id="{CD0CB978-2BAA-3C88-5F47-68989C3D49A3}"/>
              </a:ext>
            </a:extLst>
          </p:cNvPr>
          <p:cNvSpPr>
            <a:spLocks noGrp="1"/>
          </p:cNvSpPr>
          <p:nvPr>
            <p:ph type="body" sz="quarter" idx="23"/>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2156363386"/>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Content_20">
    <p:spTree>
      <p:nvGrpSpPr>
        <p:cNvPr id="1" name=""/>
        <p:cNvGrpSpPr/>
        <p:nvPr/>
      </p:nvGrpSpPr>
      <p:grpSpPr>
        <a:xfrm>
          <a:off x="0" y="0"/>
          <a:ext cx="0" cy="0"/>
          <a:chOff x="0" y="0"/>
          <a:chExt cx="0" cy="0"/>
        </a:xfrm>
      </p:grpSpPr>
      <p:sp>
        <p:nvSpPr>
          <p:cNvPr id="2" name="Title 1"/>
          <p:cNvSpPr>
            <a:spLocks noGrp="1"/>
          </p:cNvSpPr>
          <p:nvPr>
            <p:ph type="title"/>
          </p:nvPr>
        </p:nvSpPr>
        <p:spPr>
          <a:xfrm>
            <a:off x="522410" y="1049158"/>
            <a:ext cx="6256612"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CA4CD7F-FF71-034A-A15C-B6605C6621C5}"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273562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4943872"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715211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1" name="Text Placeholder 21">
            <a:extLst>
              <a:ext uri="{FF2B5EF4-FFF2-40B4-BE49-F238E27FC236}">
                <a16:creationId xmlns:a16="http://schemas.microsoft.com/office/drawing/2014/main" id="{C55FD976-E1FC-55D2-F690-0E4D1702240F}"/>
              </a:ext>
            </a:extLst>
          </p:cNvPr>
          <p:cNvSpPr>
            <a:spLocks noGrp="1"/>
          </p:cNvSpPr>
          <p:nvPr>
            <p:ph type="body" sz="quarter" idx="25" hasCustomPrompt="1"/>
          </p:nvPr>
        </p:nvSpPr>
        <p:spPr>
          <a:xfrm>
            <a:off x="9364760"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 name="Text Placeholder 4">
            <a:extLst>
              <a:ext uri="{FF2B5EF4-FFF2-40B4-BE49-F238E27FC236}">
                <a16:creationId xmlns:a16="http://schemas.microsoft.com/office/drawing/2014/main" id="{A59D9924-F708-6081-B40C-C09127AAF14C}"/>
              </a:ext>
            </a:extLst>
          </p:cNvPr>
          <p:cNvSpPr>
            <a:spLocks noGrp="1"/>
          </p:cNvSpPr>
          <p:nvPr>
            <p:ph type="body" sz="quarter" idx="26"/>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
        <p:nvSpPr>
          <p:cNvPr id="10" name="Text Placeholder 5">
            <a:extLst>
              <a:ext uri="{FF2B5EF4-FFF2-40B4-BE49-F238E27FC236}">
                <a16:creationId xmlns:a16="http://schemas.microsoft.com/office/drawing/2014/main" id="{1AE6072E-53A5-649D-94A4-91AC073B875C}"/>
              </a:ext>
            </a:extLst>
          </p:cNvPr>
          <p:cNvSpPr>
            <a:spLocks noGrp="1"/>
          </p:cNvSpPr>
          <p:nvPr>
            <p:ph type="body" sz="quarter" idx="27"/>
          </p:nvPr>
        </p:nvSpPr>
        <p:spPr>
          <a:xfrm>
            <a:off x="527321"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2" name="Text Placeholder 5">
            <a:extLst>
              <a:ext uri="{FF2B5EF4-FFF2-40B4-BE49-F238E27FC236}">
                <a16:creationId xmlns:a16="http://schemas.microsoft.com/office/drawing/2014/main" id="{EED3FD24-FA6D-D5A3-F584-9D415A51506E}"/>
              </a:ext>
            </a:extLst>
          </p:cNvPr>
          <p:cNvSpPr>
            <a:spLocks noGrp="1"/>
          </p:cNvSpPr>
          <p:nvPr>
            <p:ph type="body" sz="quarter" idx="28"/>
          </p:nvPr>
        </p:nvSpPr>
        <p:spPr>
          <a:xfrm>
            <a:off x="273573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3" name="Text Placeholder 5">
            <a:extLst>
              <a:ext uri="{FF2B5EF4-FFF2-40B4-BE49-F238E27FC236}">
                <a16:creationId xmlns:a16="http://schemas.microsoft.com/office/drawing/2014/main" id="{47634718-1E7C-CEF8-696A-00872A8DA197}"/>
              </a:ext>
            </a:extLst>
          </p:cNvPr>
          <p:cNvSpPr>
            <a:spLocks noGrp="1"/>
          </p:cNvSpPr>
          <p:nvPr>
            <p:ph type="body" sz="quarter" idx="29"/>
          </p:nvPr>
        </p:nvSpPr>
        <p:spPr>
          <a:xfrm>
            <a:off x="4950164"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5EDDDF8B-F64D-47E8-5B55-60E990C0D472}"/>
              </a:ext>
            </a:extLst>
          </p:cNvPr>
          <p:cNvSpPr>
            <a:spLocks noGrp="1"/>
          </p:cNvSpPr>
          <p:nvPr>
            <p:ph type="body" sz="quarter" idx="30"/>
          </p:nvPr>
        </p:nvSpPr>
        <p:spPr>
          <a:xfrm>
            <a:off x="7158576"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5" name="Text Placeholder 5">
            <a:extLst>
              <a:ext uri="{FF2B5EF4-FFF2-40B4-BE49-F238E27FC236}">
                <a16:creationId xmlns:a16="http://schemas.microsoft.com/office/drawing/2014/main" id="{889CF884-5399-2B34-C70B-175A87102CD6}"/>
              </a:ext>
            </a:extLst>
          </p:cNvPr>
          <p:cNvSpPr>
            <a:spLocks noGrp="1"/>
          </p:cNvSpPr>
          <p:nvPr>
            <p:ph type="body" sz="quarter" idx="31"/>
          </p:nvPr>
        </p:nvSpPr>
        <p:spPr>
          <a:xfrm>
            <a:off x="937648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18719299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F Only foot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1D94E3-637A-4AAE-B337-1C98BED7276E}"/>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3" name="Footer Placeholder 2">
            <a:extLst>
              <a:ext uri="{FF2B5EF4-FFF2-40B4-BE49-F238E27FC236}">
                <a16:creationId xmlns:a16="http://schemas.microsoft.com/office/drawing/2014/main" id="{EC863689-53BF-4D2A-AAD4-F1D771844943}"/>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F5B54EEC-2883-43E3-8755-D6870F467106}"/>
              </a:ext>
            </a:extLst>
          </p:cNvPr>
          <p:cNvSpPr>
            <a:spLocks noGrp="1"/>
          </p:cNvSpPr>
          <p:nvPr>
            <p:ph type="sldNum" sz="quarter" idx="12"/>
          </p:nvPr>
        </p:nvSpPr>
        <p:spPr/>
        <p:txBody>
          <a:bodyPr/>
          <a:lstStyle/>
          <a:p>
            <a:fld id="{EC5EB0C6-1A45-4C71-BA82-57E64F836A39}" type="slidenum">
              <a:rPr lang="fi-FI" smtClean="0"/>
              <a:t>‹#›</a:t>
            </a:fld>
            <a:endParaRPr lang="fi-FI"/>
          </a:p>
        </p:txBody>
      </p:sp>
      <p:cxnSp>
        <p:nvCxnSpPr>
          <p:cNvPr id="5" name="Straight Connector 4">
            <a:extLst>
              <a:ext uri="{FF2B5EF4-FFF2-40B4-BE49-F238E27FC236}">
                <a16:creationId xmlns:a16="http://schemas.microsoft.com/office/drawing/2014/main" id="{4402CCCE-40C4-4E44-9E8A-4318253FB6AC}"/>
              </a:ext>
            </a:extLst>
          </p:cNvPr>
          <p:cNvCxnSpPr>
            <a:cxnSpLocks/>
          </p:cNvCxnSpPr>
          <p:nvPr userDrawn="1"/>
        </p:nvCxnSpPr>
        <p:spPr>
          <a:xfrm>
            <a:off x="504825" y="6176963"/>
            <a:ext cx="1120139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6173942"/>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Content_21">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1E34F910-81CE-DC4F-5974-EE3B458ADEDF}"/>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38638"/>
            <a:ext cx="7988115"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7697"/>
            <a:ext cx="11100403" cy="1089152"/>
          </a:xfrm>
          <a:effectLst/>
        </p:spPr>
        <p:txBody>
          <a:bodyPr>
            <a:noAutofit/>
          </a:bodyPr>
          <a:lstStyle>
            <a:lvl1pPr marL="0" indent="0" algn="l">
              <a:buNone/>
              <a:defRPr sz="2133" spc="-27"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5D3D2CE-0EAD-4149-805D-2ABB4B49B146}"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6" y="3638400"/>
            <a:ext cx="2413913" cy="710400"/>
          </a:xfrm>
        </p:spPr>
        <p:txBody>
          <a:bodyPr anchor="b"/>
          <a:lstStyle>
            <a:lvl1pPr marL="0" indent="0">
              <a:buNone/>
              <a:defRPr sz="4000">
                <a:solidFill>
                  <a:schemeClr val="bg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3321227" y="3638400"/>
            <a:ext cx="2419573" cy="710400"/>
          </a:xfrm>
        </p:spPr>
        <p:txBody>
          <a:bodyPr anchor="b"/>
          <a:lstStyle>
            <a:lvl1pPr marL="0" indent="0">
              <a:buNone/>
              <a:defRPr sz="4000">
                <a:solidFill>
                  <a:schemeClr val="bg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6115072" y="3638400"/>
            <a:ext cx="2409728" cy="710400"/>
          </a:xfrm>
        </p:spPr>
        <p:txBody>
          <a:bodyPr anchor="b"/>
          <a:lstStyle>
            <a:lvl1pPr marL="0" indent="0">
              <a:buNone/>
              <a:defRPr sz="4000">
                <a:solidFill>
                  <a:schemeClr val="bg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8889717" y="3638400"/>
            <a:ext cx="2419083" cy="710400"/>
          </a:xfrm>
        </p:spPr>
        <p:txBody>
          <a:bodyPr anchor="b"/>
          <a:lstStyle>
            <a:lvl1pPr marL="0" indent="0">
              <a:buNone/>
              <a:defRPr sz="4000">
                <a:solidFill>
                  <a:schemeClr val="bg1"/>
                </a:solidFill>
              </a:defRPr>
            </a:lvl1pPr>
          </a:lstStyle>
          <a:p>
            <a:pPr lvl="0"/>
            <a:r>
              <a:rPr lang="fi-FI" noProof="0"/>
              <a:t>X.</a:t>
            </a:r>
          </a:p>
        </p:txBody>
      </p:sp>
      <p:sp>
        <p:nvSpPr>
          <p:cNvPr id="4" name="Kuvan paikkamerkki 5">
            <a:extLst>
              <a:ext uri="{FF2B5EF4-FFF2-40B4-BE49-F238E27FC236}">
                <a16:creationId xmlns:a16="http://schemas.microsoft.com/office/drawing/2014/main" id="{5EABC868-5AB8-4293-F17C-50FF8C39D95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Text Placeholder 4">
            <a:extLst>
              <a:ext uri="{FF2B5EF4-FFF2-40B4-BE49-F238E27FC236}">
                <a16:creationId xmlns:a16="http://schemas.microsoft.com/office/drawing/2014/main" id="{F191EAF8-5F54-7070-3A66-2E551DCA7A65}"/>
              </a:ext>
            </a:extLst>
          </p:cNvPr>
          <p:cNvSpPr>
            <a:spLocks noGrp="1"/>
          </p:cNvSpPr>
          <p:nvPr>
            <p:ph type="body" sz="quarter" idx="31"/>
          </p:nvPr>
        </p:nvSpPr>
        <p:spPr>
          <a:xfrm>
            <a:off x="527050"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58289316-D809-D219-34BE-A3FCE0EFF3ED}"/>
              </a:ext>
            </a:extLst>
          </p:cNvPr>
          <p:cNvSpPr>
            <a:spLocks noGrp="1"/>
          </p:cNvSpPr>
          <p:nvPr>
            <p:ph type="body" sz="quarter" idx="32"/>
          </p:nvPr>
        </p:nvSpPr>
        <p:spPr>
          <a:xfrm>
            <a:off x="3324038"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F02CB69B-9DBA-A2BE-74F0-D42B81C6555E}"/>
              </a:ext>
            </a:extLst>
          </p:cNvPr>
          <p:cNvSpPr>
            <a:spLocks noGrp="1"/>
          </p:cNvSpPr>
          <p:nvPr>
            <p:ph type="body" sz="quarter" idx="33"/>
          </p:nvPr>
        </p:nvSpPr>
        <p:spPr>
          <a:xfrm>
            <a:off x="6103097"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A77DE138-6655-E9D1-026B-87582C63F503}"/>
              </a:ext>
            </a:extLst>
          </p:cNvPr>
          <p:cNvSpPr>
            <a:spLocks noGrp="1"/>
          </p:cNvSpPr>
          <p:nvPr>
            <p:ph type="body" sz="quarter" idx="34"/>
          </p:nvPr>
        </p:nvSpPr>
        <p:spPr>
          <a:xfrm>
            <a:off x="8882156"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Tree>
    <p:extLst>
      <p:ext uri="{BB962C8B-B14F-4D97-AF65-F5344CB8AC3E}">
        <p14:creationId xmlns:p14="http://schemas.microsoft.com/office/powerpoint/2010/main" val="430238448"/>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Content_22">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4" name="Text Placeholder 4">
            <a:extLst>
              <a:ext uri="{FF2B5EF4-FFF2-40B4-BE49-F238E27FC236}">
                <a16:creationId xmlns:a16="http://schemas.microsoft.com/office/drawing/2014/main" id="{5AC4C26D-F637-7A19-3FEA-E862DCDDA7B9}"/>
              </a:ext>
              <a:ext uri="{C183D7F6-B498-43B3-948B-1728B52AA6E4}">
                <adec:decorative xmlns:adec="http://schemas.microsoft.com/office/drawing/2017/decorative" val="1"/>
              </a:ext>
            </a:extLst>
          </p:cNvPr>
          <p:cNvSpPr>
            <a:spLocks noGrp="1"/>
          </p:cNvSpPr>
          <p:nvPr>
            <p:ph type="body" sz="quarter" idx="25"/>
          </p:nvPr>
        </p:nvSpPr>
        <p:spPr>
          <a:xfrm flipV="1">
            <a:off x="596865" y="542084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E0FF5BED-2FEB-CC4A-9BFC-BFF78509E036}" type="datetime1">
              <a:rPr lang="fi-FI" noProof="0" smtClean="0"/>
              <a:t>9.12.2025</a:t>
            </a:fld>
            <a:endParaRPr lang="fi-FI" noProof="0"/>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4">
              <a:extLst>
                <a:ext uri="{96DAC541-7B7A-43D3-8B79-37D633B846F1}">
                  <asvg:svgBlip xmlns:asvg="http://schemas.microsoft.com/office/drawing/2016/SVG/main" r:embed="rId5"/>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303801987"/>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Content_23">
    <p:spTree>
      <p:nvGrpSpPr>
        <p:cNvPr id="1" name=""/>
        <p:cNvGrpSpPr/>
        <p:nvPr/>
      </p:nvGrpSpPr>
      <p:grpSpPr>
        <a:xfrm>
          <a:off x="0" y="0"/>
          <a:ext cx="0" cy="0"/>
          <a:chOff x="0" y="0"/>
          <a:chExt cx="0" cy="0"/>
        </a:xfrm>
      </p:grpSpPr>
      <p:sp>
        <p:nvSpPr>
          <p:cNvPr id="2" name="Title 1"/>
          <p:cNvSpPr>
            <a:spLocks noGrp="1"/>
          </p:cNvSpPr>
          <p:nvPr>
            <p:ph type="title"/>
          </p:nvPr>
        </p:nvSpPr>
        <p:spPr>
          <a:xfrm>
            <a:off x="522409" y="1037422"/>
            <a:ext cx="5107888" cy="579212"/>
          </a:xfrm>
        </p:spPr>
        <p:txBody>
          <a:bodyPr anchor="b"/>
          <a:lstStyle>
            <a:lvl1pPr>
              <a:defRPr spc="-67" baseline="0">
                <a:solidFill>
                  <a:schemeClr val="tx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3" name="Text Placeholder 4">
            <a:extLst>
              <a:ext uri="{FF2B5EF4-FFF2-40B4-BE49-F238E27FC236}">
                <a16:creationId xmlns:a16="http://schemas.microsoft.com/office/drawing/2014/main" id="{8B9CAE91-979C-31FB-5E99-6C4EE17681A7}"/>
              </a:ext>
              <a:ext uri="{C183D7F6-B498-43B3-948B-1728B52AA6E4}">
                <adec:decorative xmlns:adec="http://schemas.microsoft.com/office/drawing/2017/decorative" val="1"/>
              </a:ext>
            </a:extLst>
          </p:cNvPr>
          <p:cNvSpPr>
            <a:spLocks noGrp="1"/>
          </p:cNvSpPr>
          <p:nvPr>
            <p:ph type="body" sz="quarter" idx="25"/>
          </p:nvPr>
        </p:nvSpPr>
        <p:spPr>
          <a:xfrm flipV="1">
            <a:off x="596865" y="544522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5656405-D83B-F046-AF29-9A4B3E80E92E}" type="datetime1">
              <a:rPr lang="fi-FI" noProof="0" smtClean="0"/>
              <a:t>9.12.2025</a:t>
            </a:fld>
            <a:endParaRPr lang="fi-FI" noProof="0"/>
          </a:p>
        </p:txBody>
      </p:sp>
    </p:spTree>
    <p:extLst>
      <p:ext uri="{BB962C8B-B14F-4D97-AF65-F5344CB8AC3E}">
        <p14:creationId xmlns:p14="http://schemas.microsoft.com/office/powerpoint/2010/main" val="1544684603"/>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Content_24">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dirty="0"/>
              <a:t>2023</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98138"/>
            <a:ext cx="10858536" cy="60959"/>
          </a:xfrm>
          <a:blipFill dpi="0" rotWithShape="1">
            <a:blip r:embed="rId2">
              <a:extLst>
                <a:ext uri="{96DAC541-7B7A-43D3-8B79-37D633B846F1}">
                  <asvg:svgBlip xmlns:asvg="http://schemas.microsoft.com/office/drawing/2016/SVG/main" r:embed="rId3"/>
                </a:ext>
              </a:extLst>
            </a:blip>
            <a:srcRect/>
            <a:stretch>
              <a:fillRect t="15312" r="-798" b="28755"/>
            </a:stretch>
          </a:blipFill>
          <a:ln>
            <a:noFill/>
          </a:ln>
        </p:spPr>
        <p:txBody>
          <a:bodyPr anchor="b"/>
          <a:lstStyle>
            <a:lvl1pPr marL="0" indent="0">
              <a:buNone/>
              <a:defRPr sz="1067">
                <a:noFill/>
              </a:defRPr>
            </a:lvl1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rot="5400000" flipV="1">
            <a:off x="-794582"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6">
              <a:extLst>
                <a:ext uri="{96DAC541-7B7A-43D3-8B79-37D633B846F1}">
                  <asvg:svgBlip xmlns:asvg="http://schemas.microsoft.com/office/drawing/2016/SVG/main" r:embed="rId7"/>
                </a:ext>
              </a:extLst>
            </a:blip>
            <a:srcRect/>
            <a:stretch>
              <a:fillRect l="24666" r="24666"/>
            </a:stretch>
          </a:blipFill>
        </p:spPr>
        <p:txBody>
          <a:bodyPr>
            <a:normAutofit/>
          </a:bodyPr>
          <a:lstStyle>
            <a:lvl1pPr marL="0" indent="0">
              <a:buNone/>
              <a:defRPr sz="667"/>
            </a:lvl1pPr>
          </a:lstStyle>
          <a:p>
            <a:r>
              <a:rPr lang="fi-FI" noProof="0"/>
              <a:t> </a:t>
            </a:r>
          </a:p>
        </p:txBody>
      </p:sp>
      <p:sp>
        <p:nvSpPr>
          <p:cNvPr id="29" name="Text Placeholder 4">
            <a:extLst>
              <a:ext uri="{FF2B5EF4-FFF2-40B4-BE49-F238E27FC236}">
                <a16:creationId xmlns:a16="http://schemas.microsoft.com/office/drawing/2014/main" id="{0DB611E4-4777-EE68-CD8A-394CB7AE2B54}"/>
              </a:ext>
              <a:ext uri="{C183D7F6-B498-43B3-948B-1728B52AA6E4}">
                <adec:decorative xmlns:adec="http://schemas.microsoft.com/office/drawing/2017/decorative" val="1"/>
              </a:ext>
            </a:extLst>
          </p:cNvPr>
          <p:cNvSpPr>
            <a:spLocks noGrp="1"/>
          </p:cNvSpPr>
          <p:nvPr>
            <p:ph type="body" sz="quarter" idx="32"/>
          </p:nvPr>
        </p:nvSpPr>
        <p:spPr>
          <a:xfrm rot="5400000" flipV="1">
            <a:off x="1942787"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0" name="Text Placeholder 4">
            <a:extLst>
              <a:ext uri="{FF2B5EF4-FFF2-40B4-BE49-F238E27FC236}">
                <a16:creationId xmlns:a16="http://schemas.microsoft.com/office/drawing/2014/main" id="{433E90D6-4E2D-03E5-2D20-D0ADCFC9D114}"/>
              </a:ext>
              <a:ext uri="{C183D7F6-B498-43B3-948B-1728B52AA6E4}">
                <adec:decorative xmlns:adec="http://schemas.microsoft.com/office/drawing/2017/decorative" val="1"/>
              </a:ext>
            </a:extLst>
          </p:cNvPr>
          <p:cNvSpPr>
            <a:spLocks noGrp="1"/>
          </p:cNvSpPr>
          <p:nvPr>
            <p:ph type="body" sz="quarter" idx="33"/>
          </p:nvPr>
        </p:nvSpPr>
        <p:spPr>
          <a:xfrm rot="5400000" flipV="1">
            <a:off x="4793371"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1" name="Text Placeholder 4">
            <a:extLst>
              <a:ext uri="{FF2B5EF4-FFF2-40B4-BE49-F238E27FC236}">
                <a16:creationId xmlns:a16="http://schemas.microsoft.com/office/drawing/2014/main" id="{B0837EC7-1363-9D1C-ADE9-80FE584EFE6D}"/>
              </a:ext>
              <a:ext uri="{C183D7F6-B498-43B3-948B-1728B52AA6E4}">
                <adec:decorative xmlns:adec="http://schemas.microsoft.com/office/drawing/2017/decorative" val="1"/>
              </a:ext>
            </a:extLst>
          </p:cNvPr>
          <p:cNvSpPr>
            <a:spLocks noGrp="1"/>
          </p:cNvSpPr>
          <p:nvPr>
            <p:ph type="body" sz="quarter" idx="34"/>
          </p:nvPr>
        </p:nvSpPr>
        <p:spPr>
          <a:xfrm rot="5400000" flipV="1">
            <a:off x="7587593"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44CFE64-F2DE-4241-80D0-E89D2BAC3CE3}" type="datetime1">
              <a:rPr lang="fi-FI" noProof="0" smtClean="0"/>
              <a:t>9.12.2025</a:t>
            </a:fld>
            <a:endParaRPr lang="fi-FI" noProof="0"/>
          </a:p>
        </p:txBody>
      </p:sp>
      <p:sp>
        <p:nvSpPr>
          <p:cNvPr id="4" name="Title 1">
            <a:extLst>
              <a:ext uri="{FF2B5EF4-FFF2-40B4-BE49-F238E27FC236}">
                <a16:creationId xmlns:a16="http://schemas.microsoft.com/office/drawing/2014/main" id="{44E4297C-275F-F5D6-4A88-36B71B4250D8}"/>
              </a:ext>
            </a:extLst>
          </p:cNvPr>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6" name="Text Placeholder 5">
            <a:extLst>
              <a:ext uri="{FF2B5EF4-FFF2-40B4-BE49-F238E27FC236}">
                <a16:creationId xmlns:a16="http://schemas.microsoft.com/office/drawing/2014/main" id="{BDADD783-4C45-00DA-AF8E-B8E76F5DB339}"/>
              </a:ext>
            </a:extLst>
          </p:cNvPr>
          <p:cNvSpPr>
            <a:spLocks noGrp="1"/>
          </p:cNvSpPr>
          <p:nvPr>
            <p:ph type="body" sz="quarter" idx="35"/>
          </p:nvPr>
        </p:nvSpPr>
        <p:spPr>
          <a:xfrm>
            <a:off x="753534" y="3103033"/>
            <a:ext cx="2338917"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5">
            <a:extLst>
              <a:ext uri="{FF2B5EF4-FFF2-40B4-BE49-F238E27FC236}">
                <a16:creationId xmlns:a16="http://schemas.microsoft.com/office/drawing/2014/main" id="{CDC926C2-F0D4-F088-0A70-C77946166895}"/>
              </a:ext>
            </a:extLst>
          </p:cNvPr>
          <p:cNvSpPr>
            <a:spLocks noGrp="1"/>
          </p:cNvSpPr>
          <p:nvPr>
            <p:ph type="body" sz="quarter" idx="36"/>
          </p:nvPr>
        </p:nvSpPr>
        <p:spPr>
          <a:xfrm>
            <a:off x="3492316"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5">
            <a:extLst>
              <a:ext uri="{FF2B5EF4-FFF2-40B4-BE49-F238E27FC236}">
                <a16:creationId xmlns:a16="http://schemas.microsoft.com/office/drawing/2014/main" id="{104A8B0F-2343-D7F3-C14C-004A0C5A6DA1}"/>
              </a:ext>
            </a:extLst>
          </p:cNvPr>
          <p:cNvSpPr>
            <a:spLocks noGrp="1"/>
          </p:cNvSpPr>
          <p:nvPr>
            <p:ph type="body" sz="quarter" idx="37"/>
          </p:nvPr>
        </p:nvSpPr>
        <p:spPr>
          <a:xfrm>
            <a:off x="631061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55B4939-8B4C-A450-53CF-4778CED75EF6}"/>
              </a:ext>
            </a:extLst>
          </p:cNvPr>
          <p:cNvSpPr>
            <a:spLocks noGrp="1"/>
          </p:cNvSpPr>
          <p:nvPr>
            <p:ph type="body" sz="quarter" idx="38"/>
          </p:nvPr>
        </p:nvSpPr>
        <p:spPr>
          <a:xfrm>
            <a:off x="910240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77695276"/>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Content_25">
    <p:spTree>
      <p:nvGrpSpPr>
        <p:cNvPr id="1" name=""/>
        <p:cNvGrpSpPr/>
        <p:nvPr/>
      </p:nvGrpSpPr>
      <p:grpSpPr>
        <a:xfrm>
          <a:off x="0" y="0"/>
          <a:ext cx="0" cy="0"/>
          <a:chOff x="0" y="0"/>
          <a:chExt cx="0" cy="0"/>
        </a:xfrm>
      </p:grpSpPr>
      <p:sp>
        <p:nvSpPr>
          <p:cNvPr id="2" name="Title 1"/>
          <p:cNvSpPr>
            <a:spLocks noGrp="1"/>
          </p:cNvSpPr>
          <p:nvPr>
            <p:ph type="title"/>
          </p:nvPr>
        </p:nvSpPr>
        <p:spPr>
          <a:xfrm>
            <a:off x="522409" y="962533"/>
            <a:ext cx="8148864" cy="668064"/>
          </a:xfrm>
        </p:spPr>
        <p:txBody>
          <a:bodyPr anchor="t"/>
          <a:lstStyle>
            <a:lvl1pPr>
              <a:defRPr spc="-67" baseline="0">
                <a:solidFill>
                  <a:schemeClr val="tx1"/>
                </a:solidFill>
              </a:defRPr>
            </a:lvl1pPr>
          </a:lstStyle>
          <a:p>
            <a:r>
              <a:rPr lang="en-US" noProof="0"/>
              <a:t>Click to edit Master title style</a:t>
            </a:r>
            <a:endParaRPr lang="fi-FI" noProof="0" dirty="0"/>
          </a:p>
        </p:txBody>
      </p:sp>
      <p:cxnSp>
        <p:nvCxnSpPr>
          <p:cNvPr id="28" name="Straight Connector 27">
            <a:extLst>
              <a:ext uri="{FF2B5EF4-FFF2-40B4-BE49-F238E27FC236}">
                <a16:creationId xmlns:a16="http://schemas.microsoft.com/office/drawing/2014/main" id="{7C729C3F-8599-17B9-5EF0-3965CFF96E73}"/>
              </a:ext>
              <a:ext uri="{C183D7F6-B498-43B3-948B-1728B52AA6E4}">
                <adec:decorative xmlns:adec="http://schemas.microsoft.com/office/drawing/2017/decorative" val="1"/>
              </a:ext>
            </a:extLst>
          </p:cNvPr>
          <p:cNvCxnSpPr>
            <a:cxnSpLocks/>
          </p:cNvCxnSpPr>
          <p:nvPr userDrawn="1"/>
        </p:nvCxnSpPr>
        <p:spPr>
          <a:xfrm>
            <a:off x="624468" y="2943921"/>
            <a:ext cx="10834029" cy="0"/>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D7C32C9-C8E8-CC83-844B-825F3385FC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2985" y="4262166"/>
            <a:ext cx="2768272" cy="70981"/>
          </a:xfrm>
          <a:prstGeom prst="rect">
            <a:avLst/>
          </a:prstGeom>
        </p:spPr>
      </p:pic>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dirty="0"/>
              <a:t>2023</a:t>
            </a:r>
          </a:p>
        </p:txBody>
      </p:sp>
      <p:pic>
        <p:nvPicPr>
          <p:cNvPr id="11" name="Graphic 10">
            <a:extLst>
              <a:ext uri="{FF2B5EF4-FFF2-40B4-BE49-F238E27FC236}">
                <a16:creationId xmlns:a16="http://schemas.microsoft.com/office/drawing/2014/main" id="{97299A94-7D41-1CE8-B381-33D36BE8C0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990545" y="4262166"/>
            <a:ext cx="2768272" cy="70981"/>
          </a:xfrm>
          <a:prstGeom prst="rect">
            <a:avLst/>
          </a:prstGeom>
        </p:spPr>
      </p:pic>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3" name="Graphic 12">
            <a:extLst>
              <a:ext uri="{FF2B5EF4-FFF2-40B4-BE49-F238E27FC236}">
                <a16:creationId xmlns:a16="http://schemas.microsoft.com/office/drawing/2014/main" id="{073241B7-3114-8BAD-D81A-366522E80D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825032" y="4262166"/>
            <a:ext cx="2768272" cy="70981"/>
          </a:xfrm>
          <a:prstGeom prst="rect">
            <a:avLst/>
          </a:prstGeom>
        </p:spPr>
      </p:pic>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4" name="Graphic 13">
            <a:extLst>
              <a:ext uri="{FF2B5EF4-FFF2-40B4-BE49-F238E27FC236}">
                <a16:creationId xmlns:a16="http://schemas.microsoft.com/office/drawing/2014/main" id="{E7B78BAF-E482-14A4-F868-CA6B928A01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09341" y="4262166"/>
            <a:ext cx="2768272" cy="70981"/>
          </a:xfrm>
          <a:prstGeom prst="rect">
            <a:avLst/>
          </a:prstGeom>
        </p:spPr>
      </p:pic>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0FEDE82-73FA-2D45-933A-85555DD2FC61}" type="datetime1">
              <a:rPr lang="fi-FI" noProof="0" smtClean="0"/>
              <a:t>9.12.2025</a:t>
            </a:fld>
            <a:endParaRPr lang="fi-FI" noProof="0"/>
          </a:p>
        </p:txBody>
      </p:sp>
      <p:sp>
        <p:nvSpPr>
          <p:cNvPr id="3" name="Text Placeholder 3">
            <a:extLst>
              <a:ext uri="{FF2B5EF4-FFF2-40B4-BE49-F238E27FC236}">
                <a16:creationId xmlns:a16="http://schemas.microsoft.com/office/drawing/2014/main" id="{E9A64B4C-8E72-359F-3BDC-0B9F05AFE3DA}"/>
              </a:ext>
            </a:extLst>
          </p:cNvPr>
          <p:cNvSpPr>
            <a:spLocks noGrp="1"/>
          </p:cNvSpPr>
          <p:nvPr>
            <p:ph type="body" sz="quarter" idx="32"/>
          </p:nvPr>
        </p:nvSpPr>
        <p:spPr>
          <a:xfrm>
            <a:off x="753534" y="3103033"/>
            <a:ext cx="2338917" cy="2626784"/>
          </a:xfrm>
        </p:spPr>
        <p:txBody>
          <a:bodyPr/>
          <a:lstStyle>
            <a:lvl1pPr>
              <a:defRPr sz="2133"/>
            </a:lvl1pPr>
            <a:lvl4pPr marL="731382" indent="0">
              <a:buNone/>
              <a:defRPr/>
            </a:lvl4pPr>
          </a:lstStyle>
          <a:p>
            <a:pPr lvl="0"/>
            <a:r>
              <a:rPr lang="en-US"/>
              <a:t>Click to edit Master text styles</a:t>
            </a:r>
          </a:p>
        </p:txBody>
      </p:sp>
      <p:sp>
        <p:nvSpPr>
          <p:cNvPr id="4" name="Text Placeholder 3">
            <a:extLst>
              <a:ext uri="{FF2B5EF4-FFF2-40B4-BE49-F238E27FC236}">
                <a16:creationId xmlns:a16="http://schemas.microsoft.com/office/drawing/2014/main" id="{3379217F-8F87-CCB2-7951-EEF4184B9E6F}"/>
              </a:ext>
            </a:extLst>
          </p:cNvPr>
          <p:cNvSpPr>
            <a:spLocks noGrp="1"/>
          </p:cNvSpPr>
          <p:nvPr>
            <p:ph type="body" sz="quarter" idx="33"/>
          </p:nvPr>
        </p:nvSpPr>
        <p:spPr>
          <a:xfrm>
            <a:off x="3501151" y="3103033"/>
            <a:ext cx="2338917" cy="2626784"/>
          </a:xfrm>
        </p:spPr>
        <p:txBody>
          <a:bodyPr/>
          <a:lstStyle>
            <a:lvl1pPr>
              <a:defRPr sz="2133"/>
            </a:lvl1pPr>
          </a:lstStyle>
          <a:p>
            <a:pPr lvl="0"/>
            <a:r>
              <a:rPr lang="en-US"/>
              <a:t>Click to edit Master text styles</a:t>
            </a:r>
          </a:p>
        </p:txBody>
      </p:sp>
      <p:sp>
        <p:nvSpPr>
          <p:cNvPr id="10" name="Text Placeholder 3">
            <a:extLst>
              <a:ext uri="{FF2B5EF4-FFF2-40B4-BE49-F238E27FC236}">
                <a16:creationId xmlns:a16="http://schemas.microsoft.com/office/drawing/2014/main" id="{B646DBE0-9EB8-A50F-BB0E-F78B71A9876A}"/>
              </a:ext>
            </a:extLst>
          </p:cNvPr>
          <p:cNvSpPr>
            <a:spLocks noGrp="1"/>
          </p:cNvSpPr>
          <p:nvPr>
            <p:ph type="body" sz="quarter" idx="34"/>
          </p:nvPr>
        </p:nvSpPr>
        <p:spPr>
          <a:xfrm>
            <a:off x="6328280" y="3103033"/>
            <a:ext cx="2338917" cy="2626784"/>
          </a:xfrm>
        </p:spPr>
        <p:txBody>
          <a:bodyPr/>
          <a:lstStyle>
            <a:lvl1pPr>
              <a:defRPr sz="2133"/>
            </a:lvl1pPr>
            <a:lvl2pPr>
              <a:defRPr/>
            </a:lvl2pPr>
          </a:lstStyle>
          <a:p>
            <a:pPr lvl="0"/>
            <a:r>
              <a:rPr lang="en-US"/>
              <a:t>Click to edit Master text styles</a:t>
            </a:r>
          </a:p>
        </p:txBody>
      </p:sp>
      <p:sp>
        <p:nvSpPr>
          <p:cNvPr id="12" name="Text Placeholder 3">
            <a:extLst>
              <a:ext uri="{FF2B5EF4-FFF2-40B4-BE49-F238E27FC236}">
                <a16:creationId xmlns:a16="http://schemas.microsoft.com/office/drawing/2014/main" id="{6139A9B1-CF69-645F-593F-78EDF57D7D43}"/>
              </a:ext>
            </a:extLst>
          </p:cNvPr>
          <p:cNvSpPr>
            <a:spLocks noGrp="1"/>
          </p:cNvSpPr>
          <p:nvPr>
            <p:ph type="body" sz="quarter" idx="35"/>
          </p:nvPr>
        </p:nvSpPr>
        <p:spPr>
          <a:xfrm>
            <a:off x="9111238" y="3103033"/>
            <a:ext cx="2338917" cy="2626784"/>
          </a:xfrm>
        </p:spPr>
        <p:txBody>
          <a:bodyPr/>
          <a:lstStyle>
            <a:lvl1pPr>
              <a:defRPr sz="2133"/>
            </a:lvl1pPr>
          </a:lstStyle>
          <a:p>
            <a:pPr lvl="0"/>
            <a:r>
              <a:rPr lang="en-US"/>
              <a:t>Click to edit Master text styles</a:t>
            </a:r>
          </a:p>
        </p:txBody>
      </p:sp>
    </p:spTree>
    <p:extLst>
      <p:ext uri="{BB962C8B-B14F-4D97-AF65-F5344CB8AC3E}">
        <p14:creationId xmlns:p14="http://schemas.microsoft.com/office/powerpoint/2010/main" val="2070212360"/>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Content_26">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2409" y="1661029"/>
            <a:ext cx="5266184" cy="4512000"/>
          </a:xfrm>
        </p:spPr>
        <p:txBody>
          <a:bodyPr>
            <a:noAutofit/>
          </a:bodyPr>
          <a:lstStyle/>
          <a:p>
            <a:pPr lvl="0"/>
            <a:r>
              <a:rPr lang="en-US" noProof="0"/>
              <a:t>Click to edit Master text styles</a:t>
            </a:r>
          </a:p>
        </p:txBody>
      </p:sp>
      <p:sp>
        <p:nvSpPr>
          <p:cNvPr id="4" name="Content Placeholder 3"/>
          <p:cNvSpPr>
            <a:spLocks noGrp="1"/>
          </p:cNvSpPr>
          <p:nvPr>
            <p:ph sz="half" idx="2"/>
          </p:nvPr>
        </p:nvSpPr>
        <p:spPr>
          <a:xfrm>
            <a:off x="5910888" y="1661029"/>
            <a:ext cx="5280000" cy="4512000"/>
          </a:xfrm>
        </p:spPr>
        <p:txBody>
          <a:bodyPr>
            <a:noAutofit/>
          </a:bodyPr>
          <a:lstStyle/>
          <a:p>
            <a:pPr lvl="0"/>
            <a:r>
              <a:rPr lang="en-US" noProof="0"/>
              <a:t>Click to edit Master text styles</a:t>
            </a:r>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a:lstStyle/>
          <a:p>
            <a:r>
              <a:rPr lang="fi-FI" noProof="0"/>
              <a:t>© OP Pohjola / OP-Konfidentiell</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a:xfrm>
            <a:off x="10386484" y="6356352"/>
            <a:ext cx="990600" cy="314177"/>
          </a:xfrm>
          <a:prstGeom prst="rect">
            <a:avLst/>
          </a:prstGeom>
        </p:spPr>
        <p:txBody>
          <a:bodyPr/>
          <a:lstStyle/>
          <a:p>
            <a:fld id="{F9E16626-9667-074C-8D44-FD4D4BE7FCBB}" type="datetime1">
              <a:rPr lang="fi-FI" noProof="0" smtClean="0"/>
              <a:t>9.12.2025</a:t>
            </a:fld>
            <a:endParaRPr lang="fi-FI" noProof="0"/>
          </a:p>
        </p:txBody>
      </p:sp>
      <p:sp>
        <p:nvSpPr>
          <p:cNvPr id="5" name="Title 1">
            <a:extLst>
              <a:ext uri="{FF2B5EF4-FFF2-40B4-BE49-F238E27FC236}">
                <a16:creationId xmlns:a16="http://schemas.microsoft.com/office/drawing/2014/main" id="{7993C273-1241-1DCD-A95E-708103B768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Content_27">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518346" y="1661029"/>
            <a:ext cx="5280001" cy="2208000"/>
          </a:xfrm>
        </p:spPr>
        <p:txBody>
          <a:bodyPr>
            <a:noAutofit/>
          </a:bodyPr>
          <a:lstStyle/>
          <a:p>
            <a:pPr lvl="0"/>
            <a:r>
              <a:rPr lang="en-US" noProof="0"/>
              <a:t>Click to edit Master text styles</a:t>
            </a:r>
          </a:p>
        </p:txBody>
      </p:sp>
      <p:sp>
        <p:nvSpPr>
          <p:cNvPr id="14" name="Content Placeholder 3"/>
          <p:cNvSpPr>
            <a:spLocks noGrp="1"/>
          </p:cNvSpPr>
          <p:nvPr>
            <p:ph sz="half" idx="2"/>
          </p:nvPr>
        </p:nvSpPr>
        <p:spPr>
          <a:xfrm>
            <a:off x="5910888" y="1661029"/>
            <a:ext cx="5280000" cy="2208000"/>
          </a:xfrm>
        </p:spPr>
        <p:txBody>
          <a:bodyPr>
            <a:noAutofit/>
          </a:bodyPr>
          <a:lstStyle/>
          <a:p>
            <a:pPr lvl="0"/>
            <a:r>
              <a:rPr lang="en-US" noProof="0"/>
              <a:t>Click to edit Master text styles</a:t>
            </a:r>
          </a:p>
        </p:txBody>
      </p:sp>
      <p:sp>
        <p:nvSpPr>
          <p:cNvPr id="15" name="Content Placeholder 2"/>
          <p:cNvSpPr>
            <a:spLocks noGrp="1"/>
          </p:cNvSpPr>
          <p:nvPr>
            <p:ph sz="half" idx="13"/>
          </p:nvPr>
        </p:nvSpPr>
        <p:spPr>
          <a:xfrm>
            <a:off x="518346" y="3949475"/>
            <a:ext cx="5280001" cy="2208000"/>
          </a:xfrm>
        </p:spPr>
        <p:txBody>
          <a:bodyPr>
            <a:noAutofit/>
          </a:bodyPr>
          <a:lstStyle/>
          <a:p>
            <a:pPr lvl="0"/>
            <a:r>
              <a:rPr lang="en-US" noProof="0"/>
              <a:t>Click to edit Master text styles</a:t>
            </a:r>
          </a:p>
        </p:txBody>
      </p:sp>
      <p:sp>
        <p:nvSpPr>
          <p:cNvPr id="16" name="Content Placeholder 3"/>
          <p:cNvSpPr>
            <a:spLocks noGrp="1"/>
          </p:cNvSpPr>
          <p:nvPr>
            <p:ph sz="half" idx="14"/>
          </p:nvPr>
        </p:nvSpPr>
        <p:spPr>
          <a:xfrm>
            <a:off x="5910888" y="3949475"/>
            <a:ext cx="5280000" cy="2208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a:xfrm>
            <a:off x="10386484" y="6356352"/>
            <a:ext cx="990600" cy="314177"/>
          </a:xfrm>
          <a:prstGeom prst="rect">
            <a:avLst/>
          </a:prstGeom>
        </p:spPr>
        <p:txBody>
          <a:bodyPr/>
          <a:lstStyle/>
          <a:p>
            <a:fld id="{73160B7B-D8FC-484C-9AE1-D83DBEFA6D3A}" type="datetime1">
              <a:rPr lang="fi-FI" noProof="0" smtClean="0"/>
              <a:t>9.12.2025</a:t>
            </a:fld>
            <a:endParaRPr lang="fi-FI" noProof="0"/>
          </a:p>
        </p:txBody>
      </p:sp>
      <p:sp>
        <p:nvSpPr>
          <p:cNvPr id="5" name="Title 1">
            <a:extLst>
              <a:ext uri="{FF2B5EF4-FFF2-40B4-BE49-F238E27FC236}">
                <a16:creationId xmlns:a16="http://schemas.microsoft.com/office/drawing/2014/main" id="{86C57694-0134-FB3B-BBAA-A093D8F618B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2946108"/>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Content_28">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20911"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2" name="Content Placeholder 3"/>
          <p:cNvSpPr>
            <a:spLocks noGrp="1"/>
          </p:cNvSpPr>
          <p:nvPr>
            <p:ph sz="half" idx="2"/>
          </p:nvPr>
        </p:nvSpPr>
        <p:spPr>
          <a:xfrm>
            <a:off x="520911" y="2499270"/>
            <a:ext cx="5280000" cy="3684588"/>
          </a:xfrm>
        </p:spPr>
        <p:txBody>
          <a:bodyPr>
            <a:noAutofit/>
          </a:bodyPr>
          <a:lstStyle/>
          <a:p>
            <a:pPr lvl="0"/>
            <a:r>
              <a:rPr lang="en-US" noProof="0"/>
              <a:t>Click to edit Master text styles</a:t>
            </a:r>
          </a:p>
        </p:txBody>
      </p:sp>
      <p:sp>
        <p:nvSpPr>
          <p:cNvPr id="13" name="Text Placeholder 4"/>
          <p:cNvSpPr>
            <a:spLocks noGrp="1"/>
          </p:cNvSpPr>
          <p:nvPr>
            <p:ph type="body" sz="quarter" idx="3"/>
          </p:nvPr>
        </p:nvSpPr>
        <p:spPr>
          <a:xfrm>
            <a:off x="5921503"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5"/>
          <p:cNvSpPr>
            <a:spLocks noGrp="1"/>
          </p:cNvSpPr>
          <p:nvPr>
            <p:ph sz="quarter" idx="4"/>
          </p:nvPr>
        </p:nvSpPr>
        <p:spPr>
          <a:xfrm>
            <a:off x="5921503" y="2499270"/>
            <a:ext cx="5280000" cy="3684588"/>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a:xfrm>
            <a:off x="10386484" y="6356352"/>
            <a:ext cx="990600" cy="314177"/>
          </a:xfrm>
          <a:prstGeom prst="rect">
            <a:avLst/>
          </a:prstGeom>
        </p:spPr>
        <p:txBody>
          <a:bodyPr/>
          <a:lstStyle/>
          <a:p>
            <a:fld id="{B066508B-79DD-D241-BF4B-1F98386A40E4}" type="datetime1">
              <a:rPr lang="fi-FI" noProof="0" smtClean="0"/>
              <a:t>9.12.2025</a:t>
            </a:fld>
            <a:endParaRPr lang="fi-FI" noProof="0"/>
          </a:p>
        </p:txBody>
      </p:sp>
      <p:sp>
        <p:nvSpPr>
          <p:cNvPr id="5" name="Title 1">
            <a:extLst>
              <a:ext uri="{FF2B5EF4-FFF2-40B4-BE49-F238E27FC236}">
                <a16:creationId xmlns:a16="http://schemas.microsoft.com/office/drawing/2014/main" id="{F9CA6EF4-B182-EEE8-390E-3ABC39B8986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646560184"/>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Content_29">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20909"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3"/>
          <p:cNvSpPr>
            <a:spLocks noGrp="1"/>
          </p:cNvSpPr>
          <p:nvPr>
            <p:ph sz="half" idx="2"/>
          </p:nvPr>
        </p:nvSpPr>
        <p:spPr>
          <a:xfrm>
            <a:off x="520909" y="2501029"/>
            <a:ext cx="3408000" cy="3696000"/>
          </a:xfrm>
        </p:spPr>
        <p:txBody>
          <a:bodyPr>
            <a:noAutofit/>
          </a:bodyPr>
          <a:lstStyle/>
          <a:p>
            <a:pPr lvl="0"/>
            <a:r>
              <a:rPr lang="en-US" noProof="0"/>
              <a:t>Click to edit Master text styles</a:t>
            </a:r>
          </a:p>
        </p:txBody>
      </p:sp>
      <p:sp>
        <p:nvSpPr>
          <p:cNvPr id="15" name="Text Placeholder 4"/>
          <p:cNvSpPr>
            <a:spLocks noGrp="1"/>
          </p:cNvSpPr>
          <p:nvPr>
            <p:ph type="body" sz="quarter" idx="3" hasCustomPrompt="1"/>
          </p:nvPr>
        </p:nvSpPr>
        <p:spPr>
          <a:xfrm>
            <a:off x="4159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noProof="0" dirty="0"/>
              <a:t>Kirjoita väliotsikko</a:t>
            </a:r>
          </a:p>
        </p:txBody>
      </p:sp>
      <p:sp>
        <p:nvSpPr>
          <p:cNvPr id="16" name="Content Placeholder 5"/>
          <p:cNvSpPr>
            <a:spLocks noGrp="1"/>
          </p:cNvSpPr>
          <p:nvPr>
            <p:ph sz="quarter" idx="4"/>
          </p:nvPr>
        </p:nvSpPr>
        <p:spPr>
          <a:xfrm>
            <a:off x="4159903" y="2501029"/>
            <a:ext cx="3408000" cy="3696000"/>
          </a:xfrm>
        </p:spPr>
        <p:txBody>
          <a:bodyPr>
            <a:noAutofit/>
          </a:bodyPr>
          <a:lstStyle/>
          <a:p>
            <a:pPr lvl="0"/>
            <a:r>
              <a:rPr lang="en-US" noProof="0"/>
              <a:t>Click to edit Master text styles</a:t>
            </a:r>
          </a:p>
        </p:txBody>
      </p:sp>
      <p:sp>
        <p:nvSpPr>
          <p:cNvPr id="17" name="Text Placeholder 4"/>
          <p:cNvSpPr>
            <a:spLocks noGrp="1"/>
          </p:cNvSpPr>
          <p:nvPr>
            <p:ph type="body" sz="quarter" idx="13"/>
          </p:nvPr>
        </p:nvSpPr>
        <p:spPr>
          <a:xfrm>
            <a:off x="7783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8" name="Content Placeholder 5"/>
          <p:cNvSpPr>
            <a:spLocks noGrp="1"/>
          </p:cNvSpPr>
          <p:nvPr>
            <p:ph sz="quarter" idx="14"/>
          </p:nvPr>
        </p:nvSpPr>
        <p:spPr>
          <a:xfrm>
            <a:off x="7783903" y="2501029"/>
            <a:ext cx="3408000" cy="3696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a:xfrm>
            <a:off x="10386484" y="6356352"/>
            <a:ext cx="990600" cy="314177"/>
          </a:xfrm>
          <a:prstGeom prst="rect">
            <a:avLst/>
          </a:prstGeom>
        </p:spPr>
        <p:txBody>
          <a:bodyPr/>
          <a:lstStyle/>
          <a:p>
            <a:fld id="{05022105-9F4C-5747-95F7-2D9A0BC78434}" type="datetime1">
              <a:rPr lang="fi-FI" noProof="0" smtClean="0"/>
              <a:t>9.12.2025</a:t>
            </a:fld>
            <a:endParaRPr lang="fi-FI" noProof="0"/>
          </a:p>
        </p:txBody>
      </p:sp>
      <p:sp>
        <p:nvSpPr>
          <p:cNvPr id="5" name="Title 1">
            <a:extLst>
              <a:ext uri="{FF2B5EF4-FFF2-40B4-BE49-F238E27FC236}">
                <a16:creationId xmlns:a16="http://schemas.microsoft.com/office/drawing/2014/main" id="{CC376717-38BF-82C5-E832-560B155AC7D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61264830"/>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Content_30">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521503"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1" name="Content Placeholder 3"/>
          <p:cNvSpPr>
            <a:spLocks noGrp="1"/>
          </p:cNvSpPr>
          <p:nvPr>
            <p:ph sz="half" idx="2"/>
          </p:nvPr>
        </p:nvSpPr>
        <p:spPr>
          <a:xfrm>
            <a:off x="4157877"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2" name="Content Placeholder 3"/>
          <p:cNvSpPr>
            <a:spLocks noGrp="1"/>
          </p:cNvSpPr>
          <p:nvPr>
            <p:ph sz="half" idx="13"/>
          </p:nvPr>
        </p:nvSpPr>
        <p:spPr>
          <a:xfrm>
            <a:off x="7781585"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a:xfrm>
            <a:off x="10386484" y="6356352"/>
            <a:ext cx="990600" cy="314177"/>
          </a:xfrm>
          <a:prstGeom prst="rect">
            <a:avLst/>
          </a:prstGeom>
        </p:spPr>
        <p:txBody>
          <a:bodyPr/>
          <a:lstStyle/>
          <a:p>
            <a:fld id="{FCA19004-EE4C-E141-9E22-ABAB2BB1BC8F}" type="datetime1">
              <a:rPr lang="fi-FI" noProof="0" smtClean="0"/>
              <a:t>9.12.2025</a:t>
            </a:fld>
            <a:endParaRPr lang="fi-FI" noProof="0"/>
          </a:p>
        </p:txBody>
      </p:sp>
      <p:sp>
        <p:nvSpPr>
          <p:cNvPr id="5" name="Title 1">
            <a:extLst>
              <a:ext uri="{FF2B5EF4-FFF2-40B4-BE49-F238E27FC236}">
                <a16:creationId xmlns:a16="http://schemas.microsoft.com/office/drawing/2014/main" id="{23DF7B82-D717-4FDB-2E51-34DA55E50F67}"/>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34645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F Only logo">
    <p:bg>
      <p:bgPr>
        <a:solidFill>
          <a:schemeClr val="bg1"/>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484172B-28C3-154C-BDEC-957799B1357E}"/>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625761" y="487616"/>
            <a:ext cx="1159496" cy="494147"/>
          </a:xfrm>
          <a:prstGeom prst="rect">
            <a:avLst/>
          </a:prstGeom>
        </p:spPr>
      </p:pic>
    </p:spTree>
    <p:extLst>
      <p:ext uri="{BB962C8B-B14F-4D97-AF65-F5344CB8AC3E}">
        <p14:creationId xmlns:p14="http://schemas.microsoft.com/office/powerpoint/2010/main" val="3184332968"/>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Content_31">
    <p:spTree>
      <p:nvGrpSpPr>
        <p:cNvPr id="1" name=""/>
        <p:cNvGrpSpPr/>
        <p:nvPr/>
      </p:nvGrpSpPr>
      <p:grpSpPr>
        <a:xfrm>
          <a:off x="0" y="0"/>
          <a:ext cx="0" cy="0"/>
          <a:chOff x="0" y="0"/>
          <a:chExt cx="0" cy="0"/>
        </a:xfrm>
      </p:grpSpPr>
      <p:sp>
        <p:nvSpPr>
          <p:cNvPr id="10" name="Content Placeholder 2"/>
          <p:cNvSpPr>
            <a:spLocks noGrp="1"/>
          </p:cNvSpPr>
          <p:nvPr>
            <p:ph idx="1"/>
          </p:nvPr>
        </p:nvSpPr>
        <p:spPr>
          <a:xfrm>
            <a:off x="520908" y="1662121"/>
            <a:ext cx="10672795" cy="1440000"/>
          </a:xfrm>
        </p:spPr>
        <p:txBody>
          <a:bodyPr>
            <a:noAutofit/>
          </a:bodyPr>
          <a:lstStyle>
            <a:lvl1pPr>
              <a:buClr>
                <a:schemeClr val="accent1"/>
              </a:buClr>
              <a:defRPr spc="-27" baseline="0"/>
            </a:lvl1pPr>
            <a:lvl2pPr>
              <a:defRPr spc="-27" baseline="0"/>
            </a:lvl2pPr>
            <a:lvl3pPr>
              <a:defRPr spc="-27" baseline="0"/>
            </a:lvl3pPr>
            <a:lvl4pPr marL="1075240" indent="0">
              <a:buNone/>
              <a:defRPr/>
            </a:lvl4pPr>
          </a:lstStyle>
          <a:p>
            <a:pPr lvl="0"/>
            <a:r>
              <a:rPr lang="en-US" noProof="0"/>
              <a:t>Click to edit Master text styles</a:t>
            </a:r>
          </a:p>
        </p:txBody>
      </p:sp>
      <p:sp>
        <p:nvSpPr>
          <p:cNvPr id="11" name="Content Placeholder 2"/>
          <p:cNvSpPr>
            <a:spLocks noGrp="1"/>
          </p:cNvSpPr>
          <p:nvPr>
            <p:ph idx="13"/>
          </p:nvPr>
        </p:nvSpPr>
        <p:spPr>
          <a:xfrm>
            <a:off x="520908" y="3182148"/>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12" name="Content Placeholder 2"/>
          <p:cNvSpPr>
            <a:spLocks noGrp="1"/>
          </p:cNvSpPr>
          <p:nvPr>
            <p:ph idx="14"/>
          </p:nvPr>
        </p:nvSpPr>
        <p:spPr>
          <a:xfrm>
            <a:off x="520908" y="4702175"/>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a:xfrm>
            <a:off x="10386484" y="6356352"/>
            <a:ext cx="990600" cy="314177"/>
          </a:xfrm>
          <a:prstGeom prst="rect">
            <a:avLst/>
          </a:prstGeom>
        </p:spPr>
        <p:txBody>
          <a:bodyPr/>
          <a:lstStyle/>
          <a:p>
            <a:fld id="{330B8315-1175-5C48-A879-815F717B680B}" type="datetime1">
              <a:rPr lang="fi-FI" noProof="0" smtClean="0"/>
              <a:t>9.12.2025</a:t>
            </a:fld>
            <a:endParaRPr lang="fi-FI" noProof="0"/>
          </a:p>
        </p:txBody>
      </p:sp>
      <p:sp>
        <p:nvSpPr>
          <p:cNvPr id="4" name="Title 1">
            <a:extLst>
              <a:ext uri="{FF2B5EF4-FFF2-40B4-BE49-F238E27FC236}">
                <a16:creationId xmlns:a16="http://schemas.microsoft.com/office/drawing/2014/main" id="{8CD0EC4F-6CE3-7EEB-322B-7AF233EE9609}"/>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409002067"/>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Content_32">
    <p:spTree>
      <p:nvGrpSpPr>
        <p:cNvPr id="1" name=""/>
        <p:cNvGrpSpPr/>
        <p:nvPr/>
      </p:nvGrpSpPr>
      <p:grpSpPr>
        <a:xfrm>
          <a:off x="0" y="0"/>
          <a:ext cx="0" cy="0"/>
          <a:chOff x="0" y="0"/>
          <a:chExt cx="0" cy="0"/>
        </a:xfrm>
      </p:grpSpPr>
      <p:sp>
        <p:nvSpPr>
          <p:cNvPr id="19" name="Tekstin paikkamerkki 9"/>
          <p:cNvSpPr>
            <a:spLocks noGrp="1"/>
          </p:cNvSpPr>
          <p:nvPr>
            <p:ph type="body" sz="quarter" idx="13"/>
          </p:nvPr>
        </p:nvSpPr>
        <p:spPr>
          <a:xfrm>
            <a:off x="522409" y="1663096"/>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0" name="Content Placeholder 2"/>
          <p:cNvSpPr>
            <a:spLocks noGrp="1"/>
          </p:cNvSpPr>
          <p:nvPr>
            <p:ph idx="1"/>
          </p:nvPr>
        </p:nvSpPr>
        <p:spPr>
          <a:xfrm>
            <a:off x="2613892" y="1662121"/>
            <a:ext cx="8555181" cy="1440000"/>
          </a:xfrm>
        </p:spPr>
        <p:txBody>
          <a:bodyPr anchor="t" anchorCtr="0">
            <a:noAutofit/>
          </a:bodyPr>
          <a:lstStyle>
            <a:lvl1pPr>
              <a:buClr>
                <a:schemeClr val="accent1"/>
              </a:buClr>
              <a:defRPr spc="-27" baseline="0">
                <a:solidFill>
                  <a:schemeClr val="tx1"/>
                </a:solidFill>
              </a:defRPr>
            </a:lvl1pPr>
            <a:lvl2pPr>
              <a:defRPr spc="-27" baseline="0"/>
            </a:lvl2pPr>
            <a:lvl3pPr>
              <a:defRPr spc="-27" baseline="0"/>
            </a:lvl3pPr>
          </a:lstStyle>
          <a:p>
            <a:pPr lvl="0"/>
            <a:r>
              <a:rPr lang="en-US" noProof="0"/>
              <a:t>Click to edit Master text styles</a:t>
            </a:r>
          </a:p>
        </p:txBody>
      </p:sp>
      <p:sp>
        <p:nvSpPr>
          <p:cNvPr id="21" name="Tekstin paikkamerkki 9"/>
          <p:cNvSpPr>
            <a:spLocks noGrp="1"/>
          </p:cNvSpPr>
          <p:nvPr>
            <p:ph type="body" sz="quarter" idx="14"/>
          </p:nvPr>
        </p:nvSpPr>
        <p:spPr>
          <a:xfrm>
            <a:off x="522409" y="3182970"/>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2" name="Content Placeholder 2"/>
          <p:cNvSpPr>
            <a:spLocks noGrp="1"/>
          </p:cNvSpPr>
          <p:nvPr>
            <p:ph idx="15"/>
          </p:nvPr>
        </p:nvSpPr>
        <p:spPr>
          <a:xfrm>
            <a:off x="2613892" y="3181995"/>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23" name="Tekstin paikkamerkki 9"/>
          <p:cNvSpPr>
            <a:spLocks noGrp="1"/>
          </p:cNvSpPr>
          <p:nvPr>
            <p:ph type="body" sz="quarter" idx="16"/>
          </p:nvPr>
        </p:nvSpPr>
        <p:spPr>
          <a:xfrm>
            <a:off x="522409" y="4702843"/>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4" name="Content Placeholder 2"/>
          <p:cNvSpPr>
            <a:spLocks noGrp="1"/>
          </p:cNvSpPr>
          <p:nvPr>
            <p:ph idx="17"/>
          </p:nvPr>
        </p:nvSpPr>
        <p:spPr>
          <a:xfrm>
            <a:off x="2613892" y="4701868"/>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a:xfrm>
            <a:off x="10386484" y="6356352"/>
            <a:ext cx="990600" cy="314177"/>
          </a:xfrm>
          <a:prstGeom prst="rect">
            <a:avLst/>
          </a:prstGeom>
        </p:spPr>
        <p:txBody>
          <a:bodyPr/>
          <a:lstStyle/>
          <a:p>
            <a:fld id="{367D8E74-E954-2547-B4F7-580107513588}" type="datetime1">
              <a:rPr lang="fi-FI" noProof="0" smtClean="0"/>
              <a:t>9.12.2025</a:t>
            </a:fld>
            <a:endParaRPr lang="fi-FI" noProof="0"/>
          </a:p>
        </p:txBody>
      </p:sp>
      <p:sp>
        <p:nvSpPr>
          <p:cNvPr id="4" name="Title 1">
            <a:extLst>
              <a:ext uri="{FF2B5EF4-FFF2-40B4-BE49-F238E27FC236}">
                <a16:creationId xmlns:a16="http://schemas.microsoft.com/office/drawing/2014/main" id="{D22359FA-783F-DFF1-3CA4-E81275019D3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733537492"/>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Content_33">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a:xfrm>
            <a:off x="10386484" y="6356352"/>
            <a:ext cx="990600" cy="314177"/>
          </a:xfrm>
          <a:prstGeom prst="rect">
            <a:avLst/>
          </a:prstGeom>
        </p:spPr>
        <p:txBody>
          <a:bodyPr/>
          <a:lstStyle/>
          <a:p>
            <a:fld id="{65A077DC-6BC4-DA4A-AFEB-2CB3D13C2CD9}" type="datetime1">
              <a:rPr lang="fi-FI" noProof="0" smtClean="0"/>
              <a:t>9.12.2025</a:t>
            </a:fld>
            <a:endParaRPr lang="fi-FI" noProof="0"/>
          </a:p>
        </p:txBody>
      </p:sp>
      <p:sp>
        <p:nvSpPr>
          <p:cNvPr id="6" name="Text Placeholder 4">
            <a:extLst>
              <a:ext uri="{FF2B5EF4-FFF2-40B4-BE49-F238E27FC236}">
                <a16:creationId xmlns:a16="http://schemas.microsoft.com/office/drawing/2014/main" id="{57304C0D-E9DC-95D7-EA44-76DBAA7098D5}"/>
              </a:ext>
            </a:extLst>
          </p:cNvPr>
          <p:cNvSpPr>
            <a:spLocks noGrp="1"/>
          </p:cNvSpPr>
          <p:nvPr>
            <p:ph type="body" sz="quarter" idx="13"/>
          </p:nvPr>
        </p:nvSpPr>
        <p:spPr>
          <a:xfrm>
            <a:off x="514759" y="620185"/>
            <a:ext cx="10862325" cy="5547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Content_34">
    <p:spTree>
      <p:nvGrpSpPr>
        <p:cNvPr id="1" name=""/>
        <p:cNvGrpSpPr/>
        <p:nvPr/>
      </p:nvGrpSpPr>
      <p:grpSpPr>
        <a:xfrm>
          <a:off x="0" y="0"/>
          <a:ext cx="0" cy="0"/>
          <a:chOff x="0" y="0"/>
          <a:chExt cx="0" cy="0"/>
        </a:xfrm>
      </p:grpSpPr>
      <p:cxnSp>
        <p:nvCxnSpPr>
          <p:cNvPr id="7" name="Straight Connector 9">
            <a:extLst>
              <a:ext uri="{C183D7F6-B498-43B3-948B-1728B52AA6E4}">
                <adec:decorative xmlns:adec="http://schemas.microsoft.com/office/drawing/2017/decorative" val="1"/>
              </a:ext>
            </a:extLst>
          </p:cNvPr>
          <p:cNvCxnSpPr/>
          <p:nvPr userDrawn="1"/>
        </p:nvCxnSpPr>
        <p:spPr>
          <a:xfrm rot="5400000">
            <a:off x="4975600" y="3041724"/>
            <a:ext cx="2412208" cy="2181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a:extLst>
              <a:ext uri="{C183D7F6-B498-43B3-948B-1728B52AA6E4}">
                <adec:decorative xmlns:adec="http://schemas.microsoft.com/office/drawing/2017/decorative" val="1"/>
              </a:ext>
            </a:extLst>
          </p:cNvPr>
          <p:cNvCxnSpPr/>
          <p:nvPr userDrawn="1"/>
        </p:nvCxnSpPr>
        <p:spPr>
          <a:xfrm rot="10800000">
            <a:off x="1127271" y="3166536"/>
            <a:ext cx="1042051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kstiruutu 16"/>
          <p:cNvSpPr txBox="1"/>
          <p:nvPr userDrawn="1"/>
        </p:nvSpPr>
        <p:spPr>
          <a:xfrm>
            <a:off x="924131"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1</a:t>
            </a:r>
          </a:p>
        </p:txBody>
      </p:sp>
      <p:sp>
        <p:nvSpPr>
          <p:cNvPr id="14" name="Tekstiruutu 13"/>
          <p:cNvSpPr txBox="1"/>
          <p:nvPr userDrawn="1"/>
        </p:nvSpPr>
        <p:spPr>
          <a:xfrm>
            <a:off x="6627753"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2</a:t>
            </a:r>
          </a:p>
        </p:txBody>
      </p:sp>
      <p:sp>
        <p:nvSpPr>
          <p:cNvPr id="16" name="Tekstiruutu 15"/>
          <p:cNvSpPr txBox="1"/>
          <p:nvPr userDrawn="1"/>
        </p:nvSpPr>
        <p:spPr>
          <a:xfrm>
            <a:off x="924131" y="3068960"/>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3</a:t>
            </a:r>
          </a:p>
        </p:txBody>
      </p:sp>
      <p:sp>
        <p:nvSpPr>
          <p:cNvPr id="15" name="Tekstiruutu 14"/>
          <p:cNvSpPr txBox="1"/>
          <p:nvPr userDrawn="1"/>
        </p:nvSpPr>
        <p:spPr>
          <a:xfrm>
            <a:off x="6612338" y="3075513"/>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4</a:t>
            </a:r>
          </a:p>
        </p:txBody>
      </p:sp>
      <p:sp>
        <p:nvSpPr>
          <p:cNvPr id="29" name="Tekstin paikkamerkki 19"/>
          <p:cNvSpPr>
            <a:spLocks noGrp="1"/>
          </p:cNvSpPr>
          <p:nvPr>
            <p:ph type="body" sz="quarter" idx="17"/>
          </p:nvPr>
        </p:nvSpPr>
        <p:spPr>
          <a:xfrm>
            <a:off x="1033202" y="5084763"/>
            <a:ext cx="10396799" cy="1008063"/>
          </a:xfrm>
          <a:prstGeom prst="rect">
            <a:avLst/>
          </a:prstGeom>
        </p:spPr>
        <p:txBody>
          <a:bodyPr/>
          <a:lstStyle>
            <a:lvl1pPr marL="0" indent="0">
              <a:buNone/>
              <a:defRPr sz="1600"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a:xfrm>
            <a:off x="10386484" y="6356352"/>
            <a:ext cx="990600" cy="314177"/>
          </a:xfrm>
          <a:prstGeom prst="rect">
            <a:avLst/>
          </a:prstGeom>
        </p:spPr>
        <p:txBody>
          <a:bodyPr/>
          <a:lstStyle/>
          <a:p>
            <a:fld id="{9339651B-F110-C443-BD4F-E59E2F55105A}" type="datetime1">
              <a:rPr lang="fi-FI" noProof="0" smtClean="0"/>
              <a:t>9.12.2025</a:t>
            </a:fld>
            <a:endParaRPr lang="fi-FI" noProof="0"/>
          </a:p>
        </p:txBody>
      </p:sp>
      <p:sp>
        <p:nvSpPr>
          <p:cNvPr id="4" name="Title 1">
            <a:extLst>
              <a:ext uri="{FF2B5EF4-FFF2-40B4-BE49-F238E27FC236}">
                <a16:creationId xmlns:a16="http://schemas.microsoft.com/office/drawing/2014/main" id="{C0A7AE3E-222B-D4CF-E6FE-0555A576D44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10" name="Text Placeholder 8">
            <a:extLst>
              <a:ext uri="{FF2B5EF4-FFF2-40B4-BE49-F238E27FC236}">
                <a16:creationId xmlns:a16="http://schemas.microsoft.com/office/drawing/2014/main" id="{25B85A10-42EE-3C0F-484B-91B6F5D0F99D}"/>
              </a:ext>
            </a:extLst>
          </p:cNvPr>
          <p:cNvSpPr>
            <a:spLocks noGrp="1"/>
          </p:cNvSpPr>
          <p:nvPr>
            <p:ph type="body" sz="quarter" idx="21"/>
          </p:nvPr>
        </p:nvSpPr>
        <p:spPr>
          <a:xfrm>
            <a:off x="1839384" y="1881300"/>
            <a:ext cx="3920067" cy="900000"/>
          </a:xfrm>
        </p:spPr>
        <p:txBody>
          <a:bodyPr/>
          <a:lstStyle/>
          <a:p>
            <a:pPr lvl="0"/>
            <a:r>
              <a:rPr lang="en-US"/>
              <a:t>Click to edit Master text styles</a:t>
            </a:r>
          </a:p>
        </p:txBody>
      </p:sp>
      <p:sp>
        <p:nvSpPr>
          <p:cNvPr id="12" name="Text Placeholder 8">
            <a:extLst>
              <a:ext uri="{FF2B5EF4-FFF2-40B4-BE49-F238E27FC236}">
                <a16:creationId xmlns:a16="http://schemas.microsoft.com/office/drawing/2014/main" id="{17B1B1DC-5B1A-AEE9-9810-68A4316FCEA1}"/>
              </a:ext>
            </a:extLst>
          </p:cNvPr>
          <p:cNvSpPr>
            <a:spLocks noGrp="1"/>
          </p:cNvSpPr>
          <p:nvPr>
            <p:ph type="body" sz="quarter" idx="22"/>
          </p:nvPr>
        </p:nvSpPr>
        <p:spPr>
          <a:xfrm>
            <a:off x="7512051" y="1881300"/>
            <a:ext cx="3920067" cy="900000"/>
          </a:xfrm>
        </p:spPr>
        <p:txBody>
          <a:bodyPr/>
          <a:lstStyle/>
          <a:p>
            <a:pPr lvl="0"/>
            <a:r>
              <a:rPr lang="en-US"/>
              <a:t>Click to edit Master text styles</a:t>
            </a:r>
          </a:p>
        </p:txBody>
      </p:sp>
      <p:sp>
        <p:nvSpPr>
          <p:cNvPr id="19" name="Text Placeholder 8">
            <a:extLst>
              <a:ext uri="{FF2B5EF4-FFF2-40B4-BE49-F238E27FC236}">
                <a16:creationId xmlns:a16="http://schemas.microsoft.com/office/drawing/2014/main" id="{B19ECD3D-E5E1-4C59-1975-1984319FB3E5}"/>
              </a:ext>
            </a:extLst>
          </p:cNvPr>
          <p:cNvSpPr>
            <a:spLocks noGrp="1"/>
          </p:cNvSpPr>
          <p:nvPr>
            <p:ph type="body" sz="quarter" idx="23"/>
          </p:nvPr>
        </p:nvSpPr>
        <p:spPr>
          <a:xfrm>
            <a:off x="1839384" y="3413767"/>
            <a:ext cx="3920067" cy="900000"/>
          </a:xfrm>
        </p:spPr>
        <p:txBody>
          <a:bodyPr/>
          <a:lstStyle/>
          <a:p>
            <a:pPr lvl="0"/>
            <a:r>
              <a:rPr lang="en-US"/>
              <a:t>Click to edit Master text styles</a:t>
            </a:r>
          </a:p>
        </p:txBody>
      </p:sp>
      <p:sp>
        <p:nvSpPr>
          <p:cNvPr id="20" name="Text Placeholder 8">
            <a:extLst>
              <a:ext uri="{FF2B5EF4-FFF2-40B4-BE49-F238E27FC236}">
                <a16:creationId xmlns:a16="http://schemas.microsoft.com/office/drawing/2014/main" id="{12D9C0CC-F4B2-D60D-8FE4-9E7A31C07D57}"/>
              </a:ext>
            </a:extLst>
          </p:cNvPr>
          <p:cNvSpPr>
            <a:spLocks noGrp="1"/>
          </p:cNvSpPr>
          <p:nvPr>
            <p:ph type="body" sz="quarter" idx="24"/>
          </p:nvPr>
        </p:nvSpPr>
        <p:spPr>
          <a:xfrm>
            <a:off x="7512051" y="3413767"/>
            <a:ext cx="3920067" cy="900000"/>
          </a:xfrm>
        </p:spPr>
        <p:txBody>
          <a:bodyPr/>
          <a:lstStyle/>
          <a:p>
            <a:pPr lvl="0"/>
            <a:r>
              <a:rPr lang="en-US"/>
              <a:t>Click to edit Master text styles</a:t>
            </a:r>
          </a:p>
        </p:txBody>
      </p:sp>
    </p:spTree>
    <p:extLst>
      <p:ext uri="{BB962C8B-B14F-4D97-AF65-F5344CB8AC3E}">
        <p14:creationId xmlns:p14="http://schemas.microsoft.com/office/powerpoint/2010/main" val="3292620533"/>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Content_35">
    <p:spTree>
      <p:nvGrpSpPr>
        <p:cNvPr id="1" name=""/>
        <p:cNvGrpSpPr/>
        <p:nvPr/>
      </p:nvGrpSpPr>
      <p:grpSpPr>
        <a:xfrm>
          <a:off x="0" y="0"/>
          <a:ext cx="0" cy="0"/>
          <a:chOff x="0" y="0"/>
          <a:chExt cx="0" cy="0"/>
        </a:xfrm>
      </p:grpSpPr>
      <p:cxnSp>
        <p:nvCxnSpPr>
          <p:cNvPr id="18" name="Straight Connector 9">
            <a:extLst>
              <a:ext uri="{C183D7F6-B498-43B3-948B-1728B52AA6E4}">
                <adec:decorative xmlns:adec="http://schemas.microsoft.com/office/drawing/2017/decorative" val="1"/>
              </a:ext>
            </a:extLst>
          </p:cNvPr>
          <p:cNvCxnSpPr/>
          <p:nvPr userDrawn="1"/>
        </p:nvCxnSpPr>
        <p:spPr>
          <a:xfrm>
            <a:off x="5999989" y="1761416"/>
            <a:ext cx="0" cy="4163861"/>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a:extLst>
              <a:ext uri="{C183D7F6-B498-43B3-948B-1728B52AA6E4}">
                <adec:decorative xmlns:adec="http://schemas.microsoft.com/office/drawing/2017/decorative" val="1"/>
              </a:ext>
            </a:extLst>
          </p:cNvPr>
          <p:cNvCxnSpPr/>
          <p:nvPr userDrawn="1"/>
        </p:nvCxnSpPr>
        <p:spPr>
          <a:xfrm rot="10800000">
            <a:off x="755031" y="3683164"/>
            <a:ext cx="1095206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Tekstiruutu 32"/>
          <p:cNvSpPr txBox="1"/>
          <p:nvPr userDrawn="1"/>
        </p:nvSpPr>
        <p:spPr>
          <a:xfrm>
            <a:off x="457282"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1</a:t>
            </a:r>
          </a:p>
        </p:txBody>
      </p:sp>
      <p:sp>
        <p:nvSpPr>
          <p:cNvPr id="30" name="Tekstiruutu 29"/>
          <p:cNvSpPr txBox="1"/>
          <p:nvPr userDrawn="1"/>
        </p:nvSpPr>
        <p:spPr>
          <a:xfrm>
            <a:off x="6059734"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2</a:t>
            </a:r>
          </a:p>
        </p:txBody>
      </p:sp>
      <p:sp>
        <p:nvSpPr>
          <p:cNvPr id="32" name="Tekstiruutu 31"/>
          <p:cNvSpPr txBox="1"/>
          <p:nvPr userDrawn="1"/>
        </p:nvSpPr>
        <p:spPr>
          <a:xfrm>
            <a:off x="457282" y="3675937"/>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3</a:t>
            </a:r>
          </a:p>
        </p:txBody>
      </p:sp>
      <p:sp>
        <p:nvSpPr>
          <p:cNvPr id="31" name="Tekstiruutu 30"/>
          <p:cNvSpPr txBox="1"/>
          <p:nvPr userDrawn="1"/>
        </p:nvSpPr>
        <p:spPr>
          <a:xfrm>
            <a:off x="6044318" y="3610954"/>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4</a:t>
            </a:r>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a:xfrm>
            <a:off x="10386484" y="6356352"/>
            <a:ext cx="990600" cy="314177"/>
          </a:xfrm>
          <a:prstGeom prst="rect">
            <a:avLst/>
          </a:prstGeom>
        </p:spPr>
        <p:txBody>
          <a:bodyPr/>
          <a:lstStyle/>
          <a:p>
            <a:fld id="{8344E1AD-CD0B-2A43-AE0C-6C75453D022F}" type="datetime1">
              <a:rPr lang="fi-FI" noProof="0" smtClean="0"/>
              <a:t>9.12.2025</a:t>
            </a:fld>
            <a:endParaRPr lang="fi-FI" noProof="0"/>
          </a:p>
        </p:txBody>
      </p:sp>
      <p:sp>
        <p:nvSpPr>
          <p:cNvPr id="4" name="Title 1">
            <a:extLst>
              <a:ext uri="{FF2B5EF4-FFF2-40B4-BE49-F238E27FC236}">
                <a16:creationId xmlns:a16="http://schemas.microsoft.com/office/drawing/2014/main" id="{41BE2399-21E3-9594-E712-825098A7F2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8" name="Text Placeholder 6">
            <a:extLst>
              <a:ext uri="{FF2B5EF4-FFF2-40B4-BE49-F238E27FC236}">
                <a16:creationId xmlns:a16="http://schemas.microsoft.com/office/drawing/2014/main" id="{CFD2D87F-01B6-887E-07FA-E9C4D8C4540E}"/>
              </a:ext>
            </a:extLst>
          </p:cNvPr>
          <p:cNvSpPr>
            <a:spLocks noGrp="1"/>
          </p:cNvSpPr>
          <p:nvPr>
            <p:ph type="body" sz="quarter" idx="20"/>
          </p:nvPr>
        </p:nvSpPr>
        <p:spPr>
          <a:xfrm>
            <a:off x="1225551" y="1784351"/>
            <a:ext cx="4595283" cy="1595967"/>
          </a:xfrm>
        </p:spPr>
        <p:txBody>
          <a:body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A4E6A959-B387-7BF0-A889-E6BD2E14B761}"/>
              </a:ext>
            </a:extLst>
          </p:cNvPr>
          <p:cNvSpPr>
            <a:spLocks noGrp="1"/>
          </p:cNvSpPr>
          <p:nvPr>
            <p:ph type="body" sz="quarter" idx="21"/>
          </p:nvPr>
        </p:nvSpPr>
        <p:spPr>
          <a:xfrm>
            <a:off x="6889751" y="1784351"/>
            <a:ext cx="4595283" cy="1595967"/>
          </a:xfrm>
        </p:spPr>
        <p:txBody>
          <a:bodyPr/>
          <a:lstStyle/>
          <a:p>
            <a:pPr lvl="0"/>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B0561B2B-686C-C86B-43CD-CF655EF621F7}"/>
              </a:ext>
            </a:extLst>
          </p:cNvPr>
          <p:cNvSpPr>
            <a:spLocks noGrp="1"/>
          </p:cNvSpPr>
          <p:nvPr>
            <p:ph type="body" sz="quarter" idx="22"/>
          </p:nvPr>
        </p:nvSpPr>
        <p:spPr>
          <a:xfrm>
            <a:off x="6889751" y="3943351"/>
            <a:ext cx="4595283" cy="1595967"/>
          </a:xfrm>
        </p:spPr>
        <p:txBody>
          <a:body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89906099-D552-1244-C78B-DEB4DF4D6649}"/>
              </a:ext>
            </a:extLst>
          </p:cNvPr>
          <p:cNvSpPr>
            <a:spLocks noGrp="1"/>
          </p:cNvSpPr>
          <p:nvPr>
            <p:ph type="body" sz="quarter" idx="23"/>
          </p:nvPr>
        </p:nvSpPr>
        <p:spPr>
          <a:xfrm>
            <a:off x="1225551" y="3943351"/>
            <a:ext cx="4595283" cy="159596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47292430"/>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Content_36">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45539" y="1661029"/>
            <a:ext cx="6041528" cy="4357008"/>
          </a:xfrm>
          <a:prstGeom prst="rect">
            <a:avLst/>
          </a:prstGeo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852357" y="1661029"/>
            <a:ext cx="4510587" cy="4510587"/>
          </a:xfrm>
          <a:prstGeom prst="ellipse">
            <a:avLst/>
          </a:prstGeom>
          <a:solidFill>
            <a:schemeClr val="accent2"/>
          </a:solidFill>
          <a:effectLst/>
        </p:spPr>
        <p:txBody>
          <a:bodyPr/>
          <a:lstStyle>
            <a:lvl1pPr marL="0" indent="0" algn="ctr">
              <a:buFontTx/>
              <a:buNone/>
              <a:defRPr sz="1867" spc="-67"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a:xfrm>
            <a:off x="10386484" y="6356352"/>
            <a:ext cx="990600" cy="314177"/>
          </a:xfrm>
          <a:prstGeom prst="rect">
            <a:avLst/>
          </a:prstGeom>
        </p:spPr>
        <p:txBody>
          <a:bodyPr/>
          <a:lstStyle/>
          <a:p>
            <a:fld id="{0C48B7BB-B7ED-CB41-AFE1-917B8567CB97}" type="datetime1">
              <a:rPr lang="fi-FI" noProof="0" smtClean="0"/>
              <a:t>9.12.2025</a:t>
            </a:fld>
            <a:endParaRPr lang="fi-FI" noProof="0"/>
          </a:p>
        </p:txBody>
      </p:sp>
      <p:sp>
        <p:nvSpPr>
          <p:cNvPr id="4" name="Title 1">
            <a:extLst>
              <a:ext uri="{FF2B5EF4-FFF2-40B4-BE49-F238E27FC236}">
                <a16:creationId xmlns:a16="http://schemas.microsoft.com/office/drawing/2014/main" id="{45443350-0EDE-36C8-EAB0-675FC6D1872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74052681"/>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Content_37">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1170644" y="1656204"/>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713536" y="4221075"/>
            <a:ext cx="3314216" cy="1745659"/>
          </a:xfrm>
          <a:prstGeom prst="rect">
            <a:avLst/>
          </a:prstGeom>
        </p:spPr>
        <p:txBody>
          <a:bodyPr lIns="0">
            <a:noAutofit/>
          </a:bodyPr>
          <a:lstStyle>
            <a:lvl1pPr marL="0" indent="0" algn="ctr">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889396" y="1633165"/>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432288"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608149" y="1598609"/>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151041"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a:xfrm>
            <a:off x="10386484" y="6356352"/>
            <a:ext cx="990600" cy="314177"/>
          </a:xfrm>
          <a:prstGeom prst="rect">
            <a:avLst/>
          </a:prstGeom>
        </p:spPr>
        <p:txBody>
          <a:bodyPr/>
          <a:lstStyle/>
          <a:p>
            <a:fld id="{97DC7485-E0D2-8D48-B336-55A9C192ABED}" type="datetime1">
              <a:rPr lang="fi-FI" noProof="0" smtClean="0"/>
              <a:t>9.12.2025</a:t>
            </a:fld>
            <a:endParaRPr lang="fi-FI" noProof="0"/>
          </a:p>
        </p:txBody>
      </p:sp>
      <p:sp>
        <p:nvSpPr>
          <p:cNvPr id="4" name="Title 1">
            <a:extLst>
              <a:ext uri="{FF2B5EF4-FFF2-40B4-BE49-F238E27FC236}">
                <a16:creationId xmlns:a16="http://schemas.microsoft.com/office/drawing/2014/main" id="{349A28DA-3DED-5937-922C-64487E02F5E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507448005"/>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Content_38">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2063789"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dirty="0"/>
              <a:t>Lähin konttori / konttorit</a:t>
            </a:r>
            <a:br>
              <a:rPr lang="fi-FI" noProof="0" dirty="0"/>
            </a:br>
            <a:r>
              <a:rPr lang="fi-FI" noProof="0" dirty="0"/>
              <a:t>Yhteystiedot</a:t>
            </a:r>
            <a:br>
              <a:rPr lang="fi-FI" noProof="0" dirty="0"/>
            </a:br>
            <a:r>
              <a:rPr lang="fi-FI" noProof="0" dirty="0"/>
              <a:t>Aukioloajat</a:t>
            </a:r>
            <a:br>
              <a:rPr lang="fi-FI" noProof="0" dirty="0"/>
            </a:br>
            <a:r>
              <a:rPr lang="fi-FI" noProof="0" dirty="0"/>
              <a:t>Verkkosivu</a:t>
            </a:r>
            <a:br>
              <a:rPr lang="fi-FI" noProof="0" dirty="0"/>
            </a:br>
            <a:r>
              <a:rPr lang="fi-FI" noProof="0" dirty="0"/>
              <a:t>Muu tieto</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7335383" y="1884149"/>
            <a:ext cx="1746100" cy="17461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1" name="Text Placeholder 12"/>
          <p:cNvSpPr>
            <a:spLocks noGrp="1"/>
          </p:cNvSpPr>
          <p:nvPr>
            <p:ph type="body" sz="quarter" idx="15" hasCustomPrompt="1"/>
          </p:nvPr>
        </p:nvSpPr>
        <p:spPr>
          <a:xfrm>
            <a:off x="6288341"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a:xfrm>
            <a:off x="10386484" y="6356352"/>
            <a:ext cx="990600" cy="314177"/>
          </a:xfrm>
          <a:prstGeom prst="rect">
            <a:avLst/>
          </a:prstGeom>
        </p:spPr>
        <p:txBody>
          <a:bodyPr/>
          <a:lstStyle/>
          <a:p>
            <a:fld id="{CB1C7CB7-F8B2-6E4F-9799-8C3B0AC9DFAF}" type="datetime1">
              <a:rPr lang="fi-FI" noProof="0" smtClean="0"/>
              <a:t>9.12.2025</a:t>
            </a:fld>
            <a:endParaRPr lang="fi-FI" noProof="0"/>
          </a:p>
        </p:txBody>
      </p:sp>
      <p:pic>
        <p:nvPicPr>
          <p:cNvPr id="18" name="Kuva 17">
            <a:extLst>
              <a:ext uri="{FF2B5EF4-FFF2-40B4-BE49-F238E27FC236}">
                <a16:creationId xmlns:a16="http://schemas.microsoft.com/office/drawing/2014/main" id="{69A85528-7428-434C-B70E-40C08182C3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5633" y="2022006"/>
            <a:ext cx="2851851" cy="1450093"/>
          </a:xfrm>
          <a:prstGeom prst="rect">
            <a:avLst/>
          </a:prstGeom>
        </p:spPr>
      </p:pic>
      <p:sp>
        <p:nvSpPr>
          <p:cNvPr id="2" name="Title 1">
            <a:extLst>
              <a:ext uri="{FF2B5EF4-FFF2-40B4-BE49-F238E27FC236}">
                <a16:creationId xmlns:a16="http://schemas.microsoft.com/office/drawing/2014/main" id="{4AE36CD9-C447-38B1-44B5-B819ACE84784}"/>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574076512"/>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Content_39">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404961" y="3926642"/>
            <a:ext cx="3168440" cy="1919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Lähin konttori / konttorit</a:t>
            </a:r>
            <a:br>
              <a:rPr lang="fi-FI" noProof="0"/>
            </a:br>
            <a:r>
              <a:rPr lang="fi-FI" noProof="0"/>
              <a:t>Yhteystiedot</a:t>
            </a:r>
            <a:br>
              <a:rPr lang="fi-FI" noProof="0"/>
            </a:br>
            <a:r>
              <a:rPr lang="fi-FI" noProof="0"/>
              <a:t>Aukioloajat</a:t>
            </a:r>
            <a:br>
              <a:rPr lang="fi-FI" noProof="0"/>
            </a:br>
            <a:r>
              <a:rPr lang="fi-FI" noProof="0"/>
              <a:t>Verkkosivu</a:t>
            </a:r>
            <a:br>
              <a:rPr lang="fi-FI" noProof="0"/>
            </a:br>
            <a:r>
              <a:rPr lang="fi-FI" noProof="0"/>
              <a:t>Muu tieto</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288214" y="150883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3" name="Text Placeholder 12"/>
          <p:cNvSpPr>
            <a:spLocks noGrp="1"/>
          </p:cNvSpPr>
          <p:nvPr>
            <p:ph type="body" sz="quarter" idx="15" hasCustomPrompt="1"/>
          </p:nvPr>
        </p:nvSpPr>
        <p:spPr>
          <a:xfrm>
            <a:off x="8016267" y="1509271"/>
            <a:ext cx="3264453" cy="1535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6288214" y="3236887"/>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5" name="Text Placeholder 12"/>
          <p:cNvSpPr>
            <a:spLocks noGrp="1"/>
          </p:cNvSpPr>
          <p:nvPr>
            <p:ph type="body" sz="quarter" idx="16" hasCustomPrompt="1"/>
          </p:nvPr>
        </p:nvSpPr>
        <p:spPr>
          <a:xfrm>
            <a:off x="8016267" y="3236887"/>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19" hasCustomPrompt="1"/>
          </p:nvPr>
        </p:nvSpPr>
        <p:spPr>
          <a:xfrm>
            <a:off x="6288214" y="496531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7" name="Text Placeholder 12"/>
          <p:cNvSpPr>
            <a:spLocks noGrp="1"/>
          </p:cNvSpPr>
          <p:nvPr>
            <p:ph type="body" sz="quarter" idx="17" hasCustomPrompt="1"/>
          </p:nvPr>
        </p:nvSpPr>
        <p:spPr>
          <a:xfrm>
            <a:off x="8016267" y="4965128"/>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a:xfrm>
            <a:off x="10386484" y="6356352"/>
            <a:ext cx="990600" cy="314177"/>
          </a:xfrm>
          <a:prstGeom prst="rect">
            <a:avLst/>
          </a:prstGeom>
        </p:spPr>
        <p:txBody>
          <a:bodyPr/>
          <a:lstStyle/>
          <a:p>
            <a:fld id="{E536FF8B-00A7-1949-8EDC-DCE78C064929}" type="datetime1">
              <a:rPr lang="fi-FI" noProof="0" smtClean="0"/>
              <a:t>9.12.2025</a:t>
            </a:fld>
            <a:endParaRPr lang="fi-FI" noProof="0"/>
          </a:p>
        </p:txBody>
      </p:sp>
      <p:pic>
        <p:nvPicPr>
          <p:cNvPr id="30" name="Kuva 29">
            <a:extLst>
              <a:ext uri="{FF2B5EF4-FFF2-40B4-BE49-F238E27FC236}">
                <a16:creationId xmlns:a16="http://schemas.microsoft.com/office/drawing/2014/main" id="{1D1C455C-3A11-094D-AA7B-04CAE66889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428" y="2144950"/>
            <a:ext cx="2851851" cy="1450093"/>
          </a:xfrm>
          <a:prstGeom prst="rect">
            <a:avLst/>
          </a:prstGeom>
        </p:spPr>
      </p:pic>
      <p:sp>
        <p:nvSpPr>
          <p:cNvPr id="2" name="Title 1">
            <a:extLst>
              <a:ext uri="{FF2B5EF4-FFF2-40B4-BE49-F238E27FC236}">
                <a16:creationId xmlns:a16="http://schemas.microsoft.com/office/drawing/2014/main" id="{A2226FDB-67F3-3944-5102-E2A9AE8E0EDA}"/>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19999731"/>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Content_40">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608524"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586816" y="3779927"/>
            <a:ext cx="3314216" cy="2160000"/>
          </a:xfrm>
          <a:prstGeom prst="rect">
            <a:avLst/>
          </a:prstGeom>
        </p:spPr>
        <p:txBody>
          <a:bodyPr lIns="0">
            <a:noAutofit/>
          </a:bodyPr>
          <a:lstStyle>
            <a:lvl1pPr marL="0" indent="0">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317772"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317772"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048728"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048728"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a:xfrm>
            <a:off x="10386484" y="6356352"/>
            <a:ext cx="990600" cy="314177"/>
          </a:xfrm>
          <a:prstGeom prst="rect">
            <a:avLst/>
          </a:prstGeom>
        </p:spPr>
        <p:txBody>
          <a:bodyPr/>
          <a:lstStyle/>
          <a:p>
            <a:fld id="{DBA5D60E-04CD-5243-9309-2D00067EF053}" type="datetime1">
              <a:rPr lang="fi-FI" noProof="0" smtClean="0"/>
              <a:t>9.12.2025</a:t>
            </a:fld>
            <a:endParaRPr lang="fi-FI" noProof="0"/>
          </a:p>
        </p:txBody>
      </p:sp>
      <p:sp>
        <p:nvSpPr>
          <p:cNvPr id="4" name="Title 1">
            <a:extLst>
              <a:ext uri="{FF2B5EF4-FFF2-40B4-BE49-F238E27FC236}">
                <a16:creationId xmlns:a16="http://schemas.microsoft.com/office/drawing/2014/main" id="{784FB71E-4D5A-0ED2-E196-B4FB5355F33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2314153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BF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64153"/>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Content_41">
    <p:spTree>
      <p:nvGrpSpPr>
        <p:cNvPr id="1" name=""/>
        <p:cNvGrpSpPr/>
        <p:nvPr/>
      </p:nvGrpSpPr>
      <p:grpSpPr>
        <a:xfrm>
          <a:off x="0" y="0"/>
          <a:ext cx="0" cy="0"/>
          <a:chOff x="0" y="0"/>
          <a:chExt cx="0" cy="0"/>
        </a:xfrm>
      </p:grpSpPr>
      <p:sp>
        <p:nvSpPr>
          <p:cNvPr id="20"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587976"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1" name="Tekstin paikkamerkki 3"/>
          <p:cNvSpPr>
            <a:spLocks noGrp="1"/>
          </p:cNvSpPr>
          <p:nvPr>
            <p:ph type="body" sz="quarter" idx="13"/>
          </p:nvPr>
        </p:nvSpPr>
        <p:spPr>
          <a:xfrm>
            <a:off x="1691977" y="1955251"/>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4443271"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5536694"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8283697"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395130"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25" hasCustomPrompt="1"/>
          </p:nvPr>
        </p:nvSpPr>
        <p:spPr>
          <a:xfrm>
            <a:off x="587976"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7" name="Tekstin paikkamerkki 3"/>
          <p:cNvSpPr>
            <a:spLocks noGrp="1"/>
          </p:cNvSpPr>
          <p:nvPr>
            <p:ph type="body" sz="quarter" idx="20"/>
          </p:nvPr>
        </p:nvSpPr>
        <p:spPr>
          <a:xfrm>
            <a:off x="1691977" y="4028709"/>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8"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4367059"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9" name="Tekstin paikkamerkki 15"/>
          <p:cNvSpPr>
            <a:spLocks noGrp="1"/>
          </p:cNvSpPr>
          <p:nvPr>
            <p:ph type="body" sz="quarter" idx="22"/>
          </p:nvPr>
        </p:nvSpPr>
        <p:spPr>
          <a:xfrm>
            <a:off x="5536694"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8207485"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395130"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a:xfrm>
            <a:off x="10386484" y="6356352"/>
            <a:ext cx="990600" cy="314177"/>
          </a:xfrm>
          <a:prstGeom prst="rect">
            <a:avLst/>
          </a:prstGeom>
        </p:spPr>
        <p:txBody>
          <a:bodyPr/>
          <a:lstStyle/>
          <a:p>
            <a:fld id="{BACE15F1-5C97-6B42-A424-BCAE7BFC922E}" type="datetime1">
              <a:rPr lang="fi-FI" noProof="0" smtClean="0"/>
              <a:t>9.12.2025</a:t>
            </a:fld>
            <a:endParaRPr lang="fi-FI" noProof="0"/>
          </a:p>
        </p:txBody>
      </p:sp>
      <p:sp>
        <p:nvSpPr>
          <p:cNvPr id="4" name="Title 1">
            <a:extLst>
              <a:ext uri="{FF2B5EF4-FFF2-40B4-BE49-F238E27FC236}">
                <a16:creationId xmlns:a16="http://schemas.microsoft.com/office/drawing/2014/main" id="{0D0979BD-B501-040B-9A9D-06FF6F7480C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816532854"/>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Content_42">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400722" y="519486"/>
            <a:ext cx="11266345" cy="1046895"/>
          </a:xfrm>
        </p:spPr>
        <p:txBody>
          <a:bodyPr/>
          <a:lstStyle>
            <a:lvl1pPr algn="ctr">
              <a:defRPr/>
            </a:lvl1pPr>
          </a:lstStyle>
          <a:p>
            <a:r>
              <a:rPr lang="fi-FI" noProof="0"/>
              <a:t>Kirjoita otsikko tähän</a:t>
            </a:r>
          </a:p>
        </p:txBody>
      </p:sp>
      <p:sp>
        <p:nvSpPr>
          <p:cNvPr id="34" name="Picture Placeholder 5">
            <a:extLst>
              <a:ext uri="{C183D7F6-B498-43B3-948B-1728B52AA6E4}">
                <adec:decorative xmlns:adec="http://schemas.microsoft.com/office/drawing/2017/decorative" val="1"/>
              </a:ext>
            </a:extLst>
          </p:cNvPr>
          <p:cNvSpPr>
            <a:spLocks noGrp="1" noChangeAspect="1"/>
          </p:cNvSpPr>
          <p:nvPr>
            <p:ph type="pic" sz="quarter" idx="34" hasCustomPrompt="1"/>
          </p:nvPr>
        </p:nvSpPr>
        <p:spPr>
          <a:xfrm>
            <a:off x="1113440" y="204437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5" name="Tekstin paikkamerkki 13"/>
          <p:cNvSpPr>
            <a:spLocks noGrp="1"/>
          </p:cNvSpPr>
          <p:nvPr>
            <p:ph type="body" sz="quarter" idx="35"/>
          </p:nvPr>
        </p:nvSpPr>
        <p:spPr>
          <a:xfrm>
            <a:off x="400722" y="3164479"/>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18" name="Picture Placeholder 5">
            <a:extLst>
              <a:ext uri="{C183D7F6-B498-43B3-948B-1728B52AA6E4}">
                <adec:decorative xmlns:adec="http://schemas.microsoft.com/office/drawing/2017/decorative" val="1"/>
              </a:ext>
            </a:extLst>
          </p:cNvPr>
          <p:cNvSpPr>
            <a:spLocks noGrp="1" noChangeAspect="1"/>
          </p:cNvSpPr>
          <p:nvPr>
            <p:ph type="pic" sz="quarter" idx="30" hasCustomPrompt="1"/>
          </p:nvPr>
        </p:nvSpPr>
        <p:spPr>
          <a:xfrm>
            <a:off x="4074656" y="205711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1" name="Tekstin paikkamerkki 13"/>
          <p:cNvSpPr>
            <a:spLocks noGrp="1"/>
          </p:cNvSpPr>
          <p:nvPr>
            <p:ph type="body" sz="quarter" idx="31"/>
          </p:nvPr>
        </p:nvSpPr>
        <p:spPr>
          <a:xfrm>
            <a:off x="3361938" y="3177211"/>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8" name="Picture Placeholder 5">
            <a:extLst>
              <a:ext uri="{C183D7F6-B498-43B3-948B-1728B52AA6E4}">
                <adec:decorative xmlns:adec="http://schemas.microsoft.com/office/drawing/2017/decorative" val="1"/>
              </a:ext>
            </a:extLst>
          </p:cNvPr>
          <p:cNvSpPr>
            <a:spLocks noGrp="1" noChangeAspect="1"/>
          </p:cNvSpPr>
          <p:nvPr>
            <p:ph type="pic" sz="quarter" idx="38" hasCustomPrompt="1"/>
          </p:nvPr>
        </p:nvSpPr>
        <p:spPr>
          <a:xfrm>
            <a:off x="7035872" y="204437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9" name="Tekstin paikkamerkki 13"/>
          <p:cNvSpPr>
            <a:spLocks noGrp="1"/>
          </p:cNvSpPr>
          <p:nvPr>
            <p:ph type="body" sz="quarter" idx="39"/>
          </p:nvPr>
        </p:nvSpPr>
        <p:spPr>
          <a:xfrm>
            <a:off x="6323154" y="3164477"/>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9997089" y="2044375"/>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284371" y="3164474"/>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6" name="Picture Placeholder 5">
            <a:extLst>
              <a:ext uri="{C183D7F6-B498-43B3-948B-1728B52AA6E4}">
                <adec:decorative xmlns:adec="http://schemas.microsoft.com/office/drawing/2017/decorative" val="1"/>
              </a:ext>
            </a:extLst>
          </p:cNvPr>
          <p:cNvSpPr>
            <a:spLocks noGrp="1" noChangeAspect="1"/>
          </p:cNvSpPr>
          <p:nvPr>
            <p:ph type="pic" sz="quarter" idx="36" hasCustomPrompt="1"/>
          </p:nvPr>
        </p:nvSpPr>
        <p:spPr>
          <a:xfrm>
            <a:off x="1113440" y="411107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7" name="Tekstin paikkamerkki 13"/>
          <p:cNvSpPr>
            <a:spLocks noGrp="1"/>
          </p:cNvSpPr>
          <p:nvPr>
            <p:ph type="body" sz="quarter" idx="37"/>
          </p:nvPr>
        </p:nvSpPr>
        <p:spPr>
          <a:xfrm>
            <a:off x="400722"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2" name="Picture Placeholder 5">
            <a:extLst>
              <a:ext uri="{C183D7F6-B498-43B3-948B-1728B52AA6E4}">
                <adec:decorative xmlns:adec="http://schemas.microsoft.com/office/drawing/2017/decorative" val="1"/>
              </a:ext>
            </a:extLst>
          </p:cNvPr>
          <p:cNvSpPr>
            <a:spLocks noGrp="1" noChangeAspect="1"/>
          </p:cNvSpPr>
          <p:nvPr>
            <p:ph type="pic" sz="quarter" idx="32" hasCustomPrompt="1"/>
          </p:nvPr>
        </p:nvSpPr>
        <p:spPr>
          <a:xfrm>
            <a:off x="4074656" y="4123803"/>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3" name="Tekstin paikkamerkki 13"/>
          <p:cNvSpPr>
            <a:spLocks noGrp="1"/>
          </p:cNvSpPr>
          <p:nvPr>
            <p:ph type="body" sz="quarter" idx="33"/>
          </p:nvPr>
        </p:nvSpPr>
        <p:spPr>
          <a:xfrm>
            <a:off x="3361938"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40" name="Picture Placeholder 5">
            <a:extLst>
              <a:ext uri="{C183D7F6-B498-43B3-948B-1728B52AA6E4}">
                <adec:decorative xmlns:adec="http://schemas.microsoft.com/office/drawing/2017/decorative" val="1"/>
              </a:ext>
            </a:extLst>
          </p:cNvPr>
          <p:cNvSpPr>
            <a:spLocks noGrp="1" noChangeAspect="1"/>
          </p:cNvSpPr>
          <p:nvPr>
            <p:ph type="pic" sz="quarter" idx="40" hasCustomPrompt="1"/>
          </p:nvPr>
        </p:nvSpPr>
        <p:spPr>
          <a:xfrm>
            <a:off x="7035872" y="411106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1" name="Tekstin paikkamerkki 13"/>
          <p:cNvSpPr>
            <a:spLocks noGrp="1"/>
          </p:cNvSpPr>
          <p:nvPr>
            <p:ph type="body" sz="quarter" idx="41"/>
          </p:nvPr>
        </p:nvSpPr>
        <p:spPr>
          <a:xfrm>
            <a:off x="6323154"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9997089" y="411106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284371"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a:xfrm>
            <a:off x="10386484" y="6356352"/>
            <a:ext cx="990600" cy="314177"/>
          </a:xfrm>
          <a:prstGeom prst="rect">
            <a:avLst/>
          </a:prstGeom>
        </p:spPr>
        <p:txBody>
          <a:bodyPr/>
          <a:lstStyle/>
          <a:p>
            <a:fld id="{7DBB1454-0CE1-4046-890D-5187D6A0796C}" type="datetime1">
              <a:rPr lang="fi-FI" noProof="0" smtClean="0"/>
              <a:t>9.12.2025</a:t>
            </a:fld>
            <a:endParaRPr lang="fi-FI" noProof="0"/>
          </a:p>
        </p:txBody>
      </p:sp>
    </p:spTree>
    <p:extLst>
      <p:ext uri="{BB962C8B-B14F-4D97-AF65-F5344CB8AC3E}">
        <p14:creationId xmlns:p14="http://schemas.microsoft.com/office/powerpoint/2010/main" val="529670972"/>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Closing_1_Thank-you">
    <p:bg>
      <p:bgPr>
        <a:solidFill>
          <a:schemeClr val="accent2"/>
        </a:solidFill>
        <a:effectLst/>
      </p:bgPr>
    </p:bg>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ctrTitle"/>
          </p:nvPr>
        </p:nvSpPr>
        <p:spPr>
          <a:xfrm>
            <a:off x="1524000" y="2235669"/>
            <a:ext cx="9144000" cy="1885015"/>
          </a:xfrm>
          <a:effectLst>
            <a:outerShdw blurRad="88900" dist="50800" dir="2700000" algn="tl" rotWithShape="0">
              <a:prstClr val="black">
                <a:alpha val="20000"/>
              </a:prstClr>
            </a:outerShdw>
          </a:effectLst>
        </p:spPr>
        <p:txBody>
          <a:bodyPr anchor="ctr">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16D09E9A-44F4-984F-8F3A-E4B77204A0B7}" type="datetime1">
              <a:rPr lang="fi-FI" noProof="0" smtClean="0"/>
              <a:t>9.12.2025</a:t>
            </a:fld>
            <a:endParaRPr lang="fi-FI" noProof="0"/>
          </a:p>
        </p:txBody>
      </p:sp>
      <p:sp>
        <p:nvSpPr>
          <p:cNvPr id="3" name="Kuvan paikkamerkki 5">
            <a:extLst>
              <a:ext uri="{FF2B5EF4-FFF2-40B4-BE49-F238E27FC236}">
                <a16:creationId xmlns:a16="http://schemas.microsoft.com/office/drawing/2014/main" id="{3DE92150-F248-4E1B-2520-7427003D0A0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Closing_2_Thank-yo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60523"/>
            <a:ext cx="9144000" cy="1891200"/>
          </a:xfrm>
          <a:effectLst/>
        </p:spPr>
        <p:txBody>
          <a:bodyPr anchor="ctr">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E1284B8-7C10-304B-B768-52DA8DF996C2}" type="datetime1">
              <a:rPr lang="fi-FI" noProof="0" smtClean="0"/>
              <a:t>9.12.2025</a:t>
            </a:fld>
            <a:endParaRPr lang="fi-FI" noProof="0"/>
          </a:p>
        </p:txBody>
      </p:sp>
    </p:spTree>
    <p:extLst>
      <p:ext uri="{BB962C8B-B14F-4D97-AF65-F5344CB8AC3E}">
        <p14:creationId xmlns:p14="http://schemas.microsoft.com/office/powerpoint/2010/main" val="537986561"/>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12192000" cy="68580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hasCustomPrompt="1"/>
          </p:nvPr>
        </p:nvSpPr>
        <p:spPr>
          <a:xfrm>
            <a:off x="516209" y="1667197"/>
            <a:ext cx="5520000" cy="768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anchor="t">
            <a:noAutofit/>
          </a:bodyPr>
          <a:lstStyle>
            <a:lvl1pPr algn="l">
              <a:defRPr sz="4667">
                <a:solidFill>
                  <a:schemeClr val="bg1"/>
                </a:solidFill>
                <a:effectLst/>
              </a:defRPr>
            </a:lvl1pPr>
          </a:lstStyle>
          <a:p>
            <a:r>
              <a:rPr lang="fi-FI"/>
              <a:t>Välikansi</a:t>
            </a:r>
            <a:endParaRPr lang="en-US"/>
          </a:p>
        </p:txBody>
      </p:sp>
      <p:sp>
        <p:nvSpPr>
          <p:cNvPr id="5" name="Kuvan paikkamerkki 5"/>
          <p:cNvSpPr>
            <a:spLocks noGrp="1" noChangeAspect="1"/>
          </p:cNvSpPr>
          <p:nvPr>
            <p:ph type="pic" sz="quarter" idx="14" hasCustomPrompt="1"/>
          </p:nvPr>
        </p:nvSpPr>
        <p:spPr>
          <a:xfrm>
            <a:off x="11369535" y="6321426"/>
            <a:ext cx="666663" cy="361524"/>
          </a:xfrm>
          <a:blipFill>
            <a:blip r:embed="rId3"/>
            <a:stretch>
              <a:fillRect/>
            </a:stretch>
          </a:blipFill>
        </p:spPr>
        <p:txBody>
          <a:bodyPr>
            <a:normAutofit/>
          </a:bodyPr>
          <a:lstStyle>
            <a:lvl1pPr marL="0" indent="0">
              <a:buNone/>
              <a:defRPr sz="667">
                <a:solidFill>
                  <a:schemeClr val="bg1"/>
                </a:solidFill>
              </a:defRPr>
            </a:lvl1pPr>
          </a:lstStyle>
          <a:p>
            <a:r>
              <a:rPr lang="fi-FI"/>
              <a:t> </a:t>
            </a:r>
          </a:p>
        </p:txBody>
      </p:sp>
      <p:sp>
        <p:nvSpPr>
          <p:cNvPr id="6" name="Footer Placeholder 4">
            <a:extLst>
              <a:ext uri="{FF2B5EF4-FFF2-40B4-BE49-F238E27FC236}">
                <a16:creationId xmlns:a16="http://schemas.microsoft.com/office/drawing/2014/main" id="{5FD70E1D-5C90-4B84-A45C-8658CCAC73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bg1"/>
                </a:solidFill>
                <a:latin typeface="OP Chevin Pro Light" panose="020F0303030000060003" pitchFamily="34" charset="0"/>
              </a:defRPr>
            </a:lvl1pPr>
          </a:lstStyle>
          <a:p>
            <a:r>
              <a:rPr lang="fi-FI"/>
              <a:t>/  OP-Luottamuksellinen</a:t>
            </a:r>
          </a:p>
        </p:txBody>
      </p:sp>
      <p:sp>
        <p:nvSpPr>
          <p:cNvPr id="8" name="Confidentiality">
            <a:extLst>
              <a:ext uri="{FF2B5EF4-FFF2-40B4-BE49-F238E27FC236}">
                <a16:creationId xmlns:a16="http://schemas.microsoft.com/office/drawing/2014/main" id="{B856D2D8-B610-46D7-B663-490C4766A655}"/>
              </a:ext>
            </a:extLst>
          </p:cNvPr>
          <p:cNvSpPr/>
          <p:nvPr userDrawn="1"/>
        </p:nvSpPr>
        <p:spPr>
          <a:xfrm>
            <a:off x="81005" y="6403984"/>
            <a:ext cx="600001" cy="220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fi-FI" sz="1000" noProof="0">
                <a:solidFill>
                  <a:schemeClr val="bg1"/>
                </a:solidFill>
                <a:latin typeface="OP Chevin Pro Light" pitchFamily="34" charset="0"/>
              </a:rPr>
              <a:t>© OP</a:t>
            </a:r>
          </a:p>
        </p:txBody>
      </p:sp>
    </p:spTree>
    <p:extLst>
      <p:ext uri="{BB962C8B-B14F-4D97-AF65-F5344CB8AC3E}">
        <p14:creationId xmlns:p14="http://schemas.microsoft.com/office/powerpoint/2010/main" val="445254640"/>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userDrawn="1">
  <p:cSld name="Vertailu 2">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A83D12-7AF6-4F2B-9C67-45B02D552B88}" type="datetime1">
              <a:rPr lang="fi-FI" smtClean="0"/>
              <a:t>9.12.2025</a:t>
            </a:fld>
            <a:endParaRPr lang="fi-FI"/>
          </a:p>
        </p:txBody>
      </p:sp>
      <p:sp>
        <p:nvSpPr>
          <p:cNvPr id="8" name="Footer Placeholder 7"/>
          <p:cNvSpPr>
            <a:spLocks noGrp="1"/>
          </p:cNvSpPr>
          <p:nvPr>
            <p:ph type="ftr" sz="quarter" idx="11"/>
          </p:nvPr>
        </p:nvSpPr>
        <p:spPr/>
        <p:txBody>
          <a:bodyPr/>
          <a:lstStyle/>
          <a:p>
            <a:r>
              <a:rPr lang="fi-FI"/>
              <a:t>/  OP-Luottamuksellinen</a:t>
            </a:r>
          </a:p>
        </p:txBody>
      </p:sp>
      <p:sp>
        <p:nvSpPr>
          <p:cNvPr id="9" name="Slide Number Placeholder 8"/>
          <p:cNvSpPr>
            <a:spLocks noGrp="1"/>
          </p:cNvSpPr>
          <p:nvPr>
            <p:ph type="sldNum" sz="quarter" idx="12"/>
          </p:nvPr>
        </p:nvSpPr>
        <p:spPr/>
        <p:txBody>
          <a:bodyPr/>
          <a:lstStyle/>
          <a:p>
            <a:fld id="{2CFBC310-412D-4841-958B-3949C676B8F0}" type="slidenum">
              <a:rPr lang="fi-FI" smtClean="0"/>
              <a:t>‹#›</a:t>
            </a:fld>
            <a:endParaRPr lang="fi-FI"/>
          </a:p>
        </p:txBody>
      </p:sp>
      <p:sp>
        <p:nvSpPr>
          <p:cNvPr id="11" name="Text Placeholder 2"/>
          <p:cNvSpPr>
            <a:spLocks noGrp="1"/>
          </p:cNvSpPr>
          <p:nvPr>
            <p:ph type="body" idx="1"/>
          </p:nvPr>
        </p:nvSpPr>
        <p:spPr>
          <a:xfrm>
            <a:off x="681007"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681007"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6081599"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4" name="Content Placeholder 5"/>
          <p:cNvSpPr>
            <a:spLocks noGrp="1"/>
          </p:cNvSpPr>
          <p:nvPr>
            <p:ph sz="quarter" idx="4"/>
          </p:nvPr>
        </p:nvSpPr>
        <p:spPr>
          <a:xfrm>
            <a:off x="6081599"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681005" y="277092"/>
            <a:ext cx="10681939" cy="1292907"/>
          </a:xfrm>
        </p:spPr>
        <p:txBody>
          <a:bodyPr/>
          <a:lstStyle/>
          <a:p>
            <a:r>
              <a:rPr lang="en-US"/>
              <a:t>Click to edit Master title style</a:t>
            </a:r>
          </a:p>
        </p:txBody>
      </p:sp>
    </p:spTree>
    <p:extLst>
      <p:ext uri="{BB962C8B-B14F-4D97-AF65-F5344CB8AC3E}">
        <p14:creationId xmlns:p14="http://schemas.microsoft.com/office/powerpoint/2010/main" val="283799120"/>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obj">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a:t>Click to edit Master title style</a:t>
            </a:r>
          </a:p>
        </p:txBody>
      </p:sp>
      <p:sp>
        <p:nvSpPr>
          <p:cNvPr id="3" name="Content Placeholder 2"/>
          <p:cNvSpPr>
            <a:spLocks noGrp="1"/>
          </p:cNvSpPr>
          <p:nvPr>
            <p:ph idx="1"/>
          </p:nvPr>
        </p:nvSpPr>
        <p:spPr>
          <a:xfrm>
            <a:off x="681005" y="1662124"/>
            <a:ext cx="5330328" cy="4535785"/>
          </a:xfrm>
        </p:spPr>
        <p:txBody>
          <a:bodyPr>
            <a:noAutofit/>
          </a:bodyPr>
          <a:lstStyle>
            <a:lvl1pPr>
              <a:defRPr spc="-67" baseline="0"/>
            </a:lvl1pPr>
            <a:lvl2pPr>
              <a:defRPr spc="-67" baseline="0"/>
            </a:lvl2pPr>
            <a:lvl3pPr>
              <a:defRPr spc="-67" baseline="0"/>
            </a:lvl3pPr>
            <a:lvl4pPr>
              <a:defRPr spc="-67" baseline="0"/>
            </a:lvl4pPr>
            <a:lvl5pPr>
              <a:defRPr spc="-67"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pc="-67" baseline="0"/>
            </a:lvl1pPr>
          </a:lstStyle>
          <a:p>
            <a:fld id="{B238053C-C71E-4036-964D-C57183A3E99B}" type="datetime1">
              <a:rPr lang="fi-FI" smtClean="0"/>
              <a:t>9.12.2025</a:t>
            </a:fld>
            <a:endParaRPr lang="fi-FI"/>
          </a:p>
        </p:txBody>
      </p:sp>
      <p:sp>
        <p:nvSpPr>
          <p:cNvPr id="6" name="Slide Number Placeholder 5"/>
          <p:cNvSpPr>
            <a:spLocks noGrp="1"/>
          </p:cNvSpPr>
          <p:nvPr>
            <p:ph type="sldNum" sz="quarter" idx="12"/>
          </p:nvPr>
        </p:nvSpPr>
        <p:spPr/>
        <p:txBody>
          <a:bodyPr/>
          <a:lstStyle>
            <a:lvl1pPr>
              <a:defRPr spc="-67" baseline="0"/>
            </a:lvl1pPr>
          </a:lstStyle>
          <a:p>
            <a:fld id="{2CFBC310-412D-4841-958B-3949C676B8F0}" type="slidenum">
              <a:rPr lang="fi-FI" smtClean="0"/>
              <a:pPr/>
              <a:t>‹#›</a:t>
            </a:fld>
            <a:endParaRPr lang="fi-FI"/>
          </a:p>
        </p:txBody>
      </p:sp>
      <p:sp>
        <p:nvSpPr>
          <p:cNvPr id="8" name="Footer Placeholder 4">
            <a:extLst>
              <a:ext uri="{FF2B5EF4-FFF2-40B4-BE49-F238E27FC236}">
                <a16:creationId xmlns:a16="http://schemas.microsoft.com/office/drawing/2014/main" id="{3BE65326-D5D9-4020-B151-76B1C978AB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a:t>/  OP-Luottamuksellinen</a:t>
            </a:r>
          </a:p>
        </p:txBody>
      </p:sp>
    </p:spTree>
    <p:extLst>
      <p:ext uri="{BB962C8B-B14F-4D97-AF65-F5344CB8AC3E}">
        <p14:creationId xmlns:p14="http://schemas.microsoft.com/office/powerpoint/2010/main" val="472037171"/>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userDrawn="1">
  <p:cSld name="Section_4_Välikansi_kuva_alhaalla">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br>
              <a:rPr lang="fi-FI" noProof="0"/>
            </a:br>
            <a:r>
              <a:rPr lang="fi-FI" noProof="0"/>
              <a:t>Lisää kuva napauttamalla kuvaketta TAI aktivoi kuvakehys ja klikkaa valikosta lisää/</a:t>
            </a:r>
            <a:r>
              <a:rPr lang="fi-FI" noProof="0" err="1"/>
              <a:t>insert</a:t>
            </a:r>
            <a:r>
              <a:rPr lang="fi-FI" noProof="0"/>
              <a:t> &gt; Kuva/</a:t>
            </a:r>
            <a:r>
              <a:rPr lang="fi-FI" noProof="0" err="1"/>
              <a:t>picture</a:t>
            </a:r>
            <a:r>
              <a:rPr lang="fi-FI" noProof="0"/>
              <a:t> &gt; Kuva tiedostosta/Picture </a:t>
            </a:r>
            <a:r>
              <a:rPr lang="fi-FI" noProof="0" err="1"/>
              <a:t>from</a:t>
            </a:r>
            <a:r>
              <a:rPr lang="fi-FI" noProof="0"/>
              <a:t> </a:t>
            </a:r>
            <a:r>
              <a:rPr lang="fi-FI" noProof="0" err="1"/>
              <a:t>file</a:t>
            </a:r>
            <a:endParaRPr lang="fi-FI" noProof="0"/>
          </a:p>
        </p:txBody>
      </p:sp>
      <p:sp>
        <p:nvSpPr>
          <p:cNvPr id="2" name="Title 1"/>
          <p:cNvSpPr>
            <a:spLocks noGrp="1"/>
          </p:cNvSpPr>
          <p:nvPr>
            <p:ph type="title" hasCustomPrompt="1"/>
          </p:nvPr>
        </p:nvSpPr>
        <p:spPr>
          <a:xfrm>
            <a:off x="522408" y="1215815"/>
            <a:ext cx="6167824" cy="579212"/>
          </a:xfrm>
        </p:spPr>
        <p:txBody>
          <a:bodyPr anchor="ctr"/>
          <a:lstStyle>
            <a:lvl1pPr>
              <a:defRPr spc="-67" baseline="0"/>
            </a:lvl1pPr>
          </a:lstStyle>
          <a:p>
            <a:r>
              <a:rPr lang="fi-FI" noProof="0"/>
              <a:t>Kirjoita välikannen otsikko</a:t>
            </a:r>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lvl1pPr>
              <a:defRPr>
                <a:solidFill>
                  <a:schemeClr val="bg1"/>
                </a:solidFill>
              </a:defRPr>
            </a:lvl1pPr>
          </a:lstStyle>
          <a:p>
            <a:fld id="{715A0576-9581-491A-8FA0-DB956551F861}" type="datetime1">
              <a:rPr lang="fi-FI" noProof="0" smtClean="0"/>
              <a:t>9.12.2025</a:t>
            </a:fld>
            <a:endParaRPr lang="fi-FI" noProof="0"/>
          </a:p>
        </p:txBody>
      </p:sp>
    </p:spTree>
    <p:extLst>
      <p:ext uri="{BB962C8B-B14F-4D97-AF65-F5344CB8AC3E}">
        <p14:creationId xmlns:p14="http://schemas.microsoft.com/office/powerpoint/2010/main" val="3437525369"/>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userDrawn="1">
  <p:cSld name="Content_3_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pc="-67" baseline="0"/>
            </a:lvl1pPr>
          </a:lstStyle>
          <a:p>
            <a:r>
              <a:rPr lang="fi-FI" noProof="0"/>
              <a:t>Kirjoita otsikko tähän</a:t>
            </a:r>
          </a:p>
        </p:txBody>
      </p:sp>
      <p:sp>
        <p:nvSpPr>
          <p:cNvPr id="3" name="Content Placeholder 2"/>
          <p:cNvSpPr>
            <a:spLocks noGrp="1"/>
          </p:cNvSpPr>
          <p:nvPr>
            <p:ph idx="1" hasCustomPrompt="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fi-FI" noProof="0"/>
              <a:t>Lisää teksti</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p>
            <a:fld id="{9619B1BF-8E1D-4667-9BEE-79C8D9B3AAEF}" type="datetime1">
              <a:rPr lang="fi-FI" noProof="0" smtClean="0"/>
              <a:t>9.12.2025</a:t>
            </a:fld>
            <a:endParaRPr lang="fi-FI" noProof="0"/>
          </a:p>
        </p:txBody>
      </p:sp>
    </p:spTree>
    <p:extLst>
      <p:ext uri="{BB962C8B-B14F-4D97-AF65-F5344CB8AC3E}">
        <p14:creationId xmlns:p14="http://schemas.microsoft.com/office/powerpoint/2010/main" val="1699245827"/>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1005" y="279796"/>
            <a:ext cx="10681939" cy="1292907"/>
          </a:xfrm>
        </p:spPr>
        <p:txBody>
          <a:bodyPr/>
          <a:lstStyle/>
          <a:p>
            <a:r>
              <a:rPr lang="fi-FI"/>
              <a:t>Muokkaa ots. perustyyl. napsautt.</a:t>
            </a:r>
            <a:endParaRPr lang="en-US" dirty="0"/>
          </a:p>
        </p:txBody>
      </p:sp>
      <p:sp>
        <p:nvSpPr>
          <p:cNvPr id="3" name="Content Placeholder 2"/>
          <p:cNvSpPr>
            <a:spLocks noGrp="1"/>
          </p:cNvSpPr>
          <p:nvPr>
            <p:ph sz="half" idx="1"/>
          </p:nvPr>
        </p:nvSpPr>
        <p:spPr>
          <a:xfrm>
            <a:off x="681005"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083300"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393DDBB-CCEF-4919-8610-957CB0341B87}" type="datetime1">
              <a:rPr lang="fi-FI" smtClean="0"/>
              <a:t>9.12.2025</a:t>
            </a:fld>
            <a:endParaRPr lang="fi-FI"/>
          </a:p>
        </p:txBody>
      </p:sp>
      <p:sp>
        <p:nvSpPr>
          <p:cNvPr id="6" name="Footer Placeholder 5"/>
          <p:cNvSpPr>
            <a:spLocks noGrp="1"/>
          </p:cNvSpPr>
          <p:nvPr>
            <p:ph type="ftr" sz="quarter" idx="11"/>
          </p:nvPr>
        </p:nvSpPr>
        <p:spPr/>
        <p:txBody>
          <a:bodyPr/>
          <a:lstStyle/>
          <a:p>
            <a:r>
              <a:rPr lang="fi-FI" dirty="0"/>
              <a:t>/  OP-Luottamuksellinen</a:t>
            </a:r>
          </a:p>
        </p:txBody>
      </p:sp>
      <p:sp>
        <p:nvSpPr>
          <p:cNvPr id="7" name="Slide Number Placeholder 6"/>
          <p:cNvSpPr>
            <a:spLocks noGrp="1"/>
          </p:cNvSpPr>
          <p:nvPr>
            <p:ph type="sldNum" sz="quarter" idx="12"/>
          </p:nvPr>
        </p:nvSpPr>
        <p:spPr/>
        <p:txBody>
          <a:bodyPr/>
          <a:lstStyle/>
          <a:p>
            <a:fld id="{2CFBC310-412D-4841-958B-3949C676B8F0}" type="slidenum">
              <a:rPr lang="fi-FI" smtClean="0"/>
              <a:t>‹#›</a:t>
            </a:fld>
            <a:endParaRPr lang="fi-FI"/>
          </a:p>
        </p:txBody>
      </p:sp>
    </p:spTree>
    <p:extLst>
      <p:ext uri="{BB962C8B-B14F-4D97-AF65-F5344CB8AC3E}">
        <p14:creationId xmlns:p14="http://schemas.microsoft.com/office/powerpoint/2010/main" val="1912044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ank you + Contac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53B59-958D-4DB8-B462-2146F23CEAE6}"/>
              </a:ext>
            </a:extLst>
          </p:cNvPr>
          <p:cNvSpPr>
            <a:spLocks noGrp="1"/>
          </p:cNvSpPr>
          <p:nvPr>
            <p:ph type="title" hasCustomPrompt="1"/>
          </p:nvPr>
        </p:nvSpPr>
        <p:spPr>
          <a:xfrm>
            <a:off x="1280161" y="2513189"/>
            <a:ext cx="10416539" cy="1325563"/>
          </a:xfrm>
        </p:spPr>
        <p:txBody>
          <a:bodyPr>
            <a:noAutofit/>
          </a:bodyPr>
          <a:lstStyle>
            <a:lvl1pPr>
              <a:defRPr sz="4000" b="1"/>
            </a:lvl1pPr>
          </a:lstStyle>
          <a:p>
            <a:r>
              <a:rPr lang="en-US"/>
              <a:t>CLICK TO EDIT MASTER TITLE STYLE</a:t>
            </a:r>
            <a:endParaRPr lang="fi-FI"/>
          </a:p>
        </p:txBody>
      </p:sp>
      <p:sp>
        <p:nvSpPr>
          <p:cNvPr id="8" name="Text Placeholder 7">
            <a:extLst>
              <a:ext uri="{FF2B5EF4-FFF2-40B4-BE49-F238E27FC236}">
                <a16:creationId xmlns:a16="http://schemas.microsoft.com/office/drawing/2014/main" id="{E7E6D42D-DCA6-4859-8367-56D450A2725D}"/>
              </a:ext>
            </a:extLst>
          </p:cNvPr>
          <p:cNvSpPr>
            <a:spLocks noGrp="1"/>
          </p:cNvSpPr>
          <p:nvPr>
            <p:ph type="body" sz="quarter" idx="10"/>
          </p:nvPr>
        </p:nvSpPr>
        <p:spPr>
          <a:xfrm>
            <a:off x="1280160" y="4043363"/>
            <a:ext cx="6464808" cy="2379838"/>
          </a:xfrm>
        </p:spPr>
        <p:txBody>
          <a:bodyPr>
            <a:normAutofit/>
          </a:bodyPr>
          <a:lstStyle>
            <a:lvl1pPr marL="0" indent="0">
              <a:buNone/>
              <a:defRPr sz="2400">
                <a:solidFill>
                  <a:schemeClr val="tx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600">
                <a:solidFill>
                  <a:schemeClr val="tx1"/>
                </a:solidFill>
              </a:defRPr>
            </a:lvl4pPr>
            <a:lvl5pPr marL="1828800" indent="0">
              <a:buNone/>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5" name="Kuva 4">
            <a:extLst>
              <a:ext uri="{FF2B5EF4-FFF2-40B4-BE49-F238E27FC236}">
                <a16:creationId xmlns:a16="http://schemas.microsoft.com/office/drawing/2014/main" id="{30E076F8-4D92-E242-8CE5-24BBD13A522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625761" y="487615"/>
            <a:ext cx="1159496" cy="494148"/>
          </a:xfrm>
          <a:prstGeom prst="rect">
            <a:avLst/>
          </a:prstGeom>
        </p:spPr>
      </p:pic>
    </p:spTree>
    <p:extLst>
      <p:ext uri="{BB962C8B-B14F-4D97-AF65-F5344CB8AC3E}">
        <p14:creationId xmlns:p14="http://schemas.microsoft.com/office/powerpoint/2010/main" val="1883784684"/>
      </p:ext>
    </p:extLst>
  </p:cSld>
  <p:clrMapOvr>
    <a:overrideClrMapping bg1="dk1" tx1="lt1" bg2="dk2" tx2="lt2" accent1="accent1" accent2="accent2" accent3="accent3" accent4="accent4" accent5="accent5" accent6="accent6" hlink="hlink" folHlink="folHlink"/>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showMasterSp="0" preserve="1" userDrawn="1">
  <p:cSld name="Title_1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extLst>
                <a:ext uri="{96DAC541-7B7A-43D3-8B79-37D633B846F1}">
                  <asvg:svgBlip xmlns:asvg="http://schemas.microsoft.com/office/drawing/2016/SVG/main" r:embed="rId3"/>
                </a:ext>
              </a:extLst>
            </a:blip>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2955F9C9-6989-B541-ABA1-FB213DDEB30E}" type="datetime1">
              <a:rPr lang="fi-FI" smtClean="0"/>
              <a:t>9.12.2025</a:t>
            </a:fld>
            <a:endParaRPr lang="fi-FI" dirty="0"/>
          </a:p>
        </p:txBody>
      </p:sp>
    </p:spTree>
    <p:extLst>
      <p:ext uri="{BB962C8B-B14F-4D97-AF65-F5344CB8AC3E}">
        <p14:creationId xmlns:p14="http://schemas.microsoft.com/office/powerpoint/2010/main" val="2236403150"/>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showMasterSp="0" preserve="1" userDrawn="1">
  <p:cSld name="Title_1b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B7AD2153-6147-2A45-B5B2-6688E6CCB05F}" type="datetime1">
              <a:rPr lang="fi-FI" smtClean="0"/>
              <a:t>9.12.2025</a:t>
            </a:fld>
            <a:endParaRPr lang="fi-FI" dirty="0"/>
          </a:p>
        </p:txBody>
      </p:sp>
    </p:spTree>
    <p:extLst>
      <p:ext uri="{BB962C8B-B14F-4D97-AF65-F5344CB8AC3E}">
        <p14:creationId xmlns:p14="http://schemas.microsoft.com/office/powerpoint/2010/main" val="374041840"/>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showMasterSp="0" preserve="1" userDrawn="1">
  <p:cSld name="Title_2_OP-Pohjol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8EE67C3-884D-148B-1ADB-F015D1244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287" y="495627"/>
            <a:ext cx="1036189" cy="1036189"/>
          </a:xfrm>
          <a:prstGeom prst="rect">
            <a:avLst/>
          </a:prstGeom>
        </p:spPr>
      </p:pic>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64B752E9-E2A3-E141-BE41-D9DEDCABCBA8}" type="datetime1">
              <a:rPr lang="fi-FI" smtClean="0"/>
              <a:t>9.12.2025</a:t>
            </a:fld>
            <a:endParaRPr lang="fi-FI" dirty="0"/>
          </a:p>
        </p:txBody>
      </p:sp>
    </p:spTree>
    <p:extLst>
      <p:ext uri="{BB962C8B-B14F-4D97-AF65-F5344CB8AC3E}">
        <p14:creationId xmlns:p14="http://schemas.microsoft.com/office/powerpoint/2010/main" val="4191955290"/>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showMasterSp="0" preserve="1" userDrawn="1">
  <p:cSld name="Title_2b_OP-Pohjola">
    <p:spTree>
      <p:nvGrpSpPr>
        <p:cNvPr id="1" name=""/>
        <p:cNvGrpSpPr/>
        <p:nvPr/>
      </p:nvGrpSpPr>
      <p:grpSpPr>
        <a:xfrm>
          <a:off x="0" y="0"/>
          <a:ext cx="0" cy="0"/>
          <a:chOff x="0" y="0"/>
          <a:chExt cx="0" cy="0"/>
        </a:xfrm>
      </p:grpSpPr>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E341C7E2-9421-4548-B286-70B42377D2C3}" type="datetime1">
              <a:rPr lang="fi-FI" smtClean="0"/>
              <a:t>9.12.2025</a:t>
            </a:fld>
            <a:endParaRPr lang="fi-FI" dirty="0"/>
          </a:p>
        </p:txBody>
      </p:sp>
      <p:pic>
        <p:nvPicPr>
          <p:cNvPr id="5" name="Graphic 4">
            <a:extLst>
              <a:ext uri="{FF2B5EF4-FFF2-40B4-BE49-F238E27FC236}">
                <a16:creationId xmlns:a16="http://schemas.microsoft.com/office/drawing/2014/main" id="{D52D9107-E0DE-0248-59F0-682B8E558B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758" y="495627"/>
            <a:ext cx="3142841" cy="751677"/>
          </a:xfrm>
          <a:prstGeom prst="rect">
            <a:avLst/>
          </a:prstGeom>
        </p:spPr>
      </p:pic>
    </p:spTree>
    <p:extLst>
      <p:ext uri="{BB962C8B-B14F-4D97-AF65-F5344CB8AC3E}">
        <p14:creationId xmlns:p14="http://schemas.microsoft.com/office/powerpoint/2010/main" val="2688706140"/>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showMasterSp="0" preserve="1" userDrawn="1">
  <p:cSld name="Title_3_OP-Pohjol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7BDBAA8-180A-C247-8384-B6C5446818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219" y="1724823"/>
            <a:ext cx="4715563" cy="1262400"/>
          </a:xfrm>
          <a:prstGeom prst="rect">
            <a:avLst/>
          </a:prstGeom>
        </p:spPr>
      </p:pic>
      <p:sp>
        <p:nvSpPr>
          <p:cNvPr id="2" name="Title 1"/>
          <p:cNvSpPr>
            <a:spLocks noGrp="1"/>
          </p:cNvSpPr>
          <p:nvPr>
            <p:ph type="ctrTitle"/>
          </p:nvPr>
        </p:nvSpPr>
        <p:spPr>
          <a:xfrm>
            <a:off x="1524000" y="3201726"/>
            <a:ext cx="9144000" cy="1706879"/>
          </a:xfrm>
          <a:effectLst/>
        </p:spPr>
        <p:txBody>
          <a:bodyPr anchor="b" anchorCtr="0">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4289"/>
            <a:ext cx="9144000" cy="598475"/>
          </a:xfrm>
          <a:effectLst/>
        </p:spPr>
        <p:txBody>
          <a:bodyPr>
            <a:normAutofit/>
          </a:bodyPr>
          <a:lstStyle>
            <a:lvl1pPr marL="0" indent="0" algn="ctr">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noProof="0"/>
              <a:t>© OP Pohjola / OP-Konfidentiell</a:t>
            </a:r>
            <a:endParaRPr lang="fi-FI" noProof="0"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lvl1pPr>
          </a:lstStyle>
          <a:p>
            <a:fld id="{6AEB714A-0618-5742-924B-547278803B50}" type="datetime1">
              <a:rPr lang="fi-FI" noProof="0" smtClean="0"/>
              <a:t>9.12.2025</a:t>
            </a:fld>
            <a:endParaRPr lang="fi-FI" noProof="0" dirty="0"/>
          </a:p>
        </p:txBody>
      </p:sp>
    </p:spTree>
    <p:extLst>
      <p:ext uri="{BB962C8B-B14F-4D97-AF65-F5344CB8AC3E}">
        <p14:creationId xmlns:p14="http://schemas.microsoft.com/office/powerpoint/2010/main" val="1770985247"/>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Title_4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4" name="Kuvan paikkamerkki 26">
            <a:extLst>
              <a:ext uri="{FF2B5EF4-FFF2-40B4-BE49-F238E27FC236}">
                <a16:creationId xmlns:a16="http://schemas.microsoft.com/office/drawing/2014/main" id="{217FD3E2-566E-E849-879F-3234DAB0855C}"/>
              </a:ext>
              <a:ext uri="{C183D7F6-B498-43B3-948B-1728B52AA6E4}">
                <adec:decorative xmlns:adec="http://schemas.microsoft.com/office/drawing/2017/decorative" val="1"/>
              </a:ext>
            </a:extLst>
          </p:cNvPr>
          <p:cNvSpPr>
            <a:spLocks noGrp="1"/>
          </p:cNvSpPr>
          <p:nvPr>
            <p:ph type="pic" sz="quarter" idx="20" hasCustomPrompt="1"/>
          </p:nvPr>
        </p:nvSpPr>
        <p:spPr>
          <a:xfrm>
            <a:off x="3743086" y="1730647"/>
            <a:ext cx="4668164" cy="1261397"/>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fi-FI" noProof="0" dirty="0"/>
              <a:t> </a:t>
            </a:r>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6352"/>
            <a:ext cx="2400000" cy="314177"/>
          </a:xfrm>
        </p:spPr>
        <p:txBody>
          <a:bodyPr/>
          <a:lstStyle>
            <a:lvl1pPr>
              <a:defRPr>
                <a:solidFill>
                  <a:schemeClr val="bg1"/>
                </a:solidFill>
              </a:defRPr>
            </a:lvl1pPr>
          </a:lstStyle>
          <a:p>
            <a:r>
              <a:rPr lang="fi-FI" noProof="0" dirty="0"/>
              <a:t>© OP Pohjola / OP-</a:t>
            </a:r>
            <a:r>
              <a:rPr lang="fi-FI" noProof="0" dirty="0" err="1"/>
              <a:t>Konfidentiell</a:t>
            </a:r>
            <a:endParaRPr lang="fi-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D7D57094-C61E-5B41-9B96-8576DE674CBB}" type="datetime1">
              <a:rPr lang="fi-FI" noProof="0" smtClean="0"/>
              <a:t>9.12.2025</a:t>
            </a:fld>
            <a:endParaRPr lang="fi-FI" noProof="0" dirty="0"/>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Title_5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fi-FI" noProof="0"/>
              <a:t>© OP Pohjola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7666"/>
            <a:ext cx="990600" cy="314177"/>
          </a:xfrm>
        </p:spPr>
        <p:txBody>
          <a:bodyPr/>
          <a:lstStyle>
            <a:lvl1pPr algn="r">
              <a:defRPr>
                <a:solidFill>
                  <a:schemeClr val="bg1"/>
                </a:solidFill>
              </a:defRPr>
            </a:lvl1pPr>
          </a:lstStyle>
          <a:p>
            <a:fld id="{B1A32013-A8D6-2E4D-A4B5-B48BCDA52BAC}" type="datetime1">
              <a:rPr lang="fi-FI" noProof="0" smtClean="0"/>
              <a:t>9.12.2025</a:t>
            </a:fld>
            <a:endParaRPr lang="fi-FI" noProof="0" dirty="0"/>
          </a:p>
        </p:txBody>
      </p:sp>
      <p:sp>
        <p:nvSpPr>
          <p:cNvPr id="7" name="Kuvan paikkamerkki 26">
            <a:extLst>
              <a:ext uri="{FF2B5EF4-FFF2-40B4-BE49-F238E27FC236}">
                <a16:creationId xmlns:a16="http://schemas.microsoft.com/office/drawing/2014/main" id="{7D099B86-F557-AEA0-2CC5-2C707EE00299}"/>
              </a:ext>
              <a:ext uri="{C183D7F6-B498-43B3-948B-1728B52AA6E4}">
                <adec:decorative xmlns:adec="http://schemas.microsoft.com/office/drawing/2017/decorative" val="1"/>
              </a:ext>
            </a:extLst>
          </p:cNvPr>
          <p:cNvSpPr>
            <a:spLocks noGrp="1"/>
          </p:cNvSpPr>
          <p:nvPr>
            <p:ph type="pic" sz="quarter" idx="20" hasCustomPrompt="1"/>
          </p:nvPr>
        </p:nvSpPr>
        <p:spPr>
          <a:xfrm>
            <a:off x="3761918" y="1840295"/>
            <a:ext cx="4668164" cy="1101389"/>
          </a:xfrm>
          <a:blipFill dpi="0" rotWithShape="1">
            <a:blip r:embed="rId2"/>
            <a:srcRect/>
            <a:stretch>
              <a:fillRect l="2000" t="2000" r="2000" b="2000"/>
            </a:stretch>
          </a:blipFill>
        </p:spPr>
        <p:txBody>
          <a:bodyPr/>
          <a:lstStyle>
            <a:lvl1pPr marL="0" indent="0">
              <a:buNone/>
              <a:defRPr/>
            </a:lvl1pPr>
          </a:lstStyle>
          <a:p>
            <a:r>
              <a:rPr lang="fi-FI" noProof="0" dirty="0"/>
              <a:t> </a:t>
            </a:r>
          </a:p>
        </p:txBody>
      </p:sp>
    </p:spTree>
    <p:extLst>
      <p:ext uri="{BB962C8B-B14F-4D97-AF65-F5344CB8AC3E}">
        <p14:creationId xmlns:p14="http://schemas.microsoft.com/office/powerpoint/2010/main" val="2044489954"/>
      </p:ext>
    </p:extLst>
  </p:cSld>
  <p:clrMapOvr>
    <a:overrideClrMapping bg1="lt1" tx1="dk1" bg2="lt2" tx2="dk2" accent1="accent1" accent2="accent2" accent3="accent3" accent4="accent4" accent5="accent5" accent6="accent6" hlink="hlink" folHlink="folHlink"/>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Title_6_OP_och_andelsbanken">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2280"/>
            <a:ext cx="2400000" cy="314177"/>
          </a:xfrm>
        </p:spPr>
        <p:txBody>
          <a:bodyPr/>
          <a:lstStyle>
            <a:lvl1pPr>
              <a:defRPr>
                <a:solidFill>
                  <a:schemeClr val="bg1"/>
                </a:solidFill>
              </a:defRPr>
            </a:lvl1pPr>
          </a:lstStyle>
          <a:p>
            <a:r>
              <a:rPr lang="sv-FI" noProof="0"/>
              <a:t>© OP Pohjola / OP-Konfidentiell</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4923692" y="1924421"/>
            <a:ext cx="2266792" cy="1061056"/>
          </a:xfrm>
          <a:blipFill>
            <a:blip r:embed="rId2">
              <a:extLst>
                <a:ext uri="{96DAC541-7B7A-43D3-8B79-37D633B846F1}">
                  <asvg:svgBlip xmlns:asvg="http://schemas.microsoft.com/office/drawing/2016/SVG/main" r:embed="rId3"/>
                </a:ext>
              </a:extLst>
            </a:blip>
            <a:srcRect/>
            <a:stretch>
              <a:fillRect l="3497" r="2884"/>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DB5A26E2-83F1-FC44-CC2D-AFD3C1BF8015}"/>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74371066-6BCC-4A42-A823-8342F5F81775}" type="datetime1">
              <a:rPr lang="fi-FI" noProof="0" smtClean="0"/>
              <a:t>9.12.2025</a:t>
            </a:fld>
            <a:endParaRPr lang="fi-FI" noProof="0" dirty="0"/>
          </a:p>
        </p:txBody>
      </p:sp>
    </p:spTree>
    <p:extLst>
      <p:ext uri="{BB962C8B-B14F-4D97-AF65-F5344CB8AC3E}">
        <p14:creationId xmlns:p14="http://schemas.microsoft.com/office/powerpoint/2010/main" val="2252114249"/>
      </p:ext>
    </p:extLst>
  </p:cSld>
  <p:clrMapOvr>
    <a:overrideClrMapping bg1="lt1" tx1="dk1" bg2="lt2" tx2="dk2" accent1="accent1" accent2="accent2" accent3="accent3" accent4="accent4" accent5="accent5" accent6="accent6" hlink="hlink" folHlink="folHlink"/>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Title_7_Pohjola">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072881" y="1924421"/>
            <a:ext cx="5772539" cy="1061056"/>
          </a:xfrm>
          <a:blipFill>
            <a:blip r:embed="rId2">
              <a:extLst>
                <a:ext uri="{96DAC541-7B7A-43D3-8B79-37D633B846F1}">
                  <asvg:svgBlip xmlns:asvg="http://schemas.microsoft.com/office/drawing/2016/SVG/main" r:embed="rId3"/>
                </a:ext>
              </a:extLst>
            </a:blip>
            <a:srcRect/>
            <a:stretch>
              <a:fillRect l="2156" t="-167" r="1293" b="-167"/>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3C097B11-0570-1C99-CD97-70B502C205DA}"/>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150872EF-9A4B-AF4F-AFF2-3628D9A76FF1}" type="datetime1">
              <a:rPr lang="fi-FI" noProof="0" smtClean="0"/>
              <a:t>9.12.2025</a:t>
            </a:fld>
            <a:endParaRPr lang="fi-FI" noProof="0" dirty="0"/>
          </a:p>
        </p:txBody>
      </p:sp>
    </p:spTree>
    <p:extLst>
      <p:ext uri="{BB962C8B-B14F-4D97-AF65-F5344CB8AC3E}">
        <p14:creationId xmlns:p14="http://schemas.microsoft.com/office/powerpoint/2010/main" val="667819729"/>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Title_8_OP-Hem">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sv-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266832" y="1924421"/>
            <a:ext cx="5455137" cy="1061056"/>
          </a:xfrm>
          <a:blipFill>
            <a:blip r:embed="rId2">
              <a:extLst>
                <a:ext uri="{96DAC541-7B7A-43D3-8B79-37D633B846F1}">
                  <asvg:svgBlip xmlns:asvg="http://schemas.microsoft.com/office/drawing/2016/SVG/main" r:embed="rId3"/>
                </a:ext>
              </a:extLst>
            </a:blip>
            <a:srcRect/>
            <a:stretch>
              <a:fillRect l="21396" r="21396"/>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45C2ABEC-4B4A-EBDD-0401-0BAE4B7196B9}"/>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6629EE68-A034-9E40-83BB-CDD58AA68690}" type="datetime1">
              <a:rPr lang="fi-FI" noProof="0" smtClean="0"/>
              <a:t>9.12.2025</a:t>
            </a:fld>
            <a:endParaRPr lang="fi-FI" noProof="0" dirty="0"/>
          </a:p>
        </p:txBody>
      </p:sp>
    </p:spTree>
    <p:extLst>
      <p:ext uri="{BB962C8B-B14F-4D97-AF65-F5344CB8AC3E}">
        <p14:creationId xmlns:p14="http://schemas.microsoft.com/office/powerpoint/2010/main" val="38851144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BF Title with Full Size Imag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D62F09D-3260-4B4D-8A06-5599C28A745E}"/>
              </a:ext>
            </a:extLst>
          </p:cNvPr>
          <p:cNvSpPr>
            <a:spLocks noGrp="1"/>
          </p:cNvSpPr>
          <p:nvPr>
            <p:ph type="pic" idx="1"/>
          </p:nvPr>
        </p:nvSpPr>
        <p:spPr>
          <a:xfrm>
            <a:off x="0" y="1"/>
            <a:ext cx="12192000" cy="6857999"/>
          </a:xfrm>
          <a:blipFill>
            <a:blip r:embed="rId2" cstate="screen">
              <a:extLst>
                <a:ext uri="{28A0092B-C50C-407E-A947-70E740481C1C}">
                  <a14:useLocalDpi xmlns:a14="http://schemas.microsoft.com/office/drawing/2010/main"/>
                </a:ext>
              </a:extLst>
            </a:blip>
            <a:stretch>
              <a:fillRect/>
            </a:stretch>
          </a:blipFill>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fi-FI"/>
          </a:p>
        </p:txBody>
      </p:sp>
      <p:sp>
        <p:nvSpPr>
          <p:cNvPr id="2" name="Title 1">
            <a:extLst>
              <a:ext uri="{FF2B5EF4-FFF2-40B4-BE49-F238E27FC236}">
                <a16:creationId xmlns:a16="http://schemas.microsoft.com/office/drawing/2014/main" id="{D9D94ED9-1814-44F1-BE84-BE1064723206}"/>
              </a:ext>
            </a:extLst>
          </p:cNvPr>
          <p:cNvSpPr>
            <a:spLocks noGrp="1"/>
          </p:cNvSpPr>
          <p:nvPr>
            <p:ph type="title" hasCustomPrompt="1"/>
          </p:nvPr>
        </p:nvSpPr>
        <p:spPr>
          <a:xfrm>
            <a:off x="626708" y="2100084"/>
            <a:ext cx="5279731" cy="1600200"/>
          </a:xfrm>
        </p:spPr>
        <p:txBody>
          <a:bodyPr anchor="ctr">
            <a:noAutofit/>
          </a:bodyPr>
          <a:lstStyle>
            <a:lvl1pPr>
              <a:defRPr sz="4400" b="1">
                <a:solidFill>
                  <a:schemeClr val="tx1"/>
                </a:solidFill>
                <a:latin typeface="+mj-lt"/>
              </a:defRPr>
            </a:lvl1pPr>
          </a:lstStyle>
          <a:p>
            <a:r>
              <a:rPr lang="en-US"/>
              <a:t>CLICK TO EDIT MASTER TITLE STYLE</a:t>
            </a:r>
            <a:endParaRPr lang="fi-FI"/>
          </a:p>
        </p:txBody>
      </p:sp>
      <p:sp>
        <p:nvSpPr>
          <p:cNvPr id="4" name="Text Placeholder 3">
            <a:extLst>
              <a:ext uri="{FF2B5EF4-FFF2-40B4-BE49-F238E27FC236}">
                <a16:creationId xmlns:a16="http://schemas.microsoft.com/office/drawing/2014/main" id="{1EEEEDD7-7AD1-46D3-A2B6-CDCDA98BF0CC}"/>
              </a:ext>
            </a:extLst>
          </p:cNvPr>
          <p:cNvSpPr>
            <a:spLocks noGrp="1"/>
          </p:cNvSpPr>
          <p:nvPr>
            <p:ph type="body" sz="half" idx="2" hasCustomPrompt="1"/>
          </p:nvPr>
        </p:nvSpPr>
        <p:spPr>
          <a:xfrm>
            <a:off x="626708" y="3957817"/>
            <a:ext cx="5310876" cy="2245255"/>
          </a:xfrm>
        </p:spPr>
        <p:txBody>
          <a:bodyPr>
            <a:normAutofit/>
          </a:bodyPr>
          <a:lstStyle>
            <a:lvl1pPr marL="0" indent="0">
              <a:buNone/>
              <a:defRPr sz="24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CLICK TO EDIT MASTER SUBTITLE STYLE</a:t>
            </a:r>
            <a:endParaRPr lang="fi-FI"/>
          </a:p>
        </p:txBody>
      </p:sp>
      <p:sp>
        <p:nvSpPr>
          <p:cNvPr id="7" name="Kuvan paikkamerkki 6"/>
          <p:cNvSpPr>
            <a:spLocks noGrp="1"/>
          </p:cNvSpPr>
          <p:nvPr>
            <p:ph type="pic" sz="quarter" idx="10" hasCustomPrompt="1"/>
          </p:nvPr>
        </p:nvSpPr>
        <p:spPr>
          <a:xfrm>
            <a:off x="626709" y="435595"/>
            <a:ext cx="1513847" cy="623972"/>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baseline="0"/>
            </a:lvl1pPr>
          </a:lstStyle>
          <a:p>
            <a:r>
              <a:rPr lang="fi-FI"/>
              <a:t> </a:t>
            </a:r>
            <a:endParaRPr lang="en-US"/>
          </a:p>
        </p:txBody>
      </p:sp>
    </p:spTree>
    <p:extLst>
      <p:ext uri="{BB962C8B-B14F-4D97-AF65-F5344CB8AC3E}">
        <p14:creationId xmlns:p14="http://schemas.microsoft.com/office/powerpoint/2010/main" val="1945339630"/>
      </p:ext>
    </p:extLst>
  </p:cSld>
  <p:clrMapOvr>
    <a:overrideClrMapping bg1="dk1" tx1="lt1" bg2="dk2" tx2="lt2" accent1="accent1" accent2="accent2" accent3="accent3" accent4="accent4" accent5="accent5" accent6="accent6" hlink="hlink" folHlink="folHlink"/>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Title_9_OP-Pohjola">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478523"/>
            <a:ext cx="10989733" cy="994979"/>
          </a:xfrm>
          <a:prstGeom prst="rect">
            <a:avLst/>
          </a:prstGeom>
          <a:effectLst>
            <a:outerShdw blurRad="88900" dist="50800" dir="2700000" algn="tl" rotWithShape="0">
              <a:prstClr val="black">
                <a:alpha val="20000"/>
              </a:prstClr>
            </a:outerShdw>
          </a:effectLst>
        </p:spPr>
        <p:txBody>
          <a:bodyPr anchor="b">
            <a:noAutofit/>
          </a:bodyPr>
          <a:lstStyle>
            <a:lvl1pPr algn="ctr">
              <a:defRPr sz="5333"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541418"/>
            <a:ext cx="10984636" cy="640861"/>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3200"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a:extLst>
              <a:ext uri="{FF2B5EF4-FFF2-40B4-BE49-F238E27FC236}">
                <a16:creationId xmlns:a16="http://schemas.microsoft.com/office/drawing/2014/main" id="{A0724917-2977-2CE2-31D3-6DA47CA78C7D}"/>
              </a:ext>
              <a:ext uri="{C183D7F6-B498-43B3-948B-1728B52AA6E4}">
                <adec:decorative xmlns:adec="http://schemas.microsoft.com/office/drawing/2017/decorative" val="1"/>
              </a:ext>
            </a:extLst>
          </p:cNvPr>
          <p:cNvSpPr>
            <a:spLocks noGrp="1"/>
          </p:cNvSpPr>
          <p:nvPr>
            <p:ph type="body" sz="quarter" idx="24"/>
          </p:nvPr>
        </p:nvSpPr>
        <p:spPr>
          <a:xfrm>
            <a:off x="4519149" y="1741185"/>
            <a:ext cx="3153705" cy="2641600"/>
          </a:xfrm>
          <a:blipFill>
            <a:blip r:embed="rId2">
              <a:extLst>
                <a:ext uri="{96DAC541-7B7A-43D3-8B79-37D633B846F1}">
                  <asvg:svgBlip xmlns:asvg="http://schemas.microsoft.com/office/drawing/2016/SVG/main" r:embed="rId3"/>
                </a:ext>
              </a:extLst>
            </a:blip>
            <a:srcRect/>
            <a:stretch>
              <a:fillRect l="8119" r="8119"/>
            </a:stretch>
          </a:blipFill>
        </p:spPr>
        <p:txBody>
          <a:bodyPr/>
          <a:lstStyle>
            <a:lvl1pPr marL="0" indent="0">
              <a:buNone/>
              <a:defRPr>
                <a:no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2" name="Footer Placeholder 10">
            <a:extLst>
              <a:ext uri="{FF2B5EF4-FFF2-40B4-BE49-F238E27FC236}">
                <a16:creationId xmlns:a16="http://schemas.microsoft.com/office/drawing/2014/main" id="{A89EA176-AACF-F032-A460-06DD3910AB77}"/>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3" name="Date Placeholder 9">
            <a:extLst>
              <a:ext uri="{FF2B5EF4-FFF2-40B4-BE49-F238E27FC236}">
                <a16:creationId xmlns:a16="http://schemas.microsoft.com/office/drawing/2014/main" id="{6FF7AB7D-40A7-7CBE-189D-572064B1095E}"/>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CC300F0B-4C2A-394C-805B-28D5655662BA}" type="datetime1">
              <a:rPr lang="fi-FI" noProof="0" smtClean="0"/>
              <a:t>9.12.2025</a:t>
            </a:fld>
            <a:endParaRPr lang="fi-FI" noProof="0" dirty="0"/>
          </a:p>
        </p:txBody>
      </p:sp>
    </p:spTree>
    <p:extLst>
      <p:ext uri="{BB962C8B-B14F-4D97-AF65-F5344CB8AC3E}">
        <p14:creationId xmlns:p14="http://schemas.microsoft.com/office/powerpoint/2010/main" val="1461299178"/>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Title_10_icon">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835739"/>
            <a:ext cx="10989733" cy="1051671"/>
          </a:xfrm>
          <a:prstGeom prst="rect">
            <a:avLst/>
          </a:prstGeom>
          <a:effectLst>
            <a:outerShdw blurRad="88900" dist="50800" dir="2700000" algn="tl" rotWithShape="0">
              <a:prstClr val="black">
                <a:alpha val="20000"/>
              </a:prstClr>
            </a:outerShdw>
          </a:effectLst>
        </p:spPr>
        <p:txBody>
          <a:bodyPr>
            <a:noAutofit/>
          </a:bodyPr>
          <a:lstStyle>
            <a:lvl1pPr algn="ctr">
              <a:defRPr sz="4800"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924551"/>
            <a:ext cx="10984636" cy="721056"/>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2667"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8"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3913" y="1174752"/>
            <a:ext cx="3359996" cy="3360000"/>
          </a:xfrm>
          <a:noFill/>
        </p:spPr>
        <p:txBody>
          <a:bodyPr anchor="ctr"/>
          <a:lstStyle>
            <a:lvl1pPr marL="0" indent="0" algn="ctr">
              <a:buNone/>
              <a:defRPr/>
            </a:lvl1pPr>
          </a:lstStyle>
          <a:p>
            <a:r>
              <a:rPr lang="en-GB" noProof="0" dirty="0"/>
              <a:t>Placeholder for </a:t>
            </a:r>
            <a:br>
              <a:rPr lang="en-GB" noProof="0" dirty="0"/>
            </a:br>
            <a:r>
              <a:rPr lang="en-GB" noProof="0" dirty="0"/>
              <a:t>large circled icon</a:t>
            </a:r>
          </a:p>
        </p:txBody>
      </p:sp>
      <p:sp>
        <p:nvSpPr>
          <p:cNvPr id="3" name="Kuvan paikkamerkki 5">
            <a:extLst>
              <a:ext uri="{FF2B5EF4-FFF2-40B4-BE49-F238E27FC236}">
                <a16:creationId xmlns:a16="http://schemas.microsoft.com/office/drawing/2014/main" id="{C4AE485F-3557-E324-9730-4F50854B838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a:t> </a:t>
            </a:r>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a:lstStyle>
            <a:lvl1pPr>
              <a:defRPr>
                <a:solidFill>
                  <a:schemeClr val="bg1"/>
                </a:solidFill>
              </a:defRPr>
            </a:lvl1pPr>
          </a:lstStyle>
          <a:p>
            <a:r>
              <a:rPr lang="fi-FI"/>
              <a:t>© OP Pohjola / OP-Konfidentiell</a:t>
            </a:r>
            <a:endParaRPr lang="fi-FI" dirty="0"/>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a:xfrm>
            <a:off x="10386484" y="6356352"/>
            <a:ext cx="990600" cy="314177"/>
          </a:xfrm>
          <a:prstGeom prst="rect">
            <a:avLst/>
          </a:prstGeom>
        </p:spPr>
        <p:txBody>
          <a:bodyPr/>
          <a:lstStyle>
            <a:lvl1pPr>
              <a:defRPr>
                <a:solidFill>
                  <a:schemeClr val="bg1"/>
                </a:solidFill>
              </a:defRPr>
            </a:lvl1pPr>
          </a:lstStyle>
          <a:p>
            <a:fld id="{00E7792D-AD59-064B-B66B-89C062414F69}" type="datetime1">
              <a:rPr lang="fi-FI" smtClean="0"/>
              <a:t>9.12.2025</a:t>
            </a:fld>
            <a:endParaRPr lang="fi-FI"/>
          </a:p>
        </p:txBody>
      </p:sp>
    </p:spTree>
    <p:extLst>
      <p:ext uri="{BB962C8B-B14F-4D97-AF65-F5344CB8AC3E}">
        <p14:creationId xmlns:p14="http://schemas.microsoft.com/office/powerpoint/2010/main" val="1630062767"/>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Title_11_icon">
    <p:spTree>
      <p:nvGrpSpPr>
        <p:cNvPr id="1" name=""/>
        <p:cNvGrpSpPr/>
        <p:nvPr/>
      </p:nvGrpSpPr>
      <p:grpSpPr>
        <a:xfrm>
          <a:off x="0" y="0"/>
          <a:ext cx="0" cy="0"/>
          <a:chOff x="0" y="0"/>
          <a:chExt cx="0" cy="0"/>
        </a:xfrm>
      </p:grpSpPr>
      <p:sp>
        <p:nvSpPr>
          <p:cNvPr id="13"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6002" y="1087665"/>
            <a:ext cx="3359996" cy="3360000"/>
          </a:xfrm>
        </p:spPr>
        <p:txBody>
          <a:bodyPr anchor="ct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400"/>
            </a:lvl1pPr>
          </a:lstStyle>
          <a:p>
            <a:r>
              <a:rPr lang="en-GB" noProof="0" dirty="0"/>
              <a:t>Placeholder for </a:t>
            </a:r>
            <a:br>
              <a:rPr lang="en-GB" noProof="0" dirty="0"/>
            </a:br>
            <a:r>
              <a:rPr lang="en-GB" noProof="0" dirty="0"/>
              <a:t>large circled icon</a:t>
            </a:r>
          </a:p>
        </p:txBody>
      </p:sp>
      <p:sp>
        <p:nvSpPr>
          <p:cNvPr id="25" name="Otsikko 1"/>
          <p:cNvSpPr>
            <a:spLocks noGrp="1"/>
          </p:cNvSpPr>
          <p:nvPr>
            <p:ph type="ctrTitle"/>
          </p:nvPr>
        </p:nvSpPr>
        <p:spPr>
          <a:xfrm>
            <a:off x="617035" y="4747704"/>
            <a:ext cx="10989733" cy="801833"/>
          </a:xfrm>
          <a:prstGeom prst="rect">
            <a:avLst/>
          </a:prstGeom>
          <a:effectLst>
            <a:outerShdw blurRad="114300" dist="38100" dir="2700000" algn="tl" rotWithShape="0">
              <a:srgbClr val="000000">
                <a:alpha val="20000"/>
              </a:srgbClr>
            </a:outerShdw>
          </a:effectLst>
        </p:spPr>
        <p:txBody>
          <a:bodyPr>
            <a:noAutofit/>
          </a:bodyPr>
          <a:lstStyle>
            <a:lvl1pPr algn="ctr">
              <a:defRPr sz="4800" b="0" spc="-67">
                <a:solidFill>
                  <a:schemeClr val="bg1"/>
                </a:solidFill>
              </a:defRPr>
            </a:lvl1pPr>
          </a:lstStyle>
          <a:p>
            <a:r>
              <a:rPr lang="en-US" noProof="0"/>
              <a:t>Click to edit Master title style</a:t>
            </a:r>
            <a:endParaRPr lang="fi-FI" noProof="0" dirty="0"/>
          </a:p>
        </p:txBody>
      </p:sp>
      <p:sp>
        <p:nvSpPr>
          <p:cNvPr id="8" name="Tekstin paikkamerkki 3"/>
          <p:cNvSpPr>
            <a:spLocks noGrp="1"/>
          </p:cNvSpPr>
          <p:nvPr>
            <p:ph type="body" sz="quarter" idx="16"/>
          </p:nvPr>
        </p:nvSpPr>
        <p:spPr>
          <a:xfrm>
            <a:off x="62598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10" name="Tekstin paikkamerkki 3"/>
          <p:cNvSpPr>
            <a:spLocks noGrp="1"/>
          </p:cNvSpPr>
          <p:nvPr>
            <p:ph type="body" sz="quarter" idx="17"/>
          </p:nvPr>
        </p:nvSpPr>
        <p:spPr>
          <a:xfrm>
            <a:off x="448132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2" name="Tekstin paikkamerkki 3"/>
          <p:cNvSpPr>
            <a:spLocks noGrp="1"/>
          </p:cNvSpPr>
          <p:nvPr>
            <p:ph type="body" sz="quarter" idx="19"/>
          </p:nvPr>
        </p:nvSpPr>
        <p:spPr>
          <a:xfrm>
            <a:off x="833666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 name="Kuvan paikkamerkki 5">
            <a:extLst>
              <a:ext uri="{FF2B5EF4-FFF2-40B4-BE49-F238E27FC236}">
                <a16:creationId xmlns:a16="http://schemas.microsoft.com/office/drawing/2014/main" id="{9D760F72-F115-B316-CC63-F170329F420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a:lstStyle>
            <a:lvl1pPr>
              <a:defRPr>
                <a:solidFill>
                  <a:schemeClr val="bg1"/>
                </a:solidFill>
              </a:defRPr>
            </a:lvl1pPr>
          </a:lstStyle>
          <a:p>
            <a:r>
              <a:rPr lang="fi-FI" noProof="0"/>
              <a:t>© OP Pohjola / OP-Konfidentiell</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11667067" y="1"/>
            <a:ext cx="524933" cy="317500"/>
          </a:xfrm>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10386484" y="6365453"/>
            <a:ext cx="990600" cy="314177"/>
          </a:xfrm>
          <a:prstGeom prst="rect">
            <a:avLst/>
          </a:prstGeom>
        </p:spPr>
        <p:txBody>
          <a:bodyPr/>
          <a:lstStyle>
            <a:lvl1pPr>
              <a:defRPr>
                <a:solidFill>
                  <a:schemeClr val="bg1"/>
                </a:solidFill>
              </a:defRPr>
            </a:lvl1pPr>
          </a:lstStyle>
          <a:p>
            <a:fld id="{4CAA41C7-ACD6-EE44-BD3E-F3B1CDD52614}" type="datetime1">
              <a:rPr lang="fi-FI" noProof="0" smtClean="0"/>
              <a:t>9.12.2025</a:t>
            </a:fld>
            <a:endParaRPr lang="fi-FI" noProof="0" dirty="0"/>
          </a:p>
        </p:txBody>
      </p:sp>
    </p:spTree>
    <p:extLst>
      <p:ext uri="{BB962C8B-B14F-4D97-AF65-F5344CB8AC3E}">
        <p14:creationId xmlns:p14="http://schemas.microsoft.com/office/powerpoint/2010/main" val="2683746468"/>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Section_1">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2" name="Title 1"/>
          <p:cNvSpPr>
            <a:spLocks noGrp="1"/>
          </p:cNvSpPr>
          <p:nvPr>
            <p:ph type="ctrTitle"/>
          </p:nvPr>
        </p:nvSpPr>
        <p:spPr>
          <a:xfrm>
            <a:off x="1524000" y="1625600"/>
            <a:ext cx="9144000" cy="1825835"/>
          </a:xfrm>
          <a:effectLst>
            <a:outerShdw blurRad="88900" dist="50800" dir="2700000" algn="tl" rotWithShape="0">
              <a:prstClr val="black">
                <a:alpha val="20000"/>
              </a:prst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23392"/>
            <a:ext cx="9144000" cy="591755"/>
          </a:xfrm>
          <a:effectLst>
            <a:outerShdw blurRad="88900" dist="50800" dir="2700000" algn="tl" rotWithShape="0">
              <a:prstClr val="black">
                <a:alpha val="20000"/>
              </a:prstClr>
            </a:outerShdw>
          </a:effectLst>
        </p:spPr>
        <p:txBody>
          <a:bodyPr>
            <a:noAutofit/>
          </a:bodyPr>
          <a:lstStyle>
            <a:lvl1pPr marL="0" indent="0" algn="ctr">
              <a:buNone/>
              <a:defRPr sz="3200" spc="-67">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EA8A6516-DF58-C94D-BC4B-AA42CA41D2C5}" type="datetime1">
              <a:rPr lang="fi-FI" noProof="0" smtClean="0"/>
              <a:t>9.12.2025</a:t>
            </a:fld>
            <a:endParaRPr lang="fi-FI" noProof="0"/>
          </a:p>
        </p:txBody>
      </p:sp>
    </p:spTree>
    <p:extLst>
      <p:ext uri="{BB962C8B-B14F-4D97-AF65-F5344CB8AC3E}">
        <p14:creationId xmlns:p14="http://schemas.microsoft.com/office/powerpoint/2010/main" val="1353544268"/>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Section_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5602"/>
            <a:ext cx="9144000" cy="1978045"/>
          </a:xfrm>
          <a:effectLst/>
        </p:spPr>
        <p:txBody>
          <a:bodyPr anchor="b">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04827"/>
            <a:ext cx="9144000" cy="598475"/>
          </a:xfrm>
          <a:effectLst/>
        </p:spPr>
        <p:txBody>
          <a:bodyPr>
            <a:noAutofit/>
          </a:bodyPr>
          <a:lstStyle>
            <a:lvl1pPr marL="0" indent="0" algn="ctr">
              <a:buNone/>
              <a:defRPr sz="32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8B29C0C-CFC0-E34B-B2DB-A454A4BD4D0E}" type="datetime1">
              <a:rPr lang="fi-FI" noProof="0" smtClean="0"/>
              <a:t>9.12.2025</a:t>
            </a:fld>
            <a:endParaRPr lang="fi-FI" noProof="0"/>
          </a:p>
        </p:txBody>
      </p:sp>
    </p:spTree>
    <p:extLst>
      <p:ext uri="{BB962C8B-B14F-4D97-AF65-F5344CB8AC3E}">
        <p14:creationId xmlns:p14="http://schemas.microsoft.com/office/powerpoint/2010/main" val="3482890268"/>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showMasterSp="0" preserve="1" userDrawn="1">
  <p:cSld name="Section_3">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US" noProof="0"/>
              <a:t>Click icon to add picture</a:t>
            </a:r>
            <a:endParaRPr lang="fi-FI" noProof="0" dirty="0"/>
          </a:p>
        </p:txBody>
      </p:sp>
      <p:sp>
        <p:nvSpPr>
          <p:cNvPr id="2" name="Title 1"/>
          <p:cNvSpPr>
            <a:spLocks noGrp="1"/>
          </p:cNvSpPr>
          <p:nvPr>
            <p:ph type="ctrTitle"/>
          </p:nvPr>
        </p:nvSpPr>
        <p:spPr>
          <a:xfrm>
            <a:off x="514759" y="1634379"/>
            <a:ext cx="4987272" cy="1485464"/>
          </a:xfrm>
          <a:effectLst/>
        </p:spPr>
        <p:txBody>
          <a:bodyPr anchor="ctr"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4" name="Kuvan paikkamerkki 5">
            <a:extLst>
              <a:ext uri="{FF2B5EF4-FFF2-40B4-BE49-F238E27FC236}">
                <a16:creationId xmlns:a16="http://schemas.microsoft.com/office/drawing/2014/main" id="{E1B147BD-32B4-C4EC-9DEE-7AB3A4B7801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386484" y="6358717"/>
            <a:ext cx="990600" cy="314177"/>
          </a:xfrm>
          <a:prstGeom prst="rect">
            <a:avLst/>
          </a:prstGeom>
        </p:spPr>
        <p:txBody>
          <a:bodyPr/>
          <a:lstStyle>
            <a:lvl1pPr>
              <a:defRPr>
                <a:solidFill>
                  <a:schemeClr val="bg1"/>
                </a:solidFill>
              </a:defRPr>
            </a:lvl1pPr>
          </a:lstStyle>
          <a:p>
            <a:fld id="{54D98A81-B317-4D40-88E4-66026497E1DA}" type="datetime1">
              <a:rPr lang="fi-FI" smtClean="0"/>
              <a:t>9.12.2025</a:t>
            </a:fld>
            <a:endParaRPr lang="fi-FI" dirty="0"/>
          </a:p>
        </p:txBody>
      </p:sp>
    </p:spTree>
    <p:extLst>
      <p:ext uri="{BB962C8B-B14F-4D97-AF65-F5344CB8AC3E}">
        <p14:creationId xmlns:p14="http://schemas.microsoft.com/office/powerpoint/2010/main" val="288211005"/>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Section_4">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1215815"/>
            <a:ext cx="6167824" cy="579212"/>
          </a:xfrm>
        </p:spPr>
        <p:txBody>
          <a:bodyPr anchor="ctr"/>
          <a:lstStyle>
            <a:lvl1pPr>
              <a:defRPr spc="-67" baseline="0"/>
            </a:lvl1pPr>
          </a:lstStyle>
          <a:p>
            <a:r>
              <a:rPr lang="en-US" noProof="0"/>
              <a:t>Click to edit Master title style</a:t>
            </a:r>
            <a:endParaRPr lang="fi-FI" noProof="0" dirty="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7CCAE487-8F22-134F-95BD-1C61EE268774}" type="datetime1">
              <a:rPr lang="fi-FI" noProof="0" smtClean="0"/>
              <a:t>9.12.2025</a:t>
            </a:fld>
            <a:endParaRPr lang="fi-FI" noProof="0"/>
          </a:p>
        </p:txBody>
      </p:sp>
    </p:spTree>
    <p:extLst>
      <p:ext uri="{BB962C8B-B14F-4D97-AF65-F5344CB8AC3E}">
        <p14:creationId xmlns:p14="http://schemas.microsoft.com/office/powerpoint/2010/main" val="1618534931"/>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Section_5">
    <p:spTree>
      <p:nvGrpSpPr>
        <p:cNvPr id="1" name=""/>
        <p:cNvGrpSpPr/>
        <p:nvPr/>
      </p:nvGrpSpPr>
      <p:grpSpPr>
        <a:xfrm>
          <a:off x="0" y="0"/>
          <a:ext cx="0" cy="0"/>
          <a:chOff x="0" y="0"/>
          <a:chExt cx="0" cy="0"/>
        </a:xfrm>
      </p:grpSpPr>
      <p:sp>
        <p:nvSpPr>
          <p:cNvPr id="7"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chemeClr val="bg2"/>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Title 1">
            <a:extLst>
              <a:ext uri="{FF2B5EF4-FFF2-40B4-BE49-F238E27FC236}">
                <a16:creationId xmlns:a16="http://schemas.microsoft.com/office/drawing/2014/main" id="{B6A021AE-6C78-5A46-CCCC-866DA0C76D67}"/>
              </a:ext>
            </a:extLst>
          </p:cNvPr>
          <p:cNvSpPr>
            <a:spLocks noGrp="1"/>
          </p:cNvSpPr>
          <p:nvPr>
            <p:ph type="ctrTitle"/>
          </p:nvPr>
        </p:nvSpPr>
        <p:spPr>
          <a:xfrm>
            <a:off x="510012" y="3971454"/>
            <a:ext cx="9144000" cy="1701097"/>
          </a:xfrm>
          <a:effectLst>
            <a:outerShdw blurRad="88900" dist="50800" dir="2700000" algn="tl" rotWithShape="0">
              <a:prstClr val="black">
                <a:alpha val="20000"/>
              </a:prstClr>
            </a:outerShdw>
          </a:effectLst>
        </p:spPr>
        <p:txBody>
          <a:bodyPr anchor="b">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2FDAA70D-9338-334E-9C49-7EE7CE4BA6D8}" type="datetime1">
              <a:rPr lang="fi-FI" noProof="0" smtClean="0"/>
              <a:t>9.12.2025</a:t>
            </a:fld>
            <a:endParaRPr lang="fi-FI" noProof="0"/>
          </a:p>
        </p:txBody>
      </p:sp>
      <p:sp>
        <p:nvSpPr>
          <p:cNvPr id="3" name="Kuvan paikkamerkki 5">
            <a:extLst>
              <a:ext uri="{FF2B5EF4-FFF2-40B4-BE49-F238E27FC236}">
                <a16:creationId xmlns:a16="http://schemas.microsoft.com/office/drawing/2014/main" id="{2992D068-0CB3-DB3A-192B-E7EADD732026}"/>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637685424"/>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Section_6">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nchor="ctr"/>
          <a:lstStyle>
            <a:lvl1pPr marL="0" indent="0">
              <a:buNone/>
              <a:defRPr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377227" y="636709"/>
            <a:ext cx="9144000" cy="988892"/>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6D0368DD-7A6D-9A41-954F-FCE837EA0895}"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241914975"/>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Section_7">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lIns="90000"/>
          <a:lstStyle>
            <a:lvl1pPr marL="0" indent="0">
              <a:buNone/>
              <a:defRPr sz="2133"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510013" y="1436484"/>
            <a:ext cx="5537703" cy="1701097"/>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 uri="{C183D7F6-B498-43B3-948B-1728B52AA6E4}">
                <adec:decorative xmlns:adec="http://schemas.microsoft.com/office/drawing/2017/decorative" val="0"/>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117768"/>
            <a:ext cx="5033433" cy="759033"/>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endParaRPr lang="fi-FI" noProof="0" dirty="0"/>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F1DF39C7-6243-DF40-B7B2-0B8049C8A824}"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dirty="0"/>
              <a:t> </a:t>
            </a:r>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3" name="Text Placeholder 4">
            <a:extLst>
              <a:ext uri="{FF2B5EF4-FFF2-40B4-BE49-F238E27FC236}">
                <a16:creationId xmlns:a16="http://schemas.microsoft.com/office/drawing/2014/main" id="{59AECD13-77C4-AFD0-3C5B-E0734C4D4711}"/>
              </a:ext>
              <a:ext uri="{C183D7F6-B498-43B3-948B-1728B52AA6E4}">
                <adec:decorative xmlns:adec="http://schemas.microsoft.com/office/drawing/2017/decorative" val="1"/>
              </a:ext>
            </a:extLst>
          </p:cNvPr>
          <p:cNvSpPr>
            <a:spLocks noGrp="1"/>
          </p:cNvSpPr>
          <p:nvPr>
            <p:ph type="body" sz="quarter" idx="25"/>
          </p:nvPr>
        </p:nvSpPr>
        <p:spPr>
          <a:xfrm flipV="1">
            <a:off x="6679612" y="4895070"/>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15830952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BF Title Blue BG">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11212-0C71-4614-94A6-E9EAB4340A0F}"/>
              </a:ext>
            </a:extLst>
          </p:cNvPr>
          <p:cNvSpPr>
            <a:spLocks noGrp="1"/>
          </p:cNvSpPr>
          <p:nvPr>
            <p:ph type="ctrTitle" hasCustomPrompt="1"/>
          </p:nvPr>
        </p:nvSpPr>
        <p:spPr>
          <a:xfrm>
            <a:off x="1524000" y="2007054"/>
            <a:ext cx="9144000" cy="2387600"/>
          </a:xfrm>
        </p:spPr>
        <p:txBody>
          <a:bodyPr anchor="ctr">
            <a:normAutofit/>
          </a:bodyPr>
          <a:lstStyle>
            <a:lvl1pPr algn="ctr">
              <a:defRPr sz="5400" b="1"/>
            </a:lvl1pPr>
          </a:lstStyle>
          <a:p>
            <a:r>
              <a:rPr lang="en-US"/>
              <a:t>CLICK TO EDIT MASTER TITLE STYLE</a:t>
            </a:r>
            <a:endParaRPr lang="fi-FI"/>
          </a:p>
        </p:txBody>
      </p:sp>
      <p:sp>
        <p:nvSpPr>
          <p:cNvPr id="3" name="Subtitle 2">
            <a:extLst>
              <a:ext uri="{FF2B5EF4-FFF2-40B4-BE49-F238E27FC236}">
                <a16:creationId xmlns:a16="http://schemas.microsoft.com/office/drawing/2014/main" id="{FE8BA1CC-927F-42D5-A74D-74F2044B560A}"/>
              </a:ext>
            </a:extLst>
          </p:cNvPr>
          <p:cNvSpPr>
            <a:spLocks noGrp="1"/>
          </p:cNvSpPr>
          <p:nvPr>
            <p:ph type="subTitle" idx="1" hasCustomPrompt="1"/>
          </p:nvPr>
        </p:nvSpPr>
        <p:spPr>
          <a:xfrm>
            <a:off x="1524000" y="4486729"/>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4" name="Picture 3">
            <a:extLst>
              <a:ext uri="{FF2B5EF4-FFF2-40B4-BE49-F238E27FC236}">
                <a16:creationId xmlns:a16="http://schemas.microsoft.com/office/drawing/2014/main" id="{D9FD4303-35CA-450A-BF76-21E73D52E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3510" y="434799"/>
            <a:ext cx="1508647" cy="642408"/>
          </a:xfrm>
          <a:prstGeom prst="rect">
            <a:avLst/>
          </a:prstGeom>
        </p:spPr>
      </p:pic>
    </p:spTree>
    <p:extLst>
      <p:ext uri="{BB962C8B-B14F-4D97-AF65-F5344CB8AC3E}">
        <p14:creationId xmlns:p14="http://schemas.microsoft.com/office/powerpoint/2010/main" val="3113267314"/>
      </p:ext>
    </p:extLst>
  </p:cSld>
  <p:clrMapOvr>
    <a:overrideClrMapping bg1="dk1" tx1="lt1" bg2="dk2" tx2="lt2" accent1="accent1" accent2="accent2" accent3="accent3" accent4="accent4" accent5="accent5" accent6="accent6" hlink="hlink" folHlink="folHlink"/>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Section_8">
    <p:spTree>
      <p:nvGrpSpPr>
        <p:cNvPr id="1" name=""/>
        <p:cNvGrpSpPr/>
        <p:nvPr/>
      </p:nvGrpSpPr>
      <p:grpSpPr>
        <a:xfrm>
          <a:off x="0" y="0"/>
          <a:ext cx="0" cy="0"/>
          <a:chOff x="0" y="0"/>
          <a:chExt cx="0" cy="0"/>
        </a:xfrm>
      </p:grpSpPr>
      <p:sp>
        <p:nvSpPr>
          <p:cNvPr id="2" name="Title 1"/>
          <p:cNvSpPr>
            <a:spLocks noGrp="1"/>
          </p:cNvSpPr>
          <p:nvPr>
            <p:ph type="ctrTitle"/>
          </p:nvPr>
        </p:nvSpPr>
        <p:spPr>
          <a:xfrm>
            <a:off x="510013" y="1436484"/>
            <a:ext cx="5537703" cy="1701097"/>
          </a:xfrm>
          <a:effectLst/>
        </p:spPr>
        <p:txBody>
          <a:bodyPr anchor="t">
            <a:noAutofit/>
          </a:bodyPr>
          <a:lstStyle>
            <a:lvl1pPr algn="l">
              <a:defRPr sz="5333" spc="-133" baseline="0">
                <a:solidFill>
                  <a:schemeClr val="tx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09454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tx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tx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tx1"/>
                </a:solidFill>
              </a:defRPr>
            </a:lvl1pPr>
          </a:lstStyle>
          <a:p>
            <a:fld id="{AFA3BEBC-5AA8-414F-BC02-FC6645470014}" type="datetime1">
              <a:rPr lang="fi-FI" noProof="0" smtClean="0"/>
              <a:t>9.12.2025</a:t>
            </a:fld>
            <a:endParaRPr lang="fi-FI" noProof="0"/>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8" name="Text Placeholder 4">
            <a:extLst>
              <a:ext uri="{FF2B5EF4-FFF2-40B4-BE49-F238E27FC236}">
                <a16:creationId xmlns:a16="http://schemas.microsoft.com/office/drawing/2014/main" id="{94A65919-FD50-B358-8439-3A7958A5D616}"/>
              </a:ext>
              <a:ext uri="{C183D7F6-B498-43B3-948B-1728B52AA6E4}">
                <adec:decorative xmlns:adec="http://schemas.microsoft.com/office/drawing/2017/decorative" val="1"/>
              </a:ext>
            </a:extLst>
          </p:cNvPr>
          <p:cNvSpPr>
            <a:spLocks noGrp="1"/>
          </p:cNvSpPr>
          <p:nvPr>
            <p:ph type="body" sz="quarter" idx="25"/>
          </p:nvPr>
        </p:nvSpPr>
        <p:spPr>
          <a:xfrm flipV="1">
            <a:off x="6679612" y="486916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3110091077"/>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p>
            <a:fld id="{98924B59-7DAC-C448-90E8-77AB7B5CC573}" type="datetime1">
              <a:rPr lang="fi-FI" noProof="0" smtClean="0"/>
              <a:t>9.12.2025</a:t>
            </a:fld>
            <a:endParaRPr lang="fi-FI" noProof="0"/>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05A6B9F1-C18D-124F-F87A-845B4E12A44B}"/>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title"/>
          </p:nvPr>
        </p:nvSpPr>
        <p:spPr>
          <a:xfrm>
            <a:off x="522410" y="495610"/>
            <a:ext cx="6013857" cy="1077093"/>
          </a:xfrm>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6015359"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D79C7045-2D9D-2041-BDA4-445A932FAE1C}" type="datetime1">
              <a:rPr lang="fi-FI" noProof="0" smtClean="0"/>
              <a:t>9.12.2025</a:t>
            </a:fld>
            <a:endParaRPr lang="fi-FI" noProof="0"/>
          </a:p>
        </p:txBody>
      </p:sp>
      <p:sp>
        <p:nvSpPr>
          <p:cNvPr id="6" name="Kuvan paikkamerkki 5">
            <a:extLst>
              <a:ext uri="{FF2B5EF4-FFF2-40B4-BE49-F238E27FC236}">
                <a16:creationId xmlns:a16="http://schemas.microsoft.com/office/drawing/2014/main" id="{439A3A17-2E02-3222-EEDE-0AF6482FB0C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2735511111"/>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Section_9_event+speaker">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Kuvan paikkamerkki 5">
            <a:extLst>
              <a:ext uri="{FF2B5EF4-FFF2-40B4-BE49-F238E27FC236}">
                <a16:creationId xmlns:a16="http://schemas.microsoft.com/office/drawing/2014/main" id="{45538CD7-8DFA-8F45-E738-DA24DB3F2767}"/>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7" name="Text Placeholder 12">
            <a:extLst>
              <a:ext uri="{FF2B5EF4-FFF2-40B4-BE49-F238E27FC236}">
                <a16:creationId xmlns:a16="http://schemas.microsoft.com/office/drawing/2014/main" id="{829A0B41-C010-F44A-7CDA-11C36853C658}"/>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8" name="Text Placeholder 15">
            <a:extLst>
              <a:ext uri="{FF2B5EF4-FFF2-40B4-BE49-F238E27FC236}">
                <a16:creationId xmlns:a16="http://schemas.microsoft.com/office/drawing/2014/main" id="{014611E6-2957-536B-88B5-0A59C5524ED5}"/>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9" name="Text Placeholder 15">
            <a:extLst>
              <a:ext uri="{FF2B5EF4-FFF2-40B4-BE49-F238E27FC236}">
                <a16:creationId xmlns:a16="http://schemas.microsoft.com/office/drawing/2014/main" id="{D9D7C853-AD5F-1270-A3FB-ABEE18C011E7}"/>
              </a:ext>
            </a:extLst>
          </p:cNvPr>
          <p:cNvSpPr>
            <a:spLocks noGrp="1"/>
          </p:cNvSpPr>
          <p:nvPr>
            <p:ph type="body" sz="quarter" idx="23" hasCustomPrompt="1"/>
          </p:nvPr>
        </p:nvSpPr>
        <p:spPr>
          <a:xfrm>
            <a:off x="530181" y="3891037"/>
            <a:ext cx="6208076"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0" name="Text Placeholder 15">
            <a:extLst>
              <a:ext uri="{FF2B5EF4-FFF2-40B4-BE49-F238E27FC236}">
                <a16:creationId xmlns:a16="http://schemas.microsoft.com/office/drawing/2014/main" id="{DD92767A-A71A-81B3-4CFB-189DFE1F3746}"/>
              </a:ext>
            </a:extLst>
          </p:cNvPr>
          <p:cNvSpPr>
            <a:spLocks noGrp="1"/>
          </p:cNvSpPr>
          <p:nvPr>
            <p:ph type="body" sz="quarter" idx="24" hasCustomPrompt="1"/>
          </p:nvPr>
        </p:nvSpPr>
        <p:spPr>
          <a:xfrm>
            <a:off x="530181" y="4422776"/>
            <a:ext cx="6208076"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6" name="Footer Placeholder 7">
            <a:extLst>
              <a:ext uri="{FF2B5EF4-FFF2-40B4-BE49-F238E27FC236}">
                <a16:creationId xmlns:a16="http://schemas.microsoft.com/office/drawing/2014/main" id="{77FC8346-652F-9AFF-96A4-3615C55B2F5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2" name="Date Placeholder 6">
            <a:extLst>
              <a:ext uri="{FF2B5EF4-FFF2-40B4-BE49-F238E27FC236}">
                <a16:creationId xmlns:a16="http://schemas.microsoft.com/office/drawing/2014/main" id="{3396C2D3-CBC2-5E94-C44D-A3BABADD5B7B}"/>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1CD2C65F-F658-404E-B728-50A4758A0B34}" type="datetime1">
              <a:rPr lang="fi-FI" noProof="0" smtClean="0"/>
              <a:t>9.12.2025</a:t>
            </a:fld>
            <a:endParaRPr lang="fi-FI" noProof="0"/>
          </a:p>
        </p:txBody>
      </p:sp>
    </p:spTree>
    <p:extLst>
      <p:ext uri="{BB962C8B-B14F-4D97-AF65-F5344CB8AC3E}">
        <p14:creationId xmlns:p14="http://schemas.microsoft.com/office/powerpoint/2010/main" val="1087514566"/>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Section_10_event+2_speakers">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314103"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3" name="Kuvan paikkamerkki 17">
            <a:extLst>
              <a:ext uri="{FF2B5EF4-FFF2-40B4-BE49-F238E27FC236}">
                <a16:creationId xmlns:a16="http://schemas.microsoft.com/office/drawing/2014/main" id="{96921717-E1ED-7DD8-9A88-4B9DA43517DA}"/>
              </a:ext>
              <a:ext uri="{C183D7F6-B498-43B3-948B-1728B52AA6E4}">
                <adec:decorative xmlns:adec="http://schemas.microsoft.com/office/drawing/2017/decorative" val="1"/>
              </a:ext>
            </a:extLst>
          </p:cNvPr>
          <p:cNvSpPr>
            <a:spLocks noGrp="1"/>
          </p:cNvSpPr>
          <p:nvPr>
            <p:ph type="pic" sz="quarter" idx="19" hasCustomPrompt="1"/>
          </p:nvPr>
        </p:nvSpPr>
        <p:spPr>
          <a:xfrm>
            <a:off x="10747684" y="6315017"/>
            <a:ext cx="1291200" cy="364800"/>
          </a:xfrm>
          <a:blipFill dpi="0" rotWithShape="0">
            <a:blip r:embed="rId2" cstate="print">
              <a:extLst>
                <a:ext uri="{28A0092B-C50C-407E-A947-70E740481C1C}">
                  <a14:useLocalDpi xmlns:a14="http://schemas.microsoft.com/office/drawing/2010/main"/>
                </a:ext>
              </a:extLst>
            </a:blip>
            <a:srcRect/>
            <a:stretch>
              <a:fillRect r="258"/>
            </a:stretch>
          </a:blipFill>
        </p:spPr>
        <p:txBody>
          <a:bodyPr anchor="ctr" anchorCtr="0">
            <a:normAutofit/>
          </a:bodyPr>
          <a:lstStyle>
            <a:lvl1pPr>
              <a:buNone/>
              <a:defRPr>
                <a:noFill/>
              </a:defRPr>
            </a:lvl1pPr>
          </a:lstStyle>
          <a:p>
            <a:r>
              <a:rPr lang="fi-FI" noProof="0"/>
              <a:t> </a:t>
            </a:r>
          </a:p>
        </p:txBody>
      </p:sp>
      <p:sp>
        <p:nvSpPr>
          <p:cNvPr id="2" name="Kuvan paikkamerkki 3">
            <a:extLst>
              <a:ext uri="{FF2B5EF4-FFF2-40B4-BE49-F238E27FC236}">
                <a16:creationId xmlns:a16="http://schemas.microsoft.com/office/drawing/2014/main" id="{4172E194-6FF0-5F0B-7569-4191538EAC78}"/>
              </a:ext>
              <a:ext uri="{C183D7F6-B498-43B3-948B-1728B52AA6E4}">
                <adec:decorative xmlns:adec="http://schemas.microsoft.com/office/drawing/2017/decorative" val="1"/>
              </a:ext>
            </a:extLst>
          </p:cNvPr>
          <p:cNvSpPr>
            <a:spLocks noGrp="1"/>
          </p:cNvSpPr>
          <p:nvPr>
            <p:ph type="pic" sz="quarter" idx="20" hasCustomPrompt="1"/>
          </p:nvPr>
        </p:nvSpPr>
        <p:spPr>
          <a:xfrm>
            <a:off x="9792000"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6" name="Kuvan paikkamerkki 5">
            <a:extLst>
              <a:ext uri="{FF2B5EF4-FFF2-40B4-BE49-F238E27FC236}">
                <a16:creationId xmlns:a16="http://schemas.microsoft.com/office/drawing/2014/main" id="{3AF110CB-64A7-5A32-6903-845D0EE6CCE8}"/>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3">
              <a:extLst>
                <a:ext uri="{96DAC541-7B7A-43D3-8B79-37D633B846F1}">
                  <asvg:svgBlip xmlns:asvg="http://schemas.microsoft.com/office/drawing/2016/SVG/main" r:embed="rId4"/>
                </a:ext>
              </a:extLst>
            </a:blip>
            <a:srcRect/>
            <a:stretch>
              <a:fillRect l="24666" r="24666"/>
            </a:stretch>
          </a:blipFill>
        </p:spPr>
        <p:txBody>
          <a:bodyPr>
            <a:normAutofit/>
          </a:bodyPr>
          <a:lstStyle>
            <a:lvl1pPr marL="0" indent="0">
              <a:buNone/>
              <a:defRPr sz="667"/>
            </a:lvl1pPr>
          </a:lstStyle>
          <a:p>
            <a:r>
              <a:rPr lang="fi-FI" noProof="0"/>
              <a:t> </a:t>
            </a:r>
          </a:p>
        </p:txBody>
      </p:sp>
      <p:sp>
        <p:nvSpPr>
          <p:cNvPr id="14" name="Text Placeholder 12">
            <a:extLst>
              <a:ext uri="{FF2B5EF4-FFF2-40B4-BE49-F238E27FC236}">
                <a16:creationId xmlns:a16="http://schemas.microsoft.com/office/drawing/2014/main" id="{BC5735FE-0651-3596-4D0D-C4924FCB004C}"/>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16" name="Text Placeholder 15">
            <a:extLst>
              <a:ext uri="{FF2B5EF4-FFF2-40B4-BE49-F238E27FC236}">
                <a16:creationId xmlns:a16="http://schemas.microsoft.com/office/drawing/2014/main" id="{C6D6DECE-9EDB-E046-E32E-9AFFD54EF749}"/>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17" name="Text Placeholder 15">
            <a:extLst>
              <a:ext uri="{FF2B5EF4-FFF2-40B4-BE49-F238E27FC236}">
                <a16:creationId xmlns:a16="http://schemas.microsoft.com/office/drawing/2014/main" id="{2CFF877C-AE19-FA3E-8EED-1D4D32AB2A1C}"/>
              </a:ext>
            </a:extLst>
          </p:cNvPr>
          <p:cNvSpPr>
            <a:spLocks noGrp="1"/>
          </p:cNvSpPr>
          <p:nvPr>
            <p:ph type="body" sz="quarter" idx="23" hasCustomPrompt="1"/>
          </p:nvPr>
        </p:nvSpPr>
        <p:spPr>
          <a:xfrm>
            <a:off x="530181"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8" name="Text Placeholder 15">
            <a:extLst>
              <a:ext uri="{FF2B5EF4-FFF2-40B4-BE49-F238E27FC236}">
                <a16:creationId xmlns:a16="http://schemas.microsoft.com/office/drawing/2014/main" id="{4D0F6346-C2C7-65A6-6699-BCB2923997D2}"/>
              </a:ext>
            </a:extLst>
          </p:cNvPr>
          <p:cNvSpPr>
            <a:spLocks noGrp="1"/>
          </p:cNvSpPr>
          <p:nvPr>
            <p:ph type="body" sz="quarter" idx="24" hasCustomPrompt="1"/>
          </p:nvPr>
        </p:nvSpPr>
        <p:spPr>
          <a:xfrm>
            <a:off x="530181"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19" name="Text Placeholder 15">
            <a:extLst>
              <a:ext uri="{FF2B5EF4-FFF2-40B4-BE49-F238E27FC236}">
                <a16:creationId xmlns:a16="http://schemas.microsoft.com/office/drawing/2014/main" id="{761F6D7F-5526-C974-A7C0-989A7C1A2274}"/>
              </a:ext>
            </a:extLst>
          </p:cNvPr>
          <p:cNvSpPr>
            <a:spLocks noGrp="1"/>
          </p:cNvSpPr>
          <p:nvPr>
            <p:ph type="body" sz="quarter" idx="25" hasCustomPrompt="1"/>
          </p:nvPr>
        </p:nvSpPr>
        <p:spPr>
          <a:xfrm>
            <a:off x="3906397"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20" name="Text Placeholder 15">
            <a:extLst>
              <a:ext uri="{FF2B5EF4-FFF2-40B4-BE49-F238E27FC236}">
                <a16:creationId xmlns:a16="http://schemas.microsoft.com/office/drawing/2014/main" id="{C4921752-2044-5954-2DC5-121C333B7552}"/>
              </a:ext>
            </a:extLst>
          </p:cNvPr>
          <p:cNvSpPr>
            <a:spLocks noGrp="1"/>
          </p:cNvSpPr>
          <p:nvPr>
            <p:ph type="body" sz="quarter" idx="26" hasCustomPrompt="1"/>
          </p:nvPr>
        </p:nvSpPr>
        <p:spPr>
          <a:xfrm>
            <a:off x="3906397"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7" name="Footer Placeholder 7">
            <a:extLst>
              <a:ext uri="{FF2B5EF4-FFF2-40B4-BE49-F238E27FC236}">
                <a16:creationId xmlns:a16="http://schemas.microsoft.com/office/drawing/2014/main" id="{A519A033-CC89-9451-CD21-B030D6C67A51}"/>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5" name="Date Placeholder 6">
            <a:extLst>
              <a:ext uri="{FF2B5EF4-FFF2-40B4-BE49-F238E27FC236}">
                <a16:creationId xmlns:a16="http://schemas.microsoft.com/office/drawing/2014/main" id="{85141E35-7308-04E0-41E6-E7E28C8A165F}"/>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6870C44F-7BFC-1E47-8CF1-248E824FC326}" type="datetime1">
              <a:rPr lang="fi-FI" noProof="0" smtClean="0"/>
              <a:t>9.12.2025</a:t>
            </a:fld>
            <a:endParaRPr lang="fi-FI" noProof="0"/>
          </a:p>
        </p:txBody>
      </p:sp>
    </p:spTree>
    <p:extLst>
      <p:ext uri="{BB962C8B-B14F-4D97-AF65-F5344CB8AC3E}">
        <p14:creationId xmlns:p14="http://schemas.microsoft.com/office/powerpoint/2010/main" val="2380382757"/>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Content_1_blanco">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a:xfrm>
            <a:off x="10386484" y="6356352"/>
            <a:ext cx="990600" cy="314177"/>
          </a:xfrm>
          <a:prstGeom prst="rect">
            <a:avLst/>
          </a:prstGeom>
        </p:spPr>
        <p:txBody>
          <a:bodyPr/>
          <a:lstStyle/>
          <a:p>
            <a:fld id="{4A80B973-2F1F-A44E-A849-B459E9B19FA8}" type="datetime1">
              <a:rPr lang="fi-FI" noProof="0" smtClean="0"/>
              <a:t>9.12.2025</a:t>
            </a:fld>
            <a:endParaRPr lang="fi-FI" noProof="0"/>
          </a:p>
        </p:txBody>
      </p:sp>
    </p:spTree>
    <p:extLst>
      <p:ext uri="{BB962C8B-B14F-4D97-AF65-F5344CB8AC3E}">
        <p14:creationId xmlns:p14="http://schemas.microsoft.com/office/powerpoint/2010/main" val="2021160264"/>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Content_2_Titl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a:xfrm>
            <a:off x="10386484" y="6356352"/>
            <a:ext cx="990600" cy="314177"/>
          </a:xfrm>
          <a:prstGeom prst="rect">
            <a:avLst/>
          </a:prstGeom>
        </p:spPr>
        <p:txBody>
          <a:bodyPr/>
          <a:lstStyle/>
          <a:p>
            <a:fld id="{5C50143A-9665-194E-AB02-CADEFA824FEA}" type="datetime1">
              <a:rPr lang="fi-FI" noProof="0" smtClean="0"/>
              <a:t>9.12.2025</a:t>
            </a:fld>
            <a:endParaRPr lang="fi-FI" noProof="0"/>
          </a:p>
        </p:txBody>
      </p:sp>
      <p:sp>
        <p:nvSpPr>
          <p:cNvPr id="5" name="Title 1">
            <a:extLst>
              <a:ext uri="{FF2B5EF4-FFF2-40B4-BE49-F238E27FC236}">
                <a16:creationId xmlns:a16="http://schemas.microsoft.com/office/drawing/2014/main" id="{CE7133F9-14A4-62B6-EA62-EE57D89F547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37365518"/>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p>
            <a:fld id="{632D287D-6CB6-BC4A-B871-4292FF9EE15D}" type="datetime1">
              <a:rPr lang="fi-FI" noProof="0" smtClean="0"/>
              <a:t>9.12.2025</a:t>
            </a:fld>
            <a:endParaRPr lang="fi-FI" noProof="0"/>
          </a:p>
        </p:txBody>
      </p:sp>
    </p:spTree>
    <p:extLst>
      <p:ext uri="{BB962C8B-B14F-4D97-AF65-F5344CB8AC3E}">
        <p14:creationId xmlns:p14="http://schemas.microsoft.com/office/powerpoint/2010/main" val="1192045286"/>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5330328"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a:xfrm>
            <a:off x="10386484" y="6356352"/>
            <a:ext cx="990600" cy="314177"/>
          </a:xfrm>
          <a:prstGeom prst="rect">
            <a:avLst/>
          </a:prstGeom>
        </p:spPr>
        <p:txBody>
          <a:bodyPr/>
          <a:lstStyle/>
          <a:p>
            <a:fld id="{457328D0-04A9-8243-AF05-BF5CFCFDDF25}" type="datetime1">
              <a:rPr lang="fi-FI" noProof="0" smtClean="0"/>
              <a:t>9.12.2025</a:t>
            </a:fld>
            <a:endParaRPr lang="fi-FI" noProof="0" dirty="0"/>
          </a:p>
        </p:txBody>
      </p:sp>
    </p:spTree>
    <p:extLst>
      <p:ext uri="{BB962C8B-B14F-4D97-AF65-F5344CB8AC3E}">
        <p14:creationId xmlns:p14="http://schemas.microsoft.com/office/powerpoint/2010/main" val="1690558022"/>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821937"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6253"/>
            <a:ext cx="5821711" cy="5792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0FA3AC1-CFE8-7A47-A488-BEC8C2DBEF3A}"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16240FEB-2496-ADE8-79ED-5AB78A1F6B65}"/>
              </a:ext>
            </a:extLst>
          </p:cNvPr>
          <p:cNvSpPr>
            <a:spLocks noGrp="1"/>
          </p:cNvSpPr>
          <p:nvPr>
            <p:ph type="body" sz="quarter" idx="16"/>
          </p:nvPr>
        </p:nvSpPr>
        <p:spPr>
          <a:xfrm>
            <a:off x="514351" y="3190673"/>
            <a:ext cx="7025216" cy="3006928"/>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626886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5A710-DE7C-3AD3-8C32-2B58AAAD61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EDF7D26A-F426-367F-D809-3432052D99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5D9A4D03-2FE1-90F9-8DF9-ED87BB6EC71F}"/>
              </a:ext>
            </a:extLst>
          </p:cNvPr>
          <p:cNvSpPr>
            <a:spLocks noGrp="1"/>
          </p:cNvSpPr>
          <p:nvPr>
            <p:ph type="dt" sz="half" idx="10"/>
          </p:nvPr>
        </p:nvSpPr>
        <p:spPr/>
        <p:txBody>
          <a:bodyPr/>
          <a:lstStyle/>
          <a:p>
            <a:fld id="{837884A4-BA0B-4D68-8B5B-6C6AF51785C9}" type="datetimeFigureOut">
              <a:rPr lang="fi-FI" smtClean="0"/>
              <a:t>9.12.2025</a:t>
            </a:fld>
            <a:endParaRPr lang="fi-FI"/>
          </a:p>
        </p:txBody>
      </p:sp>
      <p:sp>
        <p:nvSpPr>
          <p:cNvPr id="5" name="Footer Placeholder 4">
            <a:extLst>
              <a:ext uri="{FF2B5EF4-FFF2-40B4-BE49-F238E27FC236}">
                <a16:creationId xmlns:a16="http://schemas.microsoft.com/office/drawing/2014/main" id="{A3EE3E18-FC99-272B-EA8B-A0B480157B31}"/>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5B4CE17A-6C68-A369-E018-52D8FEDCCB87}"/>
              </a:ext>
            </a:extLst>
          </p:cNvPr>
          <p:cNvSpPr>
            <a:spLocks noGrp="1"/>
          </p:cNvSpPr>
          <p:nvPr>
            <p:ph type="sldNum" sz="quarter" idx="12"/>
          </p:nvPr>
        </p:nvSpPr>
        <p:spPr/>
        <p:txBody>
          <a:bodyPr/>
          <a:lstStyle/>
          <a:p>
            <a:fld id="{30FD9CED-9B21-4CF2-A746-8187958F926F}" type="slidenum">
              <a:rPr lang="fi-FI" smtClean="0"/>
              <a:t>‹#›</a:t>
            </a:fld>
            <a:endParaRPr lang="fi-FI"/>
          </a:p>
        </p:txBody>
      </p:sp>
    </p:spTree>
    <p:extLst>
      <p:ext uri="{BB962C8B-B14F-4D97-AF65-F5344CB8AC3E}">
        <p14:creationId xmlns:p14="http://schemas.microsoft.com/office/powerpoint/2010/main" val="39404519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BF Content Are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84D8F-D7C2-4C54-9A9D-F8E65AF040F9}"/>
              </a:ext>
            </a:extLst>
          </p:cNvPr>
          <p:cNvSpPr>
            <a:spLocks noGrp="1"/>
          </p:cNvSpPr>
          <p:nvPr>
            <p:ph type="title" hasCustomPrompt="1"/>
          </p:nvPr>
        </p:nvSpPr>
        <p:spPr/>
        <p:txBody>
          <a:bodyPr>
            <a:normAutofit/>
          </a:bodyPr>
          <a:lstStyle>
            <a:lvl1pPr>
              <a:defRPr sz="4000" b="1"/>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2881F94C-5E9A-4B0D-B971-3FBA0A400B1E}"/>
              </a:ext>
            </a:extLst>
          </p:cNvPr>
          <p:cNvSpPr>
            <a:spLocks noGrp="1"/>
          </p:cNvSpPr>
          <p:nvPr>
            <p:ph idx="1"/>
          </p:nvPr>
        </p:nvSpPr>
        <p:spPr>
          <a:xfrm>
            <a:off x="504825" y="1825625"/>
            <a:ext cx="11201399" cy="4351338"/>
          </a:xfrm>
        </p:spPr>
        <p:txBody>
          <a:bodyPr>
            <a:normAutofit/>
          </a:bodyPr>
          <a:lstStyle>
            <a:lvl1pPr>
              <a:defRPr sz="2400"/>
            </a:lvl1pPr>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a:extLst>
              <a:ext uri="{FF2B5EF4-FFF2-40B4-BE49-F238E27FC236}">
                <a16:creationId xmlns:a16="http://schemas.microsoft.com/office/drawing/2014/main" id="{32FEEDB4-B169-4811-B365-D796A5450FDF}"/>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5" name="Footer Placeholder 4">
            <a:extLst>
              <a:ext uri="{FF2B5EF4-FFF2-40B4-BE49-F238E27FC236}">
                <a16:creationId xmlns:a16="http://schemas.microsoft.com/office/drawing/2014/main" id="{4F2A39FF-35EA-4C57-B869-2075E687F7A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C1977D70-C82D-4833-9745-ACCED8389148}"/>
              </a:ext>
            </a:extLst>
          </p:cNvPr>
          <p:cNvSpPr>
            <a:spLocks noGrp="1"/>
          </p:cNvSpPr>
          <p:nvPr>
            <p:ph type="sldNum" sz="quarter" idx="12"/>
          </p:nvPr>
        </p:nvSpPr>
        <p:spPr/>
        <p:txBody>
          <a:bodyPr/>
          <a:lstStyle/>
          <a:p>
            <a:fld id="{EC5EB0C6-1A45-4C71-BA82-57E64F836A39}" type="slidenum">
              <a:rPr lang="fi-FI" smtClean="0"/>
              <a:t>‹#›</a:t>
            </a:fld>
            <a:endParaRPr lang="fi-FI"/>
          </a:p>
        </p:txBody>
      </p:sp>
      <p:cxnSp>
        <p:nvCxnSpPr>
          <p:cNvPr id="7" name="Straight Connector 6">
            <a:extLst>
              <a:ext uri="{FF2B5EF4-FFF2-40B4-BE49-F238E27FC236}">
                <a16:creationId xmlns:a16="http://schemas.microsoft.com/office/drawing/2014/main" id="{E857ACC8-8468-4294-A2A5-4F162ADCE377}"/>
              </a:ext>
            </a:extLst>
          </p:cNvPr>
          <p:cNvCxnSpPr>
            <a:cxnSpLocks/>
          </p:cNvCxnSpPr>
          <p:nvPr userDrawn="1"/>
        </p:nvCxnSpPr>
        <p:spPr>
          <a:xfrm>
            <a:off x="504825" y="6176963"/>
            <a:ext cx="1120139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69249530"/>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495610"/>
            <a:ext cx="5822165" cy="579212"/>
          </a:xfrm>
        </p:spPr>
        <p:txBody>
          <a:bodyPr anchor="t"/>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A961DE90-BB77-384C-A426-B1721FCCCBE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300528B8-D324-9AEA-685F-7FC7D31773CF}"/>
              </a:ext>
            </a:extLst>
          </p:cNvPr>
          <p:cNvSpPr>
            <a:spLocks noGrp="1"/>
          </p:cNvSpPr>
          <p:nvPr>
            <p:ph type="body" sz="quarter" idx="15"/>
          </p:nvPr>
        </p:nvSpPr>
        <p:spPr>
          <a:xfrm>
            <a:off x="514351" y="2849033"/>
            <a:ext cx="7031567" cy="322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9983385"/>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4693357" y="1046389"/>
            <a:ext cx="5640648"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4693584" y="1656253"/>
            <a:ext cx="5643400" cy="404545"/>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4658628"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F69FEC7-EE6A-7343-BEC0-F1D219B54229}" type="datetime1">
              <a:rPr lang="fi-FI" noProof="0" smtClean="0"/>
              <a:t>9.12.2025</a:t>
            </a:fld>
            <a:endParaRPr lang="fi-FI" noProof="0"/>
          </a:p>
        </p:txBody>
      </p:sp>
      <p:sp>
        <p:nvSpPr>
          <p:cNvPr id="6" name="Text Placeholder 4">
            <a:extLst>
              <a:ext uri="{FF2B5EF4-FFF2-40B4-BE49-F238E27FC236}">
                <a16:creationId xmlns:a16="http://schemas.microsoft.com/office/drawing/2014/main" id="{7D40A370-E63B-D417-ABCA-2114399AED1C}"/>
              </a:ext>
            </a:extLst>
          </p:cNvPr>
          <p:cNvSpPr>
            <a:spLocks noGrp="1"/>
          </p:cNvSpPr>
          <p:nvPr>
            <p:ph type="body" sz="quarter" idx="16"/>
          </p:nvPr>
        </p:nvSpPr>
        <p:spPr>
          <a:xfrm>
            <a:off x="4658784" y="3562352"/>
            <a:ext cx="7052733"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90083197"/>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preserve="1" userDrawn="1">
  <p:cSld name="Content_8">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12118"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a:t>
            </a: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516D422D-5223-6C41-B26E-39DFC7676906}"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7EC97C2F-5403-C619-D894-DBB3E6B1B8B8}"/>
              </a:ext>
            </a:extLst>
          </p:cNvPr>
          <p:cNvSpPr>
            <a:spLocks noGrp="1"/>
          </p:cNvSpPr>
          <p:nvPr>
            <p:ph type="body" sz="quarter" idx="16"/>
          </p:nvPr>
        </p:nvSpPr>
        <p:spPr>
          <a:xfrm>
            <a:off x="514351" y="3562352"/>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94963534"/>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Content_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235454"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235681"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EF280BD-1C14-DC4F-ACCD-0B25DFF24447}" type="datetime1">
              <a:rPr lang="fi-FI" noProof="0" smtClean="0"/>
              <a:t>9.12.2025</a:t>
            </a:fld>
            <a:endParaRPr lang="fi-FI" noProof="0"/>
          </a:p>
        </p:txBody>
      </p:sp>
      <p:sp>
        <p:nvSpPr>
          <p:cNvPr id="5" name="Text Placeholder 4">
            <a:extLst>
              <a:ext uri="{FF2B5EF4-FFF2-40B4-BE49-F238E27FC236}">
                <a16:creationId xmlns:a16="http://schemas.microsoft.com/office/drawing/2014/main" id="{98B10C12-BDDB-CAB2-0C27-CA0C912216B6}"/>
              </a:ext>
            </a:extLst>
          </p:cNvPr>
          <p:cNvSpPr>
            <a:spLocks noGrp="1"/>
          </p:cNvSpPr>
          <p:nvPr>
            <p:ph type="body" sz="quarter" idx="16"/>
          </p:nvPr>
        </p:nvSpPr>
        <p:spPr>
          <a:xfrm>
            <a:off x="8218185" y="3561349"/>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918654987"/>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Content_10">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856735"/>
            <a:ext cx="6167824"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8B4ECF94-6193-1740-A760-23116E9B107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4" name="Text Placeholder 4">
            <a:extLst>
              <a:ext uri="{FF2B5EF4-FFF2-40B4-BE49-F238E27FC236}">
                <a16:creationId xmlns:a16="http://schemas.microsoft.com/office/drawing/2014/main" id="{C6A39878-4592-DD44-55F7-229F9384399D}"/>
              </a:ext>
            </a:extLst>
          </p:cNvPr>
          <p:cNvSpPr>
            <a:spLocks noGrp="1"/>
          </p:cNvSpPr>
          <p:nvPr>
            <p:ph type="body" sz="quarter" idx="16"/>
          </p:nvPr>
        </p:nvSpPr>
        <p:spPr>
          <a:xfrm>
            <a:off x="514760" y="1435948"/>
            <a:ext cx="11152307" cy="1322981"/>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783970556"/>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Content_11">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917388"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93398" y="0"/>
            <a:ext cx="3864651" cy="3457433"/>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9803"/>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2443"/>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BA96A2D-D1F0-6441-9AAE-23642E4CF84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Picture Placeholder 43">
            <a:extLst>
              <a:ext uri="{FF2B5EF4-FFF2-40B4-BE49-F238E27FC236}">
                <a16:creationId xmlns:a16="http://schemas.microsoft.com/office/drawing/2014/main" id="{F6AF374F-7A6B-1598-AF38-2421902DC01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93398" y="3508755"/>
            <a:ext cx="3864651" cy="3349245"/>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595DF4-CB00-876A-935A-8F0B55D1D4D7}"/>
              </a:ext>
            </a:extLst>
          </p:cNvPr>
          <p:cNvSpPr>
            <a:spLocks noGrp="1"/>
          </p:cNvSpPr>
          <p:nvPr>
            <p:ph type="body" sz="quarter" idx="18"/>
          </p:nvPr>
        </p:nvSpPr>
        <p:spPr>
          <a:xfrm>
            <a:off x="512336" y="3556646"/>
            <a:ext cx="3412349" cy="2636559"/>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09581281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Content_12">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887755"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7755"/>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395"/>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1319AD54-9A4C-9544-9EF0-E9CEB63DD27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Chart Placeholder 4">
            <a:extLst>
              <a:ext uri="{FF2B5EF4-FFF2-40B4-BE49-F238E27FC236}">
                <a16:creationId xmlns:a16="http://schemas.microsoft.com/office/drawing/2014/main" id="{85649BD2-D3A5-C7BB-0511-90C2D99F76E2}"/>
              </a:ext>
              <a:ext uri="{C183D7F6-B498-43B3-948B-1728B52AA6E4}">
                <adec:decorative xmlns:adec="http://schemas.microsoft.com/office/drawing/2017/decorative" val="1"/>
              </a:ext>
            </a:extLst>
          </p:cNvPr>
          <p:cNvSpPr>
            <a:spLocks noGrp="1"/>
          </p:cNvSpPr>
          <p:nvPr>
            <p:ph type="chart" sz="quarter" idx="18"/>
          </p:nvPr>
        </p:nvSpPr>
        <p:spPr>
          <a:xfrm>
            <a:off x="4389967" y="477078"/>
            <a:ext cx="3415564" cy="5738191"/>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AD79FAEB-72CA-7384-4659-9B88C5C49F91}"/>
              </a:ext>
            </a:extLst>
          </p:cNvPr>
          <p:cNvSpPr>
            <a:spLocks noGrp="1"/>
          </p:cNvSpPr>
          <p:nvPr>
            <p:ph type="body" sz="quarter" idx="19"/>
          </p:nvPr>
        </p:nvSpPr>
        <p:spPr>
          <a:xfrm>
            <a:off x="512336" y="3122811"/>
            <a:ext cx="3412349" cy="307039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3441812192"/>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26054"/>
            <a:ext cx="5675816"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35918"/>
            <a:ext cx="5675816" cy="404545"/>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EBD0C6C-AF5B-D645-81D8-C5B81844D2C3}"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E9AFCD4E-AA8F-4EAD-9923-A56C1BE63108}"/>
              </a:ext>
            </a:extLst>
          </p:cNvPr>
          <p:cNvSpPr>
            <a:spLocks noGrp="1"/>
          </p:cNvSpPr>
          <p:nvPr>
            <p:ph type="body" sz="quarter" idx="19"/>
          </p:nvPr>
        </p:nvSpPr>
        <p:spPr>
          <a:xfrm>
            <a:off x="512335" y="3234088"/>
            <a:ext cx="7027452" cy="268309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12375410"/>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Content_14">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186993" cy="2445845"/>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F84829B-12B2-D84D-B2F3-C1E16789E46B}"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511827"/>
            <a:ext cx="3186993" cy="2420984"/>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686CE0B3-335F-A6D3-AD8F-8C33B6EF8BF1}"/>
              </a:ext>
            </a:extLst>
          </p:cNvPr>
          <p:cNvSpPr>
            <a:spLocks noGrp="1"/>
          </p:cNvSpPr>
          <p:nvPr>
            <p:ph type="body" sz="quarter" idx="21"/>
          </p:nvPr>
        </p:nvSpPr>
        <p:spPr>
          <a:xfrm>
            <a:off x="512336" y="3061253"/>
            <a:ext cx="3378803" cy="2855932"/>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687381461"/>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Content_15">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5"/>
            <a:ext cx="3200245" cy="5255308"/>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25659B6-B5A6-E048-9D73-60E6B9B5F9BE}" type="datetime1">
              <a:rPr lang="fi-FI" noProof="0" smtClean="0"/>
              <a:t>9.12.2025</a:t>
            </a:fld>
            <a:endParaRPr lang="fi-FI" noProof="0"/>
          </a:p>
        </p:txBody>
      </p:sp>
      <p:sp>
        <p:nvSpPr>
          <p:cNvPr id="6" name="Picture Placeholder 43">
            <a:extLst>
              <a:ext uri="{FF2B5EF4-FFF2-40B4-BE49-F238E27FC236}">
                <a16:creationId xmlns:a16="http://schemas.microsoft.com/office/drawing/2014/main" id="{BA1631E1-D01F-AEBB-064E-37E7FDEE7D39}"/>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Picture Placeholder 43">
            <a:extLst>
              <a:ext uri="{FF2B5EF4-FFF2-40B4-BE49-F238E27FC236}">
                <a16:creationId xmlns:a16="http://schemas.microsoft.com/office/drawing/2014/main" id="{4D7E719C-07B8-473C-6C94-DD7E08A58CFB}"/>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4191FB-E06A-5F3F-607C-1FBA0EF95729}"/>
              </a:ext>
            </a:extLst>
          </p:cNvPr>
          <p:cNvSpPr>
            <a:spLocks noGrp="1"/>
          </p:cNvSpPr>
          <p:nvPr>
            <p:ph type="body" sz="quarter" idx="21"/>
          </p:nvPr>
        </p:nvSpPr>
        <p:spPr>
          <a:xfrm>
            <a:off x="512336" y="2858460"/>
            <a:ext cx="3378803" cy="305872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242663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BF Two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306E-34B0-4724-9FA3-8AA01536A35A}"/>
              </a:ext>
            </a:extLst>
          </p:cNvPr>
          <p:cNvSpPr>
            <a:spLocks noGrp="1"/>
          </p:cNvSpPr>
          <p:nvPr>
            <p:ph type="title" hasCustomPrompt="1"/>
          </p:nvPr>
        </p:nvSpPr>
        <p:spPr/>
        <p:txBody>
          <a:bodyPr>
            <a:normAutofit/>
          </a:bodyPr>
          <a:lstStyle>
            <a:lvl1pPr>
              <a:defRPr sz="4000" b="1"/>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F877869B-BDDC-4295-8442-9DDD5EFE2F05}"/>
              </a:ext>
            </a:extLst>
          </p:cNvPr>
          <p:cNvSpPr>
            <a:spLocks noGrp="1"/>
          </p:cNvSpPr>
          <p:nvPr>
            <p:ph sz="half" idx="1"/>
          </p:nvPr>
        </p:nvSpPr>
        <p:spPr>
          <a:xfrm>
            <a:off x="504825" y="1825625"/>
            <a:ext cx="5514975" cy="4351338"/>
          </a:xfrm>
        </p:spPr>
        <p:txBody>
          <a:bodyPr>
            <a:normAutofit/>
          </a:bodyPr>
          <a:lstStyle>
            <a:lvl1pPr>
              <a:defRPr sz="2400"/>
            </a:lvl1pPr>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Content Placeholder 3">
            <a:extLst>
              <a:ext uri="{FF2B5EF4-FFF2-40B4-BE49-F238E27FC236}">
                <a16:creationId xmlns:a16="http://schemas.microsoft.com/office/drawing/2014/main" id="{2FE6A6CE-4909-45DE-923A-39B28B5F4EE9}"/>
              </a:ext>
            </a:extLst>
          </p:cNvPr>
          <p:cNvSpPr>
            <a:spLocks noGrp="1"/>
          </p:cNvSpPr>
          <p:nvPr>
            <p:ph sz="half" idx="2"/>
          </p:nvPr>
        </p:nvSpPr>
        <p:spPr>
          <a:xfrm>
            <a:off x="6172200" y="1825625"/>
            <a:ext cx="5514975" cy="4351338"/>
          </a:xfrm>
        </p:spPr>
        <p:txBody>
          <a:bodyPr>
            <a:normAutofit/>
          </a:bodyPr>
          <a:lstStyle>
            <a:lvl1pPr>
              <a:defRPr sz="2400"/>
            </a:lvl1pPr>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5" name="Date Placeholder 4">
            <a:extLst>
              <a:ext uri="{FF2B5EF4-FFF2-40B4-BE49-F238E27FC236}">
                <a16:creationId xmlns:a16="http://schemas.microsoft.com/office/drawing/2014/main" id="{D6314660-7CAA-473C-ACEB-F020455CF7AD}"/>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6" name="Footer Placeholder 5">
            <a:extLst>
              <a:ext uri="{FF2B5EF4-FFF2-40B4-BE49-F238E27FC236}">
                <a16:creationId xmlns:a16="http://schemas.microsoft.com/office/drawing/2014/main" id="{7E3023F2-EC1B-4D11-A19E-75B5DD8321B0}"/>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ACAEF327-87F2-4395-A01B-FDDDA3BA47FE}"/>
              </a:ext>
            </a:extLst>
          </p:cNvPr>
          <p:cNvSpPr>
            <a:spLocks noGrp="1"/>
          </p:cNvSpPr>
          <p:nvPr>
            <p:ph type="sldNum" sz="quarter" idx="12"/>
          </p:nvPr>
        </p:nvSpPr>
        <p:spPr/>
        <p:txBody>
          <a:bodyPr/>
          <a:lstStyle/>
          <a:p>
            <a:fld id="{EC5EB0C6-1A45-4C71-BA82-57E64F836A39}" type="slidenum">
              <a:rPr lang="fi-FI" smtClean="0"/>
              <a:t>‹#›</a:t>
            </a:fld>
            <a:endParaRPr lang="fi-FI"/>
          </a:p>
        </p:txBody>
      </p:sp>
      <p:cxnSp>
        <p:nvCxnSpPr>
          <p:cNvPr id="8" name="Straight Connector 7">
            <a:extLst>
              <a:ext uri="{FF2B5EF4-FFF2-40B4-BE49-F238E27FC236}">
                <a16:creationId xmlns:a16="http://schemas.microsoft.com/office/drawing/2014/main" id="{924A812F-B1AD-43E6-B5FC-B4D1E79CE90A}"/>
              </a:ext>
            </a:extLst>
          </p:cNvPr>
          <p:cNvCxnSpPr>
            <a:cxnSpLocks/>
          </p:cNvCxnSpPr>
          <p:nvPr userDrawn="1"/>
        </p:nvCxnSpPr>
        <p:spPr>
          <a:xfrm>
            <a:off x="504825" y="6176963"/>
            <a:ext cx="1120139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86986078"/>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Content_16">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BB3F41DD-1110-684B-8DED-106C0DD13F97}" type="datetime1">
              <a:rPr lang="fi-FI" noProof="0" smtClean="0"/>
              <a:t>9.12.2025</a:t>
            </a:fld>
            <a:endParaRPr lang="fi-FI" noProof="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4" name="Chart Placeholder 4">
            <a:extLst>
              <a:ext uri="{FF2B5EF4-FFF2-40B4-BE49-F238E27FC236}">
                <a16:creationId xmlns:a16="http://schemas.microsoft.com/office/drawing/2014/main" id="{D290564D-B36D-065D-9623-012DB73222B7}"/>
              </a:ext>
              <a:ext uri="{C183D7F6-B498-43B3-948B-1728B52AA6E4}">
                <adec:decorative xmlns:adec="http://schemas.microsoft.com/office/drawing/2017/decorative" val="1"/>
              </a:ext>
            </a:extLst>
          </p:cNvPr>
          <p:cNvSpPr>
            <a:spLocks noGrp="1"/>
          </p:cNvSpPr>
          <p:nvPr>
            <p:ph type="chart" sz="quarter" idx="21"/>
          </p:nvPr>
        </p:nvSpPr>
        <p:spPr>
          <a:xfrm>
            <a:off x="8112225"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10" name="Chart Placeholder 4">
            <a:extLst>
              <a:ext uri="{FF2B5EF4-FFF2-40B4-BE49-F238E27FC236}">
                <a16:creationId xmlns:a16="http://schemas.microsoft.com/office/drawing/2014/main" id="{D62C765F-9B9E-E390-9D8F-2FB1ECE978D1}"/>
              </a:ext>
              <a:ext uri="{C183D7F6-B498-43B3-948B-1728B52AA6E4}">
                <adec:decorative xmlns:adec="http://schemas.microsoft.com/office/drawing/2017/decorative" val="1"/>
              </a:ext>
            </a:extLst>
          </p:cNvPr>
          <p:cNvSpPr>
            <a:spLocks noGrp="1"/>
          </p:cNvSpPr>
          <p:nvPr>
            <p:ph type="chart" sz="quarter" idx="22"/>
          </p:nvPr>
        </p:nvSpPr>
        <p:spPr>
          <a:xfrm>
            <a:off x="8112225"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D23A0174-A945-8979-754F-E96ADDDC8266}"/>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868589804"/>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Content_17">
    <p:spTree>
      <p:nvGrpSpPr>
        <p:cNvPr id="1" name=""/>
        <p:cNvGrpSpPr/>
        <p:nvPr/>
      </p:nvGrpSpPr>
      <p:grpSpPr>
        <a:xfrm>
          <a:off x="0" y="0"/>
          <a:ext cx="0" cy="0"/>
          <a:chOff x="0" y="0"/>
          <a:chExt cx="0" cy="0"/>
        </a:xfrm>
      </p:grpSpPr>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F50BDE90-9A30-6C4C-8A79-1F0A68C140E7}"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67809"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0" name="Text Placeholder 4">
            <a:extLst>
              <a:ext uri="{FF2B5EF4-FFF2-40B4-BE49-F238E27FC236}">
                <a16:creationId xmlns:a16="http://schemas.microsoft.com/office/drawing/2014/main" id="{8D8A5817-EBDC-30C1-AD87-34B93F7F48BC}"/>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271416357"/>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Content_18">
    <p:spTree>
      <p:nvGrpSpPr>
        <p:cNvPr id="1" name=""/>
        <p:cNvGrpSpPr/>
        <p:nvPr/>
      </p:nvGrpSpPr>
      <p:grpSpPr>
        <a:xfrm>
          <a:off x="0" y="0"/>
          <a:ext cx="0" cy="0"/>
          <a:chOff x="0" y="0"/>
          <a:chExt cx="0" cy="0"/>
        </a:xfrm>
      </p:grpSpPr>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138405"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501204"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069839"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07006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7"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ACC931C-C18D-C84B-89C9-7437D3868FC3}" type="datetime1">
              <a:rPr lang="fi-FI" noProof="0" smtClean="0"/>
              <a:t>9.12.2025</a:t>
            </a:fld>
            <a:endParaRPr lang="fi-FI" noProof="0"/>
          </a:p>
        </p:txBody>
      </p:sp>
      <p:sp>
        <p:nvSpPr>
          <p:cNvPr id="10" name="Text Placeholder 4">
            <a:extLst>
              <a:ext uri="{FF2B5EF4-FFF2-40B4-BE49-F238E27FC236}">
                <a16:creationId xmlns:a16="http://schemas.microsoft.com/office/drawing/2014/main" id="{C250A45A-B42E-79DD-8D49-5D94B01938E6}"/>
              </a:ext>
            </a:extLst>
          </p:cNvPr>
          <p:cNvSpPr>
            <a:spLocks noGrp="1"/>
          </p:cNvSpPr>
          <p:nvPr>
            <p:ph type="body" sz="quarter" idx="23"/>
          </p:nvPr>
        </p:nvSpPr>
        <p:spPr>
          <a:xfrm>
            <a:off x="8070067"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0145705"/>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Content_1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214451"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768025"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C58D028-C3BB-D448-A1BB-9CC82F165E6E}"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7917544" y="2544863"/>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4" name="Picture Placeholder 43">
            <a:extLst>
              <a:ext uri="{FF2B5EF4-FFF2-40B4-BE49-F238E27FC236}">
                <a16:creationId xmlns:a16="http://schemas.microsoft.com/office/drawing/2014/main" id="{34B44915-EADB-096E-9C23-E70596F01692}"/>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514129"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Text Placeholder 4">
            <a:extLst>
              <a:ext uri="{FF2B5EF4-FFF2-40B4-BE49-F238E27FC236}">
                <a16:creationId xmlns:a16="http://schemas.microsoft.com/office/drawing/2014/main" id="{CD0CB978-2BAA-3C88-5F47-68989C3D49A3}"/>
              </a:ext>
            </a:extLst>
          </p:cNvPr>
          <p:cNvSpPr>
            <a:spLocks noGrp="1"/>
          </p:cNvSpPr>
          <p:nvPr>
            <p:ph type="body" sz="quarter" idx="23"/>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2156363386"/>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Content_20">
    <p:spTree>
      <p:nvGrpSpPr>
        <p:cNvPr id="1" name=""/>
        <p:cNvGrpSpPr/>
        <p:nvPr/>
      </p:nvGrpSpPr>
      <p:grpSpPr>
        <a:xfrm>
          <a:off x="0" y="0"/>
          <a:ext cx="0" cy="0"/>
          <a:chOff x="0" y="0"/>
          <a:chExt cx="0" cy="0"/>
        </a:xfrm>
      </p:grpSpPr>
      <p:sp>
        <p:nvSpPr>
          <p:cNvPr id="2" name="Title 1"/>
          <p:cNvSpPr>
            <a:spLocks noGrp="1"/>
          </p:cNvSpPr>
          <p:nvPr>
            <p:ph type="title"/>
          </p:nvPr>
        </p:nvSpPr>
        <p:spPr>
          <a:xfrm>
            <a:off x="522410" y="1049158"/>
            <a:ext cx="6256612"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CA4CD7F-FF71-034A-A15C-B6605C6621C5}"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273562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4943872"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715211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1" name="Text Placeholder 21">
            <a:extLst>
              <a:ext uri="{FF2B5EF4-FFF2-40B4-BE49-F238E27FC236}">
                <a16:creationId xmlns:a16="http://schemas.microsoft.com/office/drawing/2014/main" id="{C55FD976-E1FC-55D2-F690-0E4D1702240F}"/>
              </a:ext>
            </a:extLst>
          </p:cNvPr>
          <p:cNvSpPr>
            <a:spLocks noGrp="1"/>
          </p:cNvSpPr>
          <p:nvPr>
            <p:ph type="body" sz="quarter" idx="25" hasCustomPrompt="1"/>
          </p:nvPr>
        </p:nvSpPr>
        <p:spPr>
          <a:xfrm>
            <a:off x="9364760"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 name="Text Placeholder 4">
            <a:extLst>
              <a:ext uri="{FF2B5EF4-FFF2-40B4-BE49-F238E27FC236}">
                <a16:creationId xmlns:a16="http://schemas.microsoft.com/office/drawing/2014/main" id="{A59D9924-F708-6081-B40C-C09127AAF14C}"/>
              </a:ext>
            </a:extLst>
          </p:cNvPr>
          <p:cNvSpPr>
            <a:spLocks noGrp="1"/>
          </p:cNvSpPr>
          <p:nvPr>
            <p:ph type="body" sz="quarter" idx="26"/>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
        <p:nvSpPr>
          <p:cNvPr id="10" name="Text Placeholder 5">
            <a:extLst>
              <a:ext uri="{FF2B5EF4-FFF2-40B4-BE49-F238E27FC236}">
                <a16:creationId xmlns:a16="http://schemas.microsoft.com/office/drawing/2014/main" id="{1AE6072E-53A5-649D-94A4-91AC073B875C}"/>
              </a:ext>
            </a:extLst>
          </p:cNvPr>
          <p:cNvSpPr>
            <a:spLocks noGrp="1"/>
          </p:cNvSpPr>
          <p:nvPr>
            <p:ph type="body" sz="quarter" idx="27"/>
          </p:nvPr>
        </p:nvSpPr>
        <p:spPr>
          <a:xfrm>
            <a:off x="527321"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2" name="Text Placeholder 5">
            <a:extLst>
              <a:ext uri="{FF2B5EF4-FFF2-40B4-BE49-F238E27FC236}">
                <a16:creationId xmlns:a16="http://schemas.microsoft.com/office/drawing/2014/main" id="{EED3FD24-FA6D-D5A3-F584-9D415A51506E}"/>
              </a:ext>
            </a:extLst>
          </p:cNvPr>
          <p:cNvSpPr>
            <a:spLocks noGrp="1"/>
          </p:cNvSpPr>
          <p:nvPr>
            <p:ph type="body" sz="quarter" idx="28"/>
          </p:nvPr>
        </p:nvSpPr>
        <p:spPr>
          <a:xfrm>
            <a:off x="273573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3" name="Text Placeholder 5">
            <a:extLst>
              <a:ext uri="{FF2B5EF4-FFF2-40B4-BE49-F238E27FC236}">
                <a16:creationId xmlns:a16="http://schemas.microsoft.com/office/drawing/2014/main" id="{47634718-1E7C-CEF8-696A-00872A8DA197}"/>
              </a:ext>
            </a:extLst>
          </p:cNvPr>
          <p:cNvSpPr>
            <a:spLocks noGrp="1"/>
          </p:cNvSpPr>
          <p:nvPr>
            <p:ph type="body" sz="quarter" idx="29"/>
          </p:nvPr>
        </p:nvSpPr>
        <p:spPr>
          <a:xfrm>
            <a:off x="4950164"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5EDDDF8B-F64D-47E8-5B55-60E990C0D472}"/>
              </a:ext>
            </a:extLst>
          </p:cNvPr>
          <p:cNvSpPr>
            <a:spLocks noGrp="1"/>
          </p:cNvSpPr>
          <p:nvPr>
            <p:ph type="body" sz="quarter" idx="30"/>
          </p:nvPr>
        </p:nvSpPr>
        <p:spPr>
          <a:xfrm>
            <a:off x="7158576"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5" name="Text Placeholder 5">
            <a:extLst>
              <a:ext uri="{FF2B5EF4-FFF2-40B4-BE49-F238E27FC236}">
                <a16:creationId xmlns:a16="http://schemas.microsoft.com/office/drawing/2014/main" id="{889CF884-5399-2B34-C70B-175A87102CD6}"/>
              </a:ext>
            </a:extLst>
          </p:cNvPr>
          <p:cNvSpPr>
            <a:spLocks noGrp="1"/>
          </p:cNvSpPr>
          <p:nvPr>
            <p:ph type="body" sz="quarter" idx="31"/>
          </p:nvPr>
        </p:nvSpPr>
        <p:spPr>
          <a:xfrm>
            <a:off x="937648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1871929902"/>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Content_21">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1E34F910-81CE-DC4F-5974-EE3B458ADEDF}"/>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38638"/>
            <a:ext cx="7988115"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7697"/>
            <a:ext cx="11100403" cy="1089152"/>
          </a:xfrm>
          <a:effectLst/>
        </p:spPr>
        <p:txBody>
          <a:bodyPr>
            <a:noAutofit/>
          </a:bodyPr>
          <a:lstStyle>
            <a:lvl1pPr marL="0" indent="0" algn="l">
              <a:buNone/>
              <a:defRPr sz="2133" spc="-27"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5D3D2CE-0EAD-4149-805D-2ABB4B49B146}"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6" y="3638400"/>
            <a:ext cx="2413913" cy="710400"/>
          </a:xfrm>
        </p:spPr>
        <p:txBody>
          <a:bodyPr anchor="b"/>
          <a:lstStyle>
            <a:lvl1pPr marL="0" indent="0">
              <a:buNone/>
              <a:defRPr sz="4000">
                <a:solidFill>
                  <a:schemeClr val="bg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3321227" y="3638400"/>
            <a:ext cx="2419573" cy="710400"/>
          </a:xfrm>
        </p:spPr>
        <p:txBody>
          <a:bodyPr anchor="b"/>
          <a:lstStyle>
            <a:lvl1pPr marL="0" indent="0">
              <a:buNone/>
              <a:defRPr sz="4000">
                <a:solidFill>
                  <a:schemeClr val="bg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6115072" y="3638400"/>
            <a:ext cx="2409728" cy="710400"/>
          </a:xfrm>
        </p:spPr>
        <p:txBody>
          <a:bodyPr anchor="b"/>
          <a:lstStyle>
            <a:lvl1pPr marL="0" indent="0">
              <a:buNone/>
              <a:defRPr sz="4000">
                <a:solidFill>
                  <a:schemeClr val="bg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8889717" y="3638400"/>
            <a:ext cx="2419083" cy="710400"/>
          </a:xfrm>
        </p:spPr>
        <p:txBody>
          <a:bodyPr anchor="b"/>
          <a:lstStyle>
            <a:lvl1pPr marL="0" indent="0">
              <a:buNone/>
              <a:defRPr sz="4000">
                <a:solidFill>
                  <a:schemeClr val="bg1"/>
                </a:solidFill>
              </a:defRPr>
            </a:lvl1pPr>
          </a:lstStyle>
          <a:p>
            <a:pPr lvl="0"/>
            <a:r>
              <a:rPr lang="fi-FI" noProof="0"/>
              <a:t>X.</a:t>
            </a:r>
          </a:p>
        </p:txBody>
      </p:sp>
      <p:sp>
        <p:nvSpPr>
          <p:cNvPr id="4" name="Kuvan paikkamerkki 5">
            <a:extLst>
              <a:ext uri="{FF2B5EF4-FFF2-40B4-BE49-F238E27FC236}">
                <a16:creationId xmlns:a16="http://schemas.microsoft.com/office/drawing/2014/main" id="{5EABC868-5AB8-4293-F17C-50FF8C39D95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Text Placeholder 4">
            <a:extLst>
              <a:ext uri="{FF2B5EF4-FFF2-40B4-BE49-F238E27FC236}">
                <a16:creationId xmlns:a16="http://schemas.microsoft.com/office/drawing/2014/main" id="{F191EAF8-5F54-7070-3A66-2E551DCA7A65}"/>
              </a:ext>
            </a:extLst>
          </p:cNvPr>
          <p:cNvSpPr>
            <a:spLocks noGrp="1"/>
          </p:cNvSpPr>
          <p:nvPr>
            <p:ph type="body" sz="quarter" idx="31"/>
          </p:nvPr>
        </p:nvSpPr>
        <p:spPr>
          <a:xfrm>
            <a:off x="527050"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58289316-D809-D219-34BE-A3FCE0EFF3ED}"/>
              </a:ext>
            </a:extLst>
          </p:cNvPr>
          <p:cNvSpPr>
            <a:spLocks noGrp="1"/>
          </p:cNvSpPr>
          <p:nvPr>
            <p:ph type="body" sz="quarter" idx="32"/>
          </p:nvPr>
        </p:nvSpPr>
        <p:spPr>
          <a:xfrm>
            <a:off x="3324038"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F02CB69B-9DBA-A2BE-74F0-D42B81C6555E}"/>
              </a:ext>
            </a:extLst>
          </p:cNvPr>
          <p:cNvSpPr>
            <a:spLocks noGrp="1"/>
          </p:cNvSpPr>
          <p:nvPr>
            <p:ph type="body" sz="quarter" idx="33"/>
          </p:nvPr>
        </p:nvSpPr>
        <p:spPr>
          <a:xfrm>
            <a:off x="6103097"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A77DE138-6655-E9D1-026B-87582C63F503}"/>
              </a:ext>
            </a:extLst>
          </p:cNvPr>
          <p:cNvSpPr>
            <a:spLocks noGrp="1"/>
          </p:cNvSpPr>
          <p:nvPr>
            <p:ph type="body" sz="quarter" idx="34"/>
          </p:nvPr>
        </p:nvSpPr>
        <p:spPr>
          <a:xfrm>
            <a:off x="8882156"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Tree>
    <p:extLst>
      <p:ext uri="{BB962C8B-B14F-4D97-AF65-F5344CB8AC3E}">
        <p14:creationId xmlns:p14="http://schemas.microsoft.com/office/powerpoint/2010/main" val="430238448"/>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Content_22">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4" name="Text Placeholder 4">
            <a:extLst>
              <a:ext uri="{FF2B5EF4-FFF2-40B4-BE49-F238E27FC236}">
                <a16:creationId xmlns:a16="http://schemas.microsoft.com/office/drawing/2014/main" id="{5AC4C26D-F637-7A19-3FEA-E862DCDDA7B9}"/>
              </a:ext>
              <a:ext uri="{C183D7F6-B498-43B3-948B-1728B52AA6E4}">
                <adec:decorative xmlns:adec="http://schemas.microsoft.com/office/drawing/2017/decorative" val="1"/>
              </a:ext>
            </a:extLst>
          </p:cNvPr>
          <p:cNvSpPr>
            <a:spLocks noGrp="1"/>
          </p:cNvSpPr>
          <p:nvPr>
            <p:ph type="body" sz="quarter" idx="25"/>
          </p:nvPr>
        </p:nvSpPr>
        <p:spPr>
          <a:xfrm flipV="1">
            <a:off x="596865" y="542084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E0FF5BED-2FEB-CC4A-9BFC-BFF78509E036}" type="datetime1">
              <a:rPr lang="fi-FI" noProof="0" smtClean="0"/>
              <a:t>9.12.2025</a:t>
            </a:fld>
            <a:endParaRPr lang="fi-FI" noProof="0"/>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4">
              <a:extLst>
                <a:ext uri="{96DAC541-7B7A-43D3-8B79-37D633B846F1}">
                  <asvg:svgBlip xmlns:asvg="http://schemas.microsoft.com/office/drawing/2016/SVG/main" r:embed="rId5"/>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303801987"/>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Content_23">
    <p:spTree>
      <p:nvGrpSpPr>
        <p:cNvPr id="1" name=""/>
        <p:cNvGrpSpPr/>
        <p:nvPr/>
      </p:nvGrpSpPr>
      <p:grpSpPr>
        <a:xfrm>
          <a:off x="0" y="0"/>
          <a:ext cx="0" cy="0"/>
          <a:chOff x="0" y="0"/>
          <a:chExt cx="0" cy="0"/>
        </a:xfrm>
      </p:grpSpPr>
      <p:sp>
        <p:nvSpPr>
          <p:cNvPr id="2" name="Title 1"/>
          <p:cNvSpPr>
            <a:spLocks noGrp="1"/>
          </p:cNvSpPr>
          <p:nvPr>
            <p:ph type="title"/>
          </p:nvPr>
        </p:nvSpPr>
        <p:spPr>
          <a:xfrm>
            <a:off x="522409" y="1037422"/>
            <a:ext cx="5107888" cy="579212"/>
          </a:xfrm>
        </p:spPr>
        <p:txBody>
          <a:bodyPr anchor="b"/>
          <a:lstStyle>
            <a:lvl1pPr>
              <a:defRPr spc="-67" baseline="0">
                <a:solidFill>
                  <a:schemeClr val="tx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3" name="Text Placeholder 4">
            <a:extLst>
              <a:ext uri="{FF2B5EF4-FFF2-40B4-BE49-F238E27FC236}">
                <a16:creationId xmlns:a16="http://schemas.microsoft.com/office/drawing/2014/main" id="{8B9CAE91-979C-31FB-5E99-6C4EE17681A7}"/>
              </a:ext>
              <a:ext uri="{C183D7F6-B498-43B3-948B-1728B52AA6E4}">
                <adec:decorative xmlns:adec="http://schemas.microsoft.com/office/drawing/2017/decorative" val="1"/>
              </a:ext>
            </a:extLst>
          </p:cNvPr>
          <p:cNvSpPr>
            <a:spLocks noGrp="1"/>
          </p:cNvSpPr>
          <p:nvPr>
            <p:ph type="body" sz="quarter" idx="25"/>
          </p:nvPr>
        </p:nvSpPr>
        <p:spPr>
          <a:xfrm flipV="1">
            <a:off x="596865" y="544522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5656405-D83B-F046-AF29-9A4B3E80E92E}" type="datetime1">
              <a:rPr lang="fi-FI" noProof="0" smtClean="0"/>
              <a:t>9.12.2025</a:t>
            </a:fld>
            <a:endParaRPr lang="fi-FI" noProof="0"/>
          </a:p>
        </p:txBody>
      </p:sp>
    </p:spTree>
    <p:extLst>
      <p:ext uri="{BB962C8B-B14F-4D97-AF65-F5344CB8AC3E}">
        <p14:creationId xmlns:p14="http://schemas.microsoft.com/office/powerpoint/2010/main" val="1544684603"/>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Content_24">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dirty="0"/>
              <a:t>2023</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98138"/>
            <a:ext cx="10858536" cy="60959"/>
          </a:xfrm>
          <a:blipFill dpi="0" rotWithShape="1">
            <a:blip r:embed="rId2">
              <a:extLst>
                <a:ext uri="{96DAC541-7B7A-43D3-8B79-37D633B846F1}">
                  <asvg:svgBlip xmlns:asvg="http://schemas.microsoft.com/office/drawing/2016/SVG/main" r:embed="rId3"/>
                </a:ext>
              </a:extLst>
            </a:blip>
            <a:srcRect/>
            <a:stretch>
              <a:fillRect t="15312" r="-798" b="28755"/>
            </a:stretch>
          </a:blipFill>
          <a:ln>
            <a:noFill/>
          </a:ln>
        </p:spPr>
        <p:txBody>
          <a:bodyPr anchor="b"/>
          <a:lstStyle>
            <a:lvl1pPr marL="0" indent="0">
              <a:buNone/>
              <a:defRPr sz="1067">
                <a:noFill/>
              </a:defRPr>
            </a:lvl1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rot="5400000" flipV="1">
            <a:off x="-794582"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6">
              <a:extLst>
                <a:ext uri="{96DAC541-7B7A-43D3-8B79-37D633B846F1}">
                  <asvg:svgBlip xmlns:asvg="http://schemas.microsoft.com/office/drawing/2016/SVG/main" r:embed="rId7"/>
                </a:ext>
              </a:extLst>
            </a:blip>
            <a:srcRect/>
            <a:stretch>
              <a:fillRect l="24666" r="24666"/>
            </a:stretch>
          </a:blipFill>
        </p:spPr>
        <p:txBody>
          <a:bodyPr>
            <a:normAutofit/>
          </a:bodyPr>
          <a:lstStyle>
            <a:lvl1pPr marL="0" indent="0">
              <a:buNone/>
              <a:defRPr sz="667"/>
            </a:lvl1pPr>
          </a:lstStyle>
          <a:p>
            <a:r>
              <a:rPr lang="fi-FI" noProof="0"/>
              <a:t> </a:t>
            </a:r>
          </a:p>
        </p:txBody>
      </p:sp>
      <p:sp>
        <p:nvSpPr>
          <p:cNvPr id="29" name="Text Placeholder 4">
            <a:extLst>
              <a:ext uri="{FF2B5EF4-FFF2-40B4-BE49-F238E27FC236}">
                <a16:creationId xmlns:a16="http://schemas.microsoft.com/office/drawing/2014/main" id="{0DB611E4-4777-EE68-CD8A-394CB7AE2B54}"/>
              </a:ext>
              <a:ext uri="{C183D7F6-B498-43B3-948B-1728B52AA6E4}">
                <adec:decorative xmlns:adec="http://schemas.microsoft.com/office/drawing/2017/decorative" val="1"/>
              </a:ext>
            </a:extLst>
          </p:cNvPr>
          <p:cNvSpPr>
            <a:spLocks noGrp="1"/>
          </p:cNvSpPr>
          <p:nvPr>
            <p:ph type="body" sz="quarter" idx="32"/>
          </p:nvPr>
        </p:nvSpPr>
        <p:spPr>
          <a:xfrm rot="5400000" flipV="1">
            <a:off x="1942787"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0" name="Text Placeholder 4">
            <a:extLst>
              <a:ext uri="{FF2B5EF4-FFF2-40B4-BE49-F238E27FC236}">
                <a16:creationId xmlns:a16="http://schemas.microsoft.com/office/drawing/2014/main" id="{433E90D6-4E2D-03E5-2D20-D0ADCFC9D114}"/>
              </a:ext>
              <a:ext uri="{C183D7F6-B498-43B3-948B-1728B52AA6E4}">
                <adec:decorative xmlns:adec="http://schemas.microsoft.com/office/drawing/2017/decorative" val="1"/>
              </a:ext>
            </a:extLst>
          </p:cNvPr>
          <p:cNvSpPr>
            <a:spLocks noGrp="1"/>
          </p:cNvSpPr>
          <p:nvPr>
            <p:ph type="body" sz="quarter" idx="33"/>
          </p:nvPr>
        </p:nvSpPr>
        <p:spPr>
          <a:xfrm rot="5400000" flipV="1">
            <a:off x="4793371"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1" name="Text Placeholder 4">
            <a:extLst>
              <a:ext uri="{FF2B5EF4-FFF2-40B4-BE49-F238E27FC236}">
                <a16:creationId xmlns:a16="http://schemas.microsoft.com/office/drawing/2014/main" id="{B0837EC7-1363-9D1C-ADE9-80FE584EFE6D}"/>
              </a:ext>
              <a:ext uri="{C183D7F6-B498-43B3-948B-1728B52AA6E4}">
                <adec:decorative xmlns:adec="http://schemas.microsoft.com/office/drawing/2017/decorative" val="1"/>
              </a:ext>
            </a:extLst>
          </p:cNvPr>
          <p:cNvSpPr>
            <a:spLocks noGrp="1"/>
          </p:cNvSpPr>
          <p:nvPr>
            <p:ph type="body" sz="quarter" idx="34"/>
          </p:nvPr>
        </p:nvSpPr>
        <p:spPr>
          <a:xfrm rot="5400000" flipV="1">
            <a:off x="7587593"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44CFE64-F2DE-4241-80D0-E89D2BAC3CE3}" type="datetime1">
              <a:rPr lang="fi-FI" noProof="0" smtClean="0"/>
              <a:t>9.12.2025</a:t>
            </a:fld>
            <a:endParaRPr lang="fi-FI" noProof="0"/>
          </a:p>
        </p:txBody>
      </p:sp>
      <p:sp>
        <p:nvSpPr>
          <p:cNvPr id="4" name="Title 1">
            <a:extLst>
              <a:ext uri="{FF2B5EF4-FFF2-40B4-BE49-F238E27FC236}">
                <a16:creationId xmlns:a16="http://schemas.microsoft.com/office/drawing/2014/main" id="{44E4297C-275F-F5D6-4A88-36B71B4250D8}"/>
              </a:ext>
            </a:extLst>
          </p:cNvPr>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6" name="Text Placeholder 5">
            <a:extLst>
              <a:ext uri="{FF2B5EF4-FFF2-40B4-BE49-F238E27FC236}">
                <a16:creationId xmlns:a16="http://schemas.microsoft.com/office/drawing/2014/main" id="{BDADD783-4C45-00DA-AF8E-B8E76F5DB339}"/>
              </a:ext>
            </a:extLst>
          </p:cNvPr>
          <p:cNvSpPr>
            <a:spLocks noGrp="1"/>
          </p:cNvSpPr>
          <p:nvPr>
            <p:ph type="body" sz="quarter" idx="35"/>
          </p:nvPr>
        </p:nvSpPr>
        <p:spPr>
          <a:xfrm>
            <a:off x="753534" y="3103033"/>
            <a:ext cx="2338917"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5">
            <a:extLst>
              <a:ext uri="{FF2B5EF4-FFF2-40B4-BE49-F238E27FC236}">
                <a16:creationId xmlns:a16="http://schemas.microsoft.com/office/drawing/2014/main" id="{CDC926C2-F0D4-F088-0A70-C77946166895}"/>
              </a:ext>
            </a:extLst>
          </p:cNvPr>
          <p:cNvSpPr>
            <a:spLocks noGrp="1"/>
          </p:cNvSpPr>
          <p:nvPr>
            <p:ph type="body" sz="quarter" idx="36"/>
          </p:nvPr>
        </p:nvSpPr>
        <p:spPr>
          <a:xfrm>
            <a:off x="3492316"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5">
            <a:extLst>
              <a:ext uri="{FF2B5EF4-FFF2-40B4-BE49-F238E27FC236}">
                <a16:creationId xmlns:a16="http://schemas.microsoft.com/office/drawing/2014/main" id="{104A8B0F-2343-D7F3-C14C-004A0C5A6DA1}"/>
              </a:ext>
            </a:extLst>
          </p:cNvPr>
          <p:cNvSpPr>
            <a:spLocks noGrp="1"/>
          </p:cNvSpPr>
          <p:nvPr>
            <p:ph type="body" sz="quarter" idx="37"/>
          </p:nvPr>
        </p:nvSpPr>
        <p:spPr>
          <a:xfrm>
            <a:off x="631061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55B4939-8B4C-A450-53CF-4778CED75EF6}"/>
              </a:ext>
            </a:extLst>
          </p:cNvPr>
          <p:cNvSpPr>
            <a:spLocks noGrp="1"/>
          </p:cNvSpPr>
          <p:nvPr>
            <p:ph type="body" sz="quarter" idx="38"/>
          </p:nvPr>
        </p:nvSpPr>
        <p:spPr>
          <a:xfrm>
            <a:off x="910240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77695276"/>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Content_25">
    <p:spTree>
      <p:nvGrpSpPr>
        <p:cNvPr id="1" name=""/>
        <p:cNvGrpSpPr/>
        <p:nvPr/>
      </p:nvGrpSpPr>
      <p:grpSpPr>
        <a:xfrm>
          <a:off x="0" y="0"/>
          <a:ext cx="0" cy="0"/>
          <a:chOff x="0" y="0"/>
          <a:chExt cx="0" cy="0"/>
        </a:xfrm>
      </p:grpSpPr>
      <p:sp>
        <p:nvSpPr>
          <p:cNvPr id="2" name="Title 1"/>
          <p:cNvSpPr>
            <a:spLocks noGrp="1"/>
          </p:cNvSpPr>
          <p:nvPr>
            <p:ph type="title"/>
          </p:nvPr>
        </p:nvSpPr>
        <p:spPr>
          <a:xfrm>
            <a:off x="522409" y="962533"/>
            <a:ext cx="8148864" cy="668064"/>
          </a:xfrm>
        </p:spPr>
        <p:txBody>
          <a:bodyPr anchor="t"/>
          <a:lstStyle>
            <a:lvl1pPr>
              <a:defRPr spc="-67" baseline="0">
                <a:solidFill>
                  <a:schemeClr val="tx1"/>
                </a:solidFill>
              </a:defRPr>
            </a:lvl1pPr>
          </a:lstStyle>
          <a:p>
            <a:r>
              <a:rPr lang="en-US" noProof="0"/>
              <a:t>Click to edit Master title style</a:t>
            </a:r>
            <a:endParaRPr lang="fi-FI" noProof="0" dirty="0"/>
          </a:p>
        </p:txBody>
      </p:sp>
      <p:cxnSp>
        <p:nvCxnSpPr>
          <p:cNvPr id="28" name="Straight Connector 27">
            <a:extLst>
              <a:ext uri="{FF2B5EF4-FFF2-40B4-BE49-F238E27FC236}">
                <a16:creationId xmlns:a16="http://schemas.microsoft.com/office/drawing/2014/main" id="{7C729C3F-8599-17B9-5EF0-3965CFF96E73}"/>
              </a:ext>
              <a:ext uri="{C183D7F6-B498-43B3-948B-1728B52AA6E4}">
                <adec:decorative xmlns:adec="http://schemas.microsoft.com/office/drawing/2017/decorative" val="1"/>
              </a:ext>
            </a:extLst>
          </p:cNvPr>
          <p:cNvCxnSpPr>
            <a:cxnSpLocks/>
          </p:cNvCxnSpPr>
          <p:nvPr userDrawn="1"/>
        </p:nvCxnSpPr>
        <p:spPr>
          <a:xfrm>
            <a:off x="624468" y="2943921"/>
            <a:ext cx="10834029" cy="0"/>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D7C32C9-C8E8-CC83-844B-825F3385FC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2985" y="4262166"/>
            <a:ext cx="2768272" cy="70981"/>
          </a:xfrm>
          <a:prstGeom prst="rect">
            <a:avLst/>
          </a:prstGeom>
        </p:spPr>
      </p:pic>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dirty="0"/>
              <a:t>2023</a:t>
            </a:r>
          </a:p>
        </p:txBody>
      </p:sp>
      <p:pic>
        <p:nvPicPr>
          <p:cNvPr id="11" name="Graphic 10">
            <a:extLst>
              <a:ext uri="{FF2B5EF4-FFF2-40B4-BE49-F238E27FC236}">
                <a16:creationId xmlns:a16="http://schemas.microsoft.com/office/drawing/2014/main" id="{97299A94-7D41-1CE8-B381-33D36BE8C0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990545" y="4262166"/>
            <a:ext cx="2768272" cy="70981"/>
          </a:xfrm>
          <a:prstGeom prst="rect">
            <a:avLst/>
          </a:prstGeom>
        </p:spPr>
      </p:pic>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3" name="Graphic 12">
            <a:extLst>
              <a:ext uri="{FF2B5EF4-FFF2-40B4-BE49-F238E27FC236}">
                <a16:creationId xmlns:a16="http://schemas.microsoft.com/office/drawing/2014/main" id="{073241B7-3114-8BAD-D81A-366522E80D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825032" y="4262166"/>
            <a:ext cx="2768272" cy="70981"/>
          </a:xfrm>
          <a:prstGeom prst="rect">
            <a:avLst/>
          </a:prstGeom>
        </p:spPr>
      </p:pic>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4" name="Graphic 13">
            <a:extLst>
              <a:ext uri="{FF2B5EF4-FFF2-40B4-BE49-F238E27FC236}">
                <a16:creationId xmlns:a16="http://schemas.microsoft.com/office/drawing/2014/main" id="{E7B78BAF-E482-14A4-F868-CA6B928A01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09341" y="4262166"/>
            <a:ext cx="2768272" cy="70981"/>
          </a:xfrm>
          <a:prstGeom prst="rect">
            <a:avLst/>
          </a:prstGeom>
        </p:spPr>
      </p:pic>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0FEDE82-73FA-2D45-933A-85555DD2FC61}" type="datetime1">
              <a:rPr lang="fi-FI" noProof="0" smtClean="0"/>
              <a:t>9.12.2025</a:t>
            </a:fld>
            <a:endParaRPr lang="fi-FI" noProof="0"/>
          </a:p>
        </p:txBody>
      </p:sp>
      <p:sp>
        <p:nvSpPr>
          <p:cNvPr id="3" name="Text Placeholder 3">
            <a:extLst>
              <a:ext uri="{FF2B5EF4-FFF2-40B4-BE49-F238E27FC236}">
                <a16:creationId xmlns:a16="http://schemas.microsoft.com/office/drawing/2014/main" id="{E9A64B4C-8E72-359F-3BDC-0B9F05AFE3DA}"/>
              </a:ext>
            </a:extLst>
          </p:cNvPr>
          <p:cNvSpPr>
            <a:spLocks noGrp="1"/>
          </p:cNvSpPr>
          <p:nvPr>
            <p:ph type="body" sz="quarter" idx="32"/>
          </p:nvPr>
        </p:nvSpPr>
        <p:spPr>
          <a:xfrm>
            <a:off x="753534" y="3103033"/>
            <a:ext cx="2338917" cy="2626784"/>
          </a:xfrm>
        </p:spPr>
        <p:txBody>
          <a:bodyPr/>
          <a:lstStyle>
            <a:lvl1pPr>
              <a:defRPr sz="2133"/>
            </a:lvl1pPr>
            <a:lvl4pPr marL="731382" indent="0">
              <a:buNone/>
              <a:defRPr/>
            </a:lvl4pPr>
          </a:lstStyle>
          <a:p>
            <a:pPr lvl="0"/>
            <a:r>
              <a:rPr lang="en-US"/>
              <a:t>Click to edit Master text styles</a:t>
            </a:r>
          </a:p>
        </p:txBody>
      </p:sp>
      <p:sp>
        <p:nvSpPr>
          <p:cNvPr id="4" name="Text Placeholder 3">
            <a:extLst>
              <a:ext uri="{FF2B5EF4-FFF2-40B4-BE49-F238E27FC236}">
                <a16:creationId xmlns:a16="http://schemas.microsoft.com/office/drawing/2014/main" id="{3379217F-8F87-CCB2-7951-EEF4184B9E6F}"/>
              </a:ext>
            </a:extLst>
          </p:cNvPr>
          <p:cNvSpPr>
            <a:spLocks noGrp="1"/>
          </p:cNvSpPr>
          <p:nvPr>
            <p:ph type="body" sz="quarter" idx="33"/>
          </p:nvPr>
        </p:nvSpPr>
        <p:spPr>
          <a:xfrm>
            <a:off x="3501151" y="3103033"/>
            <a:ext cx="2338917" cy="2626784"/>
          </a:xfrm>
        </p:spPr>
        <p:txBody>
          <a:bodyPr/>
          <a:lstStyle>
            <a:lvl1pPr>
              <a:defRPr sz="2133"/>
            </a:lvl1pPr>
          </a:lstStyle>
          <a:p>
            <a:pPr lvl="0"/>
            <a:r>
              <a:rPr lang="en-US"/>
              <a:t>Click to edit Master text styles</a:t>
            </a:r>
          </a:p>
        </p:txBody>
      </p:sp>
      <p:sp>
        <p:nvSpPr>
          <p:cNvPr id="10" name="Text Placeholder 3">
            <a:extLst>
              <a:ext uri="{FF2B5EF4-FFF2-40B4-BE49-F238E27FC236}">
                <a16:creationId xmlns:a16="http://schemas.microsoft.com/office/drawing/2014/main" id="{B646DBE0-9EB8-A50F-BB0E-F78B71A9876A}"/>
              </a:ext>
            </a:extLst>
          </p:cNvPr>
          <p:cNvSpPr>
            <a:spLocks noGrp="1"/>
          </p:cNvSpPr>
          <p:nvPr>
            <p:ph type="body" sz="quarter" idx="34"/>
          </p:nvPr>
        </p:nvSpPr>
        <p:spPr>
          <a:xfrm>
            <a:off x="6328280" y="3103033"/>
            <a:ext cx="2338917" cy="2626784"/>
          </a:xfrm>
        </p:spPr>
        <p:txBody>
          <a:bodyPr/>
          <a:lstStyle>
            <a:lvl1pPr>
              <a:defRPr sz="2133"/>
            </a:lvl1pPr>
            <a:lvl2pPr>
              <a:defRPr/>
            </a:lvl2pPr>
          </a:lstStyle>
          <a:p>
            <a:pPr lvl="0"/>
            <a:r>
              <a:rPr lang="en-US"/>
              <a:t>Click to edit Master text styles</a:t>
            </a:r>
          </a:p>
        </p:txBody>
      </p:sp>
      <p:sp>
        <p:nvSpPr>
          <p:cNvPr id="12" name="Text Placeholder 3">
            <a:extLst>
              <a:ext uri="{FF2B5EF4-FFF2-40B4-BE49-F238E27FC236}">
                <a16:creationId xmlns:a16="http://schemas.microsoft.com/office/drawing/2014/main" id="{6139A9B1-CF69-645F-593F-78EDF57D7D43}"/>
              </a:ext>
            </a:extLst>
          </p:cNvPr>
          <p:cNvSpPr>
            <a:spLocks noGrp="1"/>
          </p:cNvSpPr>
          <p:nvPr>
            <p:ph type="body" sz="quarter" idx="35"/>
          </p:nvPr>
        </p:nvSpPr>
        <p:spPr>
          <a:xfrm>
            <a:off x="9111238" y="3103033"/>
            <a:ext cx="2338917" cy="2626784"/>
          </a:xfrm>
        </p:spPr>
        <p:txBody>
          <a:bodyPr/>
          <a:lstStyle>
            <a:lvl1pPr>
              <a:defRPr sz="2133"/>
            </a:lvl1pPr>
          </a:lstStyle>
          <a:p>
            <a:pPr lvl="0"/>
            <a:r>
              <a:rPr lang="en-US"/>
              <a:t>Click to edit Master text styles</a:t>
            </a:r>
          </a:p>
        </p:txBody>
      </p:sp>
    </p:spTree>
    <p:extLst>
      <p:ext uri="{BB962C8B-B14F-4D97-AF65-F5344CB8AC3E}">
        <p14:creationId xmlns:p14="http://schemas.microsoft.com/office/powerpoint/2010/main" val="20702123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F Text + Image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4826" y="544011"/>
            <a:ext cx="5382228" cy="1053299"/>
          </a:xfrm>
        </p:spPr>
        <p:txBody>
          <a:bodyPr>
            <a:noAutofit/>
          </a:bodyPr>
          <a:lstStyle>
            <a:lvl1pPr>
              <a:defRPr sz="2800" b="1"/>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363405E8-97A7-4B29-9CF7-4BAD7D66C8F5}"/>
              </a:ext>
            </a:extLst>
          </p:cNvPr>
          <p:cNvSpPr>
            <a:spLocks noGrp="1"/>
          </p:cNvSpPr>
          <p:nvPr>
            <p:ph type="body" idx="1" hasCustomPrompt="1"/>
          </p:nvPr>
        </p:nvSpPr>
        <p:spPr>
          <a:xfrm>
            <a:off x="509287" y="1597311"/>
            <a:ext cx="5386688" cy="907765"/>
          </a:xfrm>
        </p:spPr>
        <p:txBody>
          <a:bodyPr anchor="ctr">
            <a:normAutofit/>
          </a:bodyPr>
          <a:lstStyle>
            <a:lvl1pPr marL="0" indent="0">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511517" y="2510632"/>
            <a:ext cx="5382228" cy="3684588"/>
          </a:xfrm>
        </p:spPr>
        <p:txBody>
          <a:bodyPr>
            <a:norm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0" name="Picture Placeholder 2">
            <a:extLst>
              <a:ext uri="{FF2B5EF4-FFF2-40B4-BE49-F238E27FC236}">
                <a16:creationId xmlns:a16="http://schemas.microsoft.com/office/drawing/2014/main" id="{3435DDE2-3C30-44D7-A4A0-E67F215A38D5}"/>
              </a:ext>
            </a:extLst>
          </p:cNvPr>
          <p:cNvSpPr>
            <a:spLocks noGrp="1"/>
          </p:cNvSpPr>
          <p:nvPr>
            <p:ph type="pic" idx="13"/>
          </p:nvPr>
        </p:nvSpPr>
        <p:spPr>
          <a:xfrm>
            <a:off x="6117266" y="1"/>
            <a:ext cx="6074735" cy="6189663"/>
          </a:xfrm>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fi-FI"/>
          </a:p>
        </p:txBody>
      </p:sp>
      <p:cxnSp>
        <p:nvCxnSpPr>
          <p:cNvPr id="11" name="Straight Connector 10">
            <a:extLst>
              <a:ext uri="{FF2B5EF4-FFF2-40B4-BE49-F238E27FC236}">
                <a16:creationId xmlns:a16="http://schemas.microsoft.com/office/drawing/2014/main" id="{0680A580-413B-4637-BE51-0273E20C2C60}"/>
              </a:ext>
            </a:extLst>
          </p:cNvPr>
          <p:cNvCxnSpPr>
            <a:cxnSpLocks/>
          </p:cNvCxnSpPr>
          <p:nvPr userDrawn="1"/>
        </p:nvCxnSpPr>
        <p:spPr>
          <a:xfrm>
            <a:off x="504826" y="6176963"/>
            <a:ext cx="538668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14191564"/>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Content_26">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2409" y="1661029"/>
            <a:ext cx="5266184" cy="4512000"/>
          </a:xfrm>
        </p:spPr>
        <p:txBody>
          <a:bodyPr>
            <a:noAutofit/>
          </a:bodyPr>
          <a:lstStyle/>
          <a:p>
            <a:pPr lvl="0"/>
            <a:r>
              <a:rPr lang="en-US" noProof="0"/>
              <a:t>Click to edit Master text styles</a:t>
            </a:r>
          </a:p>
        </p:txBody>
      </p:sp>
      <p:sp>
        <p:nvSpPr>
          <p:cNvPr id="4" name="Content Placeholder 3"/>
          <p:cNvSpPr>
            <a:spLocks noGrp="1"/>
          </p:cNvSpPr>
          <p:nvPr>
            <p:ph sz="half" idx="2"/>
          </p:nvPr>
        </p:nvSpPr>
        <p:spPr>
          <a:xfrm>
            <a:off x="5910888" y="1661029"/>
            <a:ext cx="5280000" cy="4512000"/>
          </a:xfrm>
        </p:spPr>
        <p:txBody>
          <a:bodyPr>
            <a:noAutofit/>
          </a:bodyPr>
          <a:lstStyle/>
          <a:p>
            <a:pPr lvl="0"/>
            <a:r>
              <a:rPr lang="en-US" noProof="0"/>
              <a:t>Click to edit Master text styles</a:t>
            </a:r>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a:lstStyle/>
          <a:p>
            <a:r>
              <a:rPr lang="fi-FI" noProof="0"/>
              <a:t>© OP Pohjola / OP-Konfidentiell</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a:xfrm>
            <a:off x="10386484" y="6356352"/>
            <a:ext cx="990600" cy="314177"/>
          </a:xfrm>
          <a:prstGeom prst="rect">
            <a:avLst/>
          </a:prstGeom>
        </p:spPr>
        <p:txBody>
          <a:bodyPr/>
          <a:lstStyle/>
          <a:p>
            <a:fld id="{F9E16626-9667-074C-8D44-FD4D4BE7FCBB}" type="datetime1">
              <a:rPr lang="fi-FI" noProof="0" smtClean="0"/>
              <a:t>9.12.2025</a:t>
            </a:fld>
            <a:endParaRPr lang="fi-FI" noProof="0"/>
          </a:p>
        </p:txBody>
      </p:sp>
      <p:sp>
        <p:nvSpPr>
          <p:cNvPr id="5" name="Title 1">
            <a:extLst>
              <a:ext uri="{FF2B5EF4-FFF2-40B4-BE49-F238E27FC236}">
                <a16:creationId xmlns:a16="http://schemas.microsoft.com/office/drawing/2014/main" id="{7993C273-1241-1DCD-A95E-708103B768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Content_27">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518346" y="1661029"/>
            <a:ext cx="5280001" cy="2208000"/>
          </a:xfrm>
        </p:spPr>
        <p:txBody>
          <a:bodyPr>
            <a:noAutofit/>
          </a:bodyPr>
          <a:lstStyle/>
          <a:p>
            <a:pPr lvl="0"/>
            <a:r>
              <a:rPr lang="en-US" noProof="0"/>
              <a:t>Click to edit Master text styles</a:t>
            </a:r>
          </a:p>
        </p:txBody>
      </p:sp>
      <p:sp>
        <p:nvSpPr>
          <p:cNvPr id="14" name="Content Placeholder 3"/>
          <p:cNvSpPr>
            <a:spLocks noGrp="1"/>
          </p:cNvSpPr>
          <p:nvPr>
            <p:ph sz="half" idx="2"/>
          </p:nvPr>
        </p:nvSpPr>
        <p:spPr>
          <a:xfrm>
            <a:off x="5910888" y="1661029"/>
            <a:ext cx="5280000" cy="2208000"/>
          </a:xfrm>
        </p:spPr>
        <p:txBody>
          <a:bodyPr>
            <a:noAutofit/>
          </a:bodyPr>
          <a:lstStyle/>
          <a:p>
            <a:pPr lvl="0"/>
            <a:r>
              <a:rPr lang="en-US" noProof="0"/>
              <a:t>Click to edit Master text styles</a:t>
            </a:r>
          </a:p>
        </p:txBody>
      </p:sp>
      <p:sp>
        <p:nvSpPr>
          <p:cNvPr id="15" name="Content Placeholder 2"/>
          <p:cNvSpPr>
            <a:spLocks noGrp="1"/>
          </p:cNvSpPr>
          <p:nvPr>
            <p:ph sz="half" idx="13"/>
          </p:nvPr>
        </p:nvSpPr>
        <p:spPr>
          <a:xfrm>
            <a:off x="518346" y="3949475"/>
            <a:ext cx="5280001" cy="2208000"/>
          </a:xfrm>
        </p:spPr>
        <p:txBody>
          <a:bodyPr>
            <a:noAutofit/>
          </a:bodyPr>
          <a:lstStyle/>
          <a:p>
            <a:pPr lvl="0"/>
            <a:r>
              <a:rPr lang="en-US" noProof="0"/>
              <a:t>Click to edit Master text styles</a:t>
            </a:r>
          </a:p>
        </p:txBody>
      </p:sp>
      <p:sp>
        <p:nvSpPr>
          <p:cNvPr id="16" name="Content Placeholder 3"/>
          <p:cNvSpPr>
            <a:spLocks noGrp="1"/>
          </p:cNvSpPr>
          <p:nvPr>
            <p:ph sz="half" idx="14"/>
          </p:nvPr>
        </p:nvSpPr>
        <p:spPr>
          <a:xfrm>
            <a:off x="5910888" y="3949475"/>
            <a:ext cx="5280000" cy="2208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a:xfrm>
            <a:off x="10386484" y="6356352"/>
            <a:ext cx="990600" cy="314177"/>
          </a:xfrm>
          <a:prstGeom prst="rect">
            <a:avLst/>
          </a:prstGeom>
        </p:spPr>
        <p:txBody>
          <a:bodyPr/>
          <a:lstStyle/>
          <a:p>
            <a:fld id="{73160B7B-D8FC-484C-9AE1-D83DBEFA6D3A}" type="datetime1">
              <a:rPr lang="fi-FI" noProof="0" smtClean="0"/>
              <a:t>9.12.2025</a:t>
            </a:fld>
            <a:endParaRPr lang="fi-FI" noProof="0"/>
          </a:p>
        </p:txBody>
      </p:sp>
      <p:sp>
        <p:nvSpPr>
          <p:cNvPr id="5" name="Title 1">
            <a:extLst>
              <a:ext uri="{FF2B5EF4-FFF2-40B4-BE49-F238E27FC236}">
                <a16:creationId xmlns:a16="http://schemas.microsoft.com/office/drawing/2014/main" id="{86C57694-0134-FB3B-BBAA-A093D8F618B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2946108"/>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Content_28">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20911"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2" name="Content Placeholder 3"/>
          <p:cNvSpPr>
            <a:spLocks noGrp="1"/>
          </p:cNvSpPr>
          <p:nvPr>
            <p:ph sz="half" idx="2"/>
          </p:nvPr>
        </p:nvSpPr>
        <p:spPr>
          <a:xfrm>
            <a:off x="520911" y="2499270"/>
            <a:ext cx="5280000" cy="3684588"/>
          </a:xfrm>
        </p:spPr>
        <p:txBody>
          <a:bodyPr>
            <a:noAutofit/>
          </a:bodyPr>
          <a:lstStyle/>
          <a:p>
            <a:pPr lvl="0"/>
            <a:r>
              <a:rPr lang="en-US" noProof="0"/>
              <a:t>Click to edit Master text styles</a:t>
            </a:r>
          </a:p>
        </p:txBody>
      </p:sp>
      <p:sp>
        <p:nvSpPr>
          <p:cNvPr id="13" name="Text Placeholder 4"/>
          <p:cNvSpPr>
            <a:spLocks noGrp="1"/>
          </p:cNvSpPr>
          <p:nvPr>
            <p:ph type="body" sz="quarter" idx="3"/>
          </p:nvPr>
        </p:nvSpPr>
        <p:spPr>
          <a:xfrm>
            <a:off x="5921503"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5"/>
          <p:cNvSpPr>
            <a:spLocks noGrp="1"/>
          </p:cNvSpPr>
          <p:nvPr>
            <p:ph sz="quarter" idx="4"/>
          </p:nvPr>
        </p:nvSpPr>
        <p:spPr>
          <a:xfrm>
            <a:off x="5921503" y="2499270"/>
            <a:ext cx="5280000" cy="3684588"/>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a:xfrm>
            <a:off x="10386484" y="6356352"/>
            <a:ext cx="990600" cy="314177"/>
          </a:xfrm>
          <a:prstGeom prst="rect">
            <a:avLst/>
          </a:prstGeom>
        </p:spPr>
        <p:txBody>
          <a:bodyPr/>
          <a:lstStyle/>
          <a:p>
            <a:fld id="{B066508B-79DD-D241-BF4B-1F98386A40E4}" type="datetime1">
              <a:rPr lang="fi-FI" noProof="0" smtClean="0"/>
              <a:t>9.12.2025</a:t>
            </a:fld>
            <a:endParaRPr lang="fi-FI" noProof="0"/>
          </a:p>
        </p:txBody>
      </p:sp>
      <p:sp>
        <p:nvSpPr>
          <p:cNvPr id="5" name="Title 1">
            <a:extLst>
              <a:ext uri="{FF2B5EF4-FFF2-40B4-BE49-F238E27FC236}">
                <a16:creationId xmlns:a16="http://schemas.microsoft.com/office/drawing/2014/main" id="{F9CA6EF4-B182-EEE8-390E-3ABC39B8986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646560184"/>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Content_29">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20909"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3"/>
          <p:cNvSpPr>
            <a:spLocks noGrp="1"/>
          </p:cNvSpPr>
          <p:nvPr>
            <p:ph sz="half" idx="2"/>
          </p:nvPr>
        </p:nvSpPr>
        <p:spPr>
          <a:xfrm>
            <a:off x="520909" y="2501029"/>
            <a:ext cx="3408000" cy="3696000"/>
          </a:xfrm>
        </p:spPr>
        <p:txBody>
          <a:bodyPr>
            <a:noAutofit/>
          </a:bodyPr>
          <a:lstStyle/>
          <a:p>
            <a:pPr lvl="0"/>
            <a:r>
              <a:rPr lang="en-US" noProof="0"/>
              <a:t>Click to edit Master text styles</a:t>
            </a:r>
          </a:p>
        </p:txBody>
      </p:sp>
      <p:sp>
        <p:nvSpPr>
          <p:cNvPr id="15" name="Text Placeholder 4"/>
          <p:cNvSpPr>
            <a:spLocks noGrp="1"/>
          </p:cNvSpPr>
          <p:nvPr>
            <p:ph type="body" sz="quarter" idx="3" hasCustomPrompt="1"/>
          </p:nvPr>
        </p:nvSpPr>
        <p:spPr>
          <a:xfrm>
            <a:off x="4159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noProof="0" dirty="0"/>
              <a:t>Kirjoita väliotsikko</a:t>
            </a:r>
          </a:p>
        </p:txBody>
      </p:sp>
      <p:sp>
        <p:nvSpPr>
          <p:cNvPr id="16" name="Content Placeholder 5"/>
          <p:cNvSpPr>
            <a:spLocks noGrp="1"/>
          </p:cNvSpPr>
          <p:nvPr>
            <p:ph sz="quarter" idx="4"/>
          </p:nvPr>
        </p:nvSpPr>
        <p:spPr>
          <a:xfrm>
            <a:off x="4159903" y="2501029"/>
            <a:ext cx="3408000" cy="3696000"/>
          </a:xfrm>
        </p:spPr>
        <p:txBody>
          <a:bodyPr>
            <a:noAutofit/>
          </a:bodyPr>
          <a:lstStyle/>
          <a:p>
            <a:pPr lvl="0"/>
            <a:r>
              <a:rPr lang="en-US" noProof="0"/>
              <a:t>Click to edit Master text styles</a:t>
            </a:r>
          </a:p>
        </p:txBody>
      </p:sp>
      <p:sp>
        <p:nvSpPr>
          <p:cNvPr id="17" name="Text Placeholder 4"/>
          <p:cNvSpPr>
            <a:spLocks noGrp="1"/>
          </p:cNvSpPr>
          <p:nvPr>
            <p:ph type="body" sz="quarter" idx="13"/>
          </p:nvPr>
        </p:nvSpPr>
        <p:spPr>
          <a:xfrm>
            <a:off x="7783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8" name="Content Placeholder 5"/>
          <p:cNvSpPr>
            <a:spLocks noGrp="1"/>
          </p:cNvSpPr>
          <p:nvPr>
            <p:ph sz="quarter" idx="14"/>
          </p:nvPr>
        </p:nvSpPr>
        <p:spPr>
          <a:xfrm>
            <a:off x="7783903" y="2501029"/>
            <a:ext cx="3408000" cy="3696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a:xfrm>
            <a:off x="10386484" y="6356352"/>
            <a:ext cx="990600" cy="314177"/>
          </a:xfrm>
          <a:prstGeom prst="rect">
            <a:avLst/>
          </a:prstGeom>
        </p:spPr>
        <p:txBody>
          <a:bodyPr/>
          <a:lstStyle/>
          <a:p>
            <a:fld id="{05022105-9F4C-5747-95F7-2D9A0BC78434}" type="datetime1">
              <a:rPr lang="fi-FI" noProof="0" smtClean="0"/>
              <a:t>9.12.2025</a:t>
            </a:fld>
            <a:endParaRPr lang="fi-FI" noProof="0"/>
          </a:p>
        </p:txBody>
      </p:sp>
      <p:sp>
        <p:nvSpPr>
          <p:cNvPr id="5" name="Title 1">
            <a:extLst>
              <a:ext uri="{FF2B5EF4-FFF2-40B4-BE49-F238E27FC236}">
                <a16:creationId xmlns:a16="http://schemas.microsoft.com/office/drawing/2014/main" id="{CC376717-38BF-82C5-E832-560B155AC7D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61264830"/>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Content_30">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521503"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1" name="Content Placeholder 3"/>
          <p:cNvSpPr>
            <a:spLocks noGrp="1"/>
          </p:cNvSpPr>
          <p:nvPr>
            <p:ph sz="half" idx="2"/>
          </p:nvPr>
        </p:nvSpPr>
        <p:spPr>
          <a:xfrm>
            <a:off x="4157877"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2" name="Content Placeholder 3"/>
          <p:cNvSpPr>
            <a:spLocks noGrp="1"/>
          </p:cNvSpPr>
          <p:nvPr>
            <p:ph sz="half" idx="13"/>
          </p:nvPr>
        </p:nvSpPr>
        <p:spPr>
          <a:xfrm>
            <a:off x="7781585"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a:xfrm>
            <a:off x="10386484" y="6356352"/>
            <a:ext cx="990600" cy="314177"/>
          </a:xfrm>
          <a:prstGeom prst="rect">
            <a:avLst/>
          </a:prstGeom>
        </p:spPr>
        <p:txBody>
          <a:bodyPr/>
          <a:lstStyle/>
          <a:p>
            <a:fld id="{FCA19004-EE4C-E141-9E22-ABAB2BB1BC8F}" type="datetime1">
              <a:rPr lang="fi-FI" noProof="0" smtClean="0"/>
              <a:t>9.12.2025</a:t>
            </a:fld>
            <a:endParaRPr lang="fi-FI" noProof="0"/>
          </a:p>
        </p:txBody>
      </p:sp>
      <p:sp>
        <p:nvSpPr>
          <p:cNvPr id="5" name="Title 1">
            <a:extLst>
              <a:ext uri="{FF2B5EF4-FFF2-40B4-BE49-F238E27FC236}">
                <a16:creationId xmlns:a16="http://schemas.microsoft.com/office/drawing/2014/main" id="{23DF7B82-D717-4FDB-2E51-34DA55E50F67}"/>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3464541"/>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Content_31">
    <p:spTree>
      <p:nvGrpSpPr>
        <p:cNvPr id="1" name=""/>
        <p:cNvGrpSpPr/>
        <p:nvPr/>
      </p:nvGrpSpPr>
      <p:grpSpPr>
        <a:xfrm>
          <a:off x="0" y="0"/>
          <a:ext cx="0" cy="0"/>
          <a:chOff x="0" y="0"/>
          <a:chExt cx="0" cy="0"/>
        </a:xfrm>
      </p:grpSpPr>
      <p:sp>
        <p:nvSpPr>
          <p:cNvPr id="10" name="Content Placeholder 2"/>
          <p:cNvSpPr>
            <a:spLocks noGrp="1"/>
          </p:cNvSpPr>
          <p:nvPr>
            <p:ph idx="1"/>
          </p:nvPr>
        </p:nvSpPr>
        <p:spPr>
          <a:xfrm>
            <a:off x="520908" y="1662121"/>
            <a:ext cx="10672795" cy="1440000"/>
          </a:xfrm>
        </p:spPr>
        <p:txBody>
          <a:bodyPr>
            <a:noAutofit/>
          </a:bodyPr>
          <a:lstStyle>
            <a:lvl1pPr>
              <a:buClr>
                <a:schemeClr val="accent1"/>
              </a:buClr>
              <a:defRPr spc="-27" baseline="0"/>
            </a:lvl1pPr>
            <a:lvl2pPr>
              <a:defRPr spc="-27" baseline="0"/>
            </a:lvl2pPr>
            <a:lvl3pPr>
              <a:defRPr spc="-27" baseline="0"/>
            </a:lvl3pPr>
            <a:lvl4pPr marL="1075240" indent="0">
              <a:buNone/>
              <a:defRPr/>
            </a:lvl4pPr>
          </a:lstStyle>
          <a:p>
            <a:pPr lvl="0"/>
            <a:r>
              <a:rPr lang="en-US" noProof="0"/>
              <a:t>Click to edit Master text styles</a:t>
            </a:r>
          </a:p>
        </p:txBody>
      </p:sp>
      <p:sp>
        <p:nvSpPr>
          <p:cNvPr id="11" name="Content Placeholder 2"/>
          <p:cNvSpPr>
            <a:spLocks noGrp="1"/>
          </p:cNvSpPr>
          <p:nvPr>
            <p:ph idx="13"/>
          </p:nvPr>
        </p:nvSpPr>
        <p:spPr>
          <a:xfrm>
            <a:off x="520908" y="3182148"/>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12" name="Content Placeholder 2"/>
          <p:cNvSpPr>
            <a:spLocks noGrp="1"/>
          </p:cNvSpPr>
          <p:nvPr>
            <p:ph idx="14"/>
          </p:nvPr>
        </p:nvSpPr>
        <p:spPr>
          <a:xfrm>
            <a:off x="520908" y="4702175"/>
            <a:ext cx="10672795" cy="1440000"/>
          </a:xfrm>
        </p:spPr>
        <p:txBody>
          <a:bodyPr>
            <a:noAutofit/>
          </a:bodyPr>
          <a:lstStyle>
            <a:lvl1pPr>
              <a:buClr>
                <a:schemeClr val="accent1"/>
              </a:buCl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291EF273-9398-9E4B-BB86-0478DDE2DE05}"/>
              </a:ext>
            </a:extLst>
          </p:cNvPr>
          <p:cNvSpPr>
            <a:spLocks noGrp="1"/>
          </p:cNvSpPr>
          <p:nvPr>
            <p:ph type="ftr" sz="quarter" idx="16"/>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00BA317-54BC-FF4D-AA8C-69323EAB6B85}"/>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7CF006D-5911-E44A-AC6C-3C0768EB229B}"/>
              </a:ext>
            </a:extLst>
          </p:cNvPr>
          <p:cNvSpPr>
            <a:spLocks noGrp="1"/>
          </p:cNvSpPr>
          <p:nvPr>
            <p:ph type="dt" sz="half" idx="15"/>
          </p:nvPr>
        </p:nvSpPr>
        <p:spPr>
          <a:xfrm>
            <a:off x="10386484" y="6356352"/>
            <a:ext cx="990600" cy="314177"/>
          </a:xfrm>
          <a:prstGeom prst="rect">
            <a:avLst/>
          </a:prstGeom>
        </p:spPr>
        <p:txBody>
          <a:bodyPr/>
          <a:lstStyle/>
          <a:p>
            <a:fld id="{330B8315-1175-5C48-A879-815F717B680B}" type="datetime1">
              <a:rPr lang="fi-FI" noProof="0" smtClean="0"/>
              <a:t>9.12.2025</a:t>
            </a:fld>
            <a:endParaRPr lang="fi-FI" noProof="0"/>
          </a:p>
        </p:txBody>
      </p:sp>
      <p:sp>
        <p:nvSpPr>
          <p:cNvPr id="4" name="Title 1">
            <a:extLst>
              <a:ext uri="{FF2B5EF4-FFF2-40B4-BE49-F238E27FC236}">
                <a16:creationId xmlns:a16="http://schemas.microsoft.com/office/drawing/2014/main" id="{8CD0EC4F-6CE3-7EEB-322B-7AF233EE9609}"/>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409002067"/>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Content_32">
    <p:spTree>
      <p:nvGrpSpPr>
        <p:cNvPr id="1" name=""/>
        <p:cNvGrpSpPr/>
        <p:nvPr/>
      </p:nvGrpSpPr>
      <p:grpSpPr>
        <a:xfrm>
          <a:off x="0" y="0"/>
          <a:ext cx="0" cy="0"/>
          <a:chOff x="0" y="0"/>
          <a:chExt cx="0" cy="0"/>
        </a:xfrm>
      </p:grpSpPr>
      <p:sp>
        <p:nvSpPr>
          <p:cNvPr id="19" name="Tekstin paikkamerkki 9"/>
          <p:cNvSpPr>
            <a:spLocks noGrp="1"/>
          </p:cNvSpPr>
          <p:nvPr>
            <p:ph type="body" sz="quarter" idx="13"/>
          </p:nvPr>
        </p:nvSpPr>
        <p:spPr>
          <a:xfrm>
            <a:off x="522409" y="1663096"/>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0" name="Content Placeholder 2"/>
          <p:cNvSpPr>
            <a:spLocks noGrp="1"/>
          </p:cNvSpPr>
          <p:nvPr>
            <p:ph idx="1"/>
          </p:nvPr>
        </p:nvSpPr>
        <p:spPr>
          <a:xfrm>
            <a:off x="2613892" y="1662121"/>
            <a:ext cx="8555181" cy="1440000"/>
          </a:xfrm>
        </p:spPr>
        <p:txBody>
          <a:bodyPr anchor="t" anchorCtr="0">
            <a:noAutofit/>
          </a:bodyPr>
          <a:lstStyle>
            <a:lvl1pPr>
              <a:buClr>
                <a:schemeClr val="accent1"/>
              </a:buClr>
              <a:defRPr spc="-27" baseline="0">
                <a:solidFill>
                  <a:schemeClr val="tx1"/>
                </a:solidFill>
              </a:defRPr>
            </a:lvl1pPr>
            <a:lvl2pPr>
              <a:defRPr spc="-27" baseline="0"/>
            </a:lvl2pPr>
            <a:lvl3pPr>
              <a:defRPr spc="-27" baseline="0"/>
            </a:lvl3pPr>
          </a:lstStyle>
          <a:p>
            <a:pPr lvl="0"/>
            <a:r>
              <a:rPr lang="en-US" noProof="0"/>
              <a:t>Click to edit Master text styles</a:t>
            </a:r>
          </a:p>
        </p:txBody>
      </p:sp>
      <p:sp>
        <p:nvSpPr>
          <p:cNvPr id="21" name="Tekstin paikkamerkki 9"/>
          <p:cNvSpPr>
            <a:spLocks noGrp="1"/>
          </p:cNvSpPr>
          <p:nvPr>
            <p:ph type="body" sz="quarter" idx="14"/>
          </p:nvPr>
        </p:nvSpPr>
        <p:spPr>
          <a:xfrm>
            <a:off x="522409" y="3182970"/>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2" name="Content Placeholder 2"/>
          <p:cNvSpPr>
            <a:spLocks noGrp="1"/>
          </p:cNvSpPr>
          <p:nvPr>
            <p:ph idx="15"/>
          </p:nvPr>
        </p:nvSpPr>
        <p:spPr>
          <a:xfrm>
            <a:off x="2613892" y="3181995"/>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23" name="Tekstin paikkamerkki 9"/>
          <p:cNvSpPr>
            <a:spLocks noGrp="1"/>
          </p:cNvSpPr>
          <p:nvPr>
            <p:ph type="body" sz="quarter" idx="16"/>
          </p:nvPr>
        </p:nvSpPr>
        <p:spPr>
          <a:xfrm>
            <a:off x="522409" y="4702843"/>
            <a:ext cx="2006600" cy="1439333"/>
          </a:xfrm>
        </p:spPr>
        <p:txBody>
          <a:bodyPr anchor="t" anchorCtr="0">
            <a:noAutofit/>
          </a:bodyPr>
          <a:lstStyle>
            <a:lvl1pPr marL="0" indent="0" algn="l">
              <a:buNone/>
              <a:defRPr spc="-27" baseline="0">
                <a:solidFill>
                  <a:schemeClr val="accent1"/>
                </a:solidFill>
              </a:defRPr>
            </a:lvl1pPr>
          </a:lstStyle>
          <a:p>
            <a:pPr lvl="0"/>
            <a:r>
              <a:rPr lang="en-US" noProof="0"/>
              <a:t>Click to edit Master text styles</a:t>
            </a:r>
          </a:p>
        </p:txBody>
      </p:sp>
      <p:sp>
        <p:nvSpPr>
          <p:cNvPr id="24" name="Content Placeholder 2"/>
          <p:cNvSpPr>
            <a:spLocks noGrp="1"/>
          </p:cNvSpPr>
          <p:nvPr>
            <p:ph idx="17"/>
          </p:nvPr>
        </p:nvSpPr>
        <p:spPr>
          <a:xfrm>
            <a:off x="2613892" y="4701868"/>
            <a:ext cx="8555181" cy="1440000"/>
          </a:xfrm>
        </p:spPr>
        <p:txBody>
          <a:bodyPr anchor="t" anchorCtr="0">
            <a:noAutofit/>
          </a:bodyPr>
          <a:lstStyle>
            <a:lvl1pPr>
              <a:defRPr spc="-27" baseline="0"/>
            </a:lvl1pPr>
            <a:lvl2pPr>
              <a:defRPr spc="-27" baseline="0"/>
            </a:lvl2pPr>
            <a:lvl3pPr>
              <a:defRPr spc="-27" baseline="0"/>
            </a:lvl3pPr>
          </a:lstStyle>
          <a:p>
            <a:pPr lvl="0"/>
            <a:r>
              <a:rPr lang="en-US" noProof="0"/>
              <a:t>Click to edit Master text styles</a:t>
            </a:r>
          </a:p>
        </p:txBody>
      </p:sp>
      <p:sp>
        <p:nvSpPr>
          <p:cNvPr id="3" name="Footer Placeholder 2">
            <a:extLst>
              <a:ext uri="{FF2B5EF4-FFF2-40B4-BE49-F238E27FC236}">
                <a16:creationId xmlns:a16="http://schemas.microsoft.com/office/drawing/2014/main" id="{17D80F79-5256-9C45-9FBB-6914F6B86DC2}"/>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F8E07924-3534-3D43-9764-C942DB8E1453}"/>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9B6BD05F-A2B2-414E-845F-CA4010B22444}"/>
              </a:ext>
            </a:extLst>
          </p:cNvPr>
          <p:cNvSpPr>
            <a:spLocks noGrp="1"/>
          </p:cNvSpPr>
          <p:nvPr>
            <p:ph type="dt" sz="half" idx="18"/>
          </p:nvPr>
        </p:nvSpPr>
        <p:spPr>
          <a:xfrm>
            <a:off x="10386484" y="6356352"/>
            <a:ext cx="990600" cy="314177"/>
          </a:xfrm>
          <a:prstGeom prst="rect">
            <a:avLst/>
          </a:prstGeom>
        </p:spPr>
        <p:txBody>
          <a:bodyPr/>
          <a:lstStyle/>
          <a:p>
            <a:fld id="{367D8E74-E954-2547-B4F7-580107513588}" type="datetime1">
              <a:rPr lang="fi-FI" noProof="0" smtClean="0"/>
              <a:t>9.12.2025</a:t>
            </a:fld>
            <a:endParaRPr lang="fi-FI" noProof="0"/>
          </a:p>
        </p:txBody>
      </p:sp>
      <p:sp>
        <p:nvSpPr>
          <p:cNvPr id="4" name="Title 1">
            <a:extLst>
              <a:ext uri="{FF2B5EF4-FFF2-40B4-BE49-F238E27FC236}">
                <a16:creationId xmlns:a16="http://schemas.microsoft.com/office/drawing/2014/main" id="{D22359FA-783F-DFF1-3CA4-E81275019D3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733537492"/>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Content_33">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BB27FE4-F0F1-8448-B3A1-9E0E73B8075C}"/>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C440350-1E2F-0240-BB7E-5269B0DD08CF}"/>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E6A22A41-1622-A047-8577-D0CC8CB72C9A}"/>
              </a:ext>
            </a:extLst>
          </p:cNvPr>
          <p:cNvSpPr>
            <a:spLocks noGrp="1"/>
          </p:cNvSpPr>
          <p:nvPr>
            <p:ph type="dt" sz="half" idx="10"/>
          </p:nvPr>
        </p:nvSpPr>
        <p:spPr>
          <a:xfrm>
            <a:off x="10386484" y="6356352"/>
            <a:ext cx="990600" cy="314177"/>
          </a:xfrm>
          <a:prstGeom prst="rect">
            <a:avLst/>
          </a:prstGeom>
        </p:spPr>
        <p:txBody>
          <a:bodyPr/>
          <a:lstStyle/>
          <a:p>
            <a:fld id="{65A077DC-6BC4-DA4A-AFEB-2CB3D13C2CD9}" type="datetime1">
              <a:rPr lang="fi-FI" noProof="0" smtClean="0"/>
              <a:t>9.12.2025</a:t>
            </a:fld>
            <a:endParaRPr lang="fi-FI" noProof="0"/>
          </a:p>
        </p:txBody>
      </p:sp>
      <p:sp>
        <p:nvSpPr>
          <p:cNvPr id="6" name="Text Placeholder 4">
            <a:extLst>
              <a:ext uri="{FF2B5EF4-FFF2-40B4-BE49-F238E27FC236}">
                <a16:creationId xmlns:a16="http://schemas.microsoft.com/office/drawing/2014/main" id="{57304C0D-E9DC-95D7-EA44-76DBAA7098D5}"/>
              </a:ext>
            </a:extLst>
          </p:cNvPr>
          <p:cNvSpPr>
            <a:spLocks noGrp="1"/>
          </p:cNvSpPr>
          <p:nvPr>
            <p:ph type="body" sz="quarter" idx="13"/>
          </p:nvPr>
        </p:nvSpPr>
        <p:spPr>
          <a:xfrm>
            <a:off x="514759" y="620185"/>
            <a:ext cx="10862325" cy="55477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185549096"/>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Content_34">
    <p:spTree>
      <p:nvGrpSpPr>
        <p:cNvPr id="1" name=""/>
        <p:cNvGrpSpPr/>
        <p:nvPr/>
      </p:nvGrpSpPr>
      <p:grpSpPr>
        <a:xfrm>
          <a:off x="0" y="0"/>
          <a:ext cx="0" cy="0"/>
          <a:chOff x="0" y="0"/>
          <a:chExt cx="0" cy="0"/>
        </a:xfrm>
      </p:grpSpPr>
      <p:cxnSp>
        <p:nvCxnSpPr>
          <p:cNvPr id="7" name="Straight Connector 9">
            <a:extLst>
              <a:ext uri="{C183D7F6-B498-43B3-948B-1728B52AA6E4}">
                <adec:decorative xmlns:adec="http://schemas.microsoft.com/office/drawing/2017/decorative" val="1"/>
              </a:ext>
            </a:extLst>
          </p:cNvPr>
          <p:cNvCxnSpPr/>
          <p:nvPr userDrawn="1"/>
        </p:nvCxnSpPr>
        <p:spPr>
          <a:xfrm rot="5400000">
            <a:off x="4975600" y="3041724"/>
            <a:ext cx="2412208" cy="2181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10">
            <a:extLst>
              <a:ext uri="{C183D7F6-B498-43B3-948B-1728B52AA6E4}">
                <adec:decorative xmlns:adec="http://schemas.microsoft.com/office/drawing/2017/decorative" val="1"/>
              </a:ext>
            </a:extLst>
          </p:cNvPr>
          <p:cNvCxnSpPr/>
          <p:nvPr userDrawn="1"/>
        </p:nvCxnSpPr>
        <p:spPr>
          <a:xfrm rot="10800000">
            <a:off x="1127271" y="3166536"/>
            <a:ext cx="1042051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kstiruutu 16"/>
          <p:cNvSpPr txBox="1"/>
          <p:nvPr userDrawn="1"/>
        </p:nvSpPr>
        <p:spPr>
          <a:xfrm>
            <a:off x="924131"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1</a:t>
            </a:r>
          </a:p>
        </p:txBody>
      </p:sp>
      <p:sp>
        <p:nvSpPr>
          <p:cNvPr id="14" name="Tekstiruutu 13"/>
          <p:cNvSpPr txBox="1"/>
          <p:nvPr userDrawn="1"/>
        </p:nvSpPr>
        <p:spPr>
          <a:xfrm>
            <a:off x="6627753" y="1556792"/>
            <a:ext cx="878189" cy="1477328"/>
          </a:xfrm>
          <a:prstGeom prst="rect">
            <a:avLst/>
          </a:prstGeom>
          <a:noFill/>
        </p:spPr>
        <p:txBody>
          <a:bodyPr wrap="square" rtlCol="0">
            <a:spAutoFit/>
          </a:bodyPr>
          <a:lstStyle/>
          <a:p>
            <a:r>
              <a:rPr lang="fi-FI" sz="8800" spc="-67" baseline="0" noProof="0">
                <a:solidFill>
                  <a:srgbClr val="F15C00"/>
                </a:solidFill>
                <a:latin typeface="OP Chevin Pro Light"/>
                <a:cs typeface="OP Chevin Pro Light"/>
              </a:rPr>
              <a:t>2</a:t>
            </a:r>
          </a:p>
        </p:txBody>
      </p:sp>
      <p:sp>
        <p:nvSpPr>
          <p:cNvPr id="16" name="Tekstiruutu 15"/>
          <p:cNvSpPr txBox="1"/>
          <p:nvPr userDrawn="1"/>
        </p:nvSpPr>
        <p:spPr>
          <a:xfrm>
            <a:off x="924131" y="3068960"/>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3</a:t>
            </a:r>
          </a:p>
        </p:txBody>
      </p:sp>
      <p:sp>
        <p:nvSpPr>
          <p:cNvPr id="15" name="Tekstiruutu 14"/>
          <p:cNvSpPr txBox="1"/>
          <p:nvPr userDrawn="1"/>
        </p:nvSpPr>
        <p:spPr>
          <a:xfrm>
            <a:off x="6612338" y="3075513"/>
            <a:ext cx="878189" cy="1477328"/>
          </a:xfrm>
          <a:prstGeom prst="rect">
            <a:avLst/>
          </a:prstGeom>
          <a:noFill/>
        </p:spPr>
        <p:txBody>
          <a:bodyPr wrap="none" rtlCol="0">
            <a:noAutofit/>
          </a:bodyPr>
          <a:lstStyle/>
          <a:p>
            <a:r>
              <a:rPr lang="fi-FI" sz="8800" spc="-67" baseline="0" noProof="0">
                <a:solidFill>
                  <a:srgbClr val="F15C00"/>
                </a:solidFill>
                <a:latin typeface="OP Chevin Pro Light"/>
                <a:cs typeface="OP Chevin Pro Light"/>
              </a:rPr>
              <a:t>4</a:t>
            </a:r>
          </a:p>
        </p:txBody>
      </p:sp>
      <p:sp>
        <p:nvSpPr>
          <p:cNvPr id="29" name="Tekstin paikkamerkki 19"/>
          <p:cNvSpPr>
            <a:spLocks noGrp="1"/>
          </p:cNvSpPr>
          <p:nvPr>
            <p:ph type="body" sz="quarter" idx="17"/>
          </p:nvPr>
        </p:nvSpPr>
        <p:spPr>
          <a:xfrm>
            <a:off x="1033202" y="5084763"/>
            <a:ext cx="10396799" cy="1008063"/>
          </a:xfrm>
          <a:prstGeom prst="rect">
            <a:avLst/>
          </a:prstGeom>
        </p:spPr>
        <p:txBody>
          <a:bodyPr/>
          <a:lstStyle>
            <a:lvl1pPr marL="0" indent="0">
              <a:buNone/>
              <a:defRPr sz="1600"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1CB2A1C-469B-714A-93A0-CE93537161E6}"/>
              </a:ext>
            </a:extLst>
          </p:cNvPr>
          <p:cNvSpPr>
            <a:spLocks noGrp="1"/>
          </p:cNvSpPr>
          <p:nvPr>
            <p:ph type="ftr" sz="quarter" idx="19"/>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0B45E153-C3EE-9C43-8794-8AA4276E6924}"/>
              </a:ext>
            </a:extLst>
          </p:cNvPr>
          <p:cNvSpPr>
            <a:spLocks noGrp="1"/>
          </p:cNvSpPr>
          <p:nvPr>
            <p:ph type="sldNum" sz="quarter" idx="20"/>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FD544B3F-A901-1249-BD08-3E8F9B4C09B8}"/>
              </a:ext>
            </a:extLst>
          </p:cNvPr>
          <p:cNvSpPr>
            <a:spLocks noGrp="1"/>
          </p:cNvSpPr>
          <p:nvPr>
            <p:ph type="dt" sz="half" idx="18"/>
          </p:nvPr>
        </p:nvSpPr>
        <p:spPr>
          <a:xfrm>
            <a:off x="10386484" y="6356352"/>
            <a:ext cx="990600" cy="314177"/>
          </a:xfrm>
          <a:prstGeom prst="rect">
            <a:avLst/>
          </a:prstGeom>
        </p:spPr>
        <p:txBody>
          <a:bodyPr/>
          <a:lstStyle/>
          <a:p>
            <a:fld id="{9339651B-F110-C443-BD4F-E59E2F55105A}" type="datetime1">
              <a:rPr lang="fi-FI" noProof="0" smtClean="0"/>
              <a:t>9.12.2025</a:t>
            </a:fld>
            <a:endParaRPr lang="fi-FI" noProof="0"/>
          </a:p>
        </p:txBody>
      </p:sp>
      <p:sp>
        <p:nvSpPr>
          <p:cNvPr id="4" name="Title 1">
            <a:extLst>
              <a:ext uri="{FF2B5EF4-FFF2-40B4-BE49-F238E27FC236}">
                <a16:creationId xmlns:a16="http://schemas.microsoft.com/office/drawing/2014/main" id="{C0A7AE3E-222B-D4CF-E6FE-0555A576D441}"/>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10" name="Text Placeholder 8">
            <a:extLst>
              <a:ext uri="{FF2B5EF4-FFF2-40B4-BE49-F238E27FC236}">
                <a16:creationId xmlns:a16="http://schemas.microsoft.com/office/drawing/2014/main" id="{25B85A10-42EE-3C0F-484B-91B6F5D0F99D}"/>
              </a:ext>
            </a:extLst>
          </p:cNvPr>
          <p:cNvSpPr>
            <a:spLocks noGrp="1"/>
          </p:cNvSpPr>
          <p:nvPr>
            <p:ph type="body" sz="quarter" idx="21"/>
          </p:nvPr>
        </p:nvSpPr>
        <p:spPr>
          <a:xfrm>
            <a:off x="1839384" y="1881300"/>
            <a:ext cx="3920067" cy="900000"/>
          </a:xfrm>
        </p:spPr>
        <p:txBody>
          <a:bodyPr/>
          <a:lstStyle/>
          <a:p>
            <a:pPr lvl="0"/>
            <a:r>
              <a:rPr lang="en-US"/>
              <a:t>Click to edit Master text styles</a:t>
            </a:r>
          </a:p>
        </p:txBody>
      </p:sp>
      <p:sp>
        <p:nvSpPr>
          <p:cNvPr id="12" name="Text Placeholder 8">
            <a:extLst>
              <a:ext uri="{FF2B5EF4-FFF2-40B4-BE49-F238E27FC236}">
                <a16:creationId xmlns:a16="http://schemas.microsoft.com/office/drawing/2014/main" id="{17B1B1DC-5B1A-AEE9-9810-68A4316FCEA1}"/>
              </a:ext>
            </a:extLst>
          </p:cNvPr>
          <p:cNvSpPr>
            <a:spLocks noGrp="1"/>
          </p:cNvSpPr>
          <p:nvPr>
            <p:ph type="body" sz="quarter" idx="22"/>
          </p:nvPr>
        </p:nvSpPr>
        <p:spPr>
          <a:xfrm>
            <a:off x="7512051" y="1881300"/>
            <a:ext cx="3920067" cy="900000"/>
          </a:xfrm>
        </p:spPr>
        <p:txBody>
          <a:bodyPr/>
          <a:lstStyle/>
          <a:p>
            <a:pPr lvl="0"/>
            <a:r>
              <a:rPr lang="en-US"/>
              <a:t>Click to edit Master text styles</a:t>
            </a:r>
          </a:p>
        </p:txBody>
      </p:sp>
      <p:sp>
        <p:nvSpPr>
          <p:cNvPr id="19" name="Text Placeholder 8">
            <a:extLst>
              <a:ext uri="{FF2B5EF4-FFF2-40B4-BE49-F238E27FC236}">
                <a16:creationId xmlns:a16="http://schemas.microsoft.com/office/drawing/2014/main" id="{B19ECD3D-E5E1-4C59-1975-1984319FB3E5}"/>
              </a:ext>
            </a:extLst>
          </p:cNvPr>
          <p:cNvSpPr>
            <a:spLocks noGrp="1"/>
          </p:cNvSpPr>
          <p:nvPr>
            <p:ph type="body" sz="quarter" idx="23"/>
          </p:nvPr>
        </p:nvSpPr>
        <p:spPr>
          <a:xfrm>
            <a:off x="1839384" y="3413767"/>
            <a:ext cx="3920067" cy="900000"/>
          </a:xfrm>
        </p:spPr>
        <p:txBody>
          <a:bodyPr/>
          <a:lstStyle/>
          <a:p>
            <a:pPr lvl="0"/>
            <a:r>
              <a:rPr lang="en-US"/>
              <a:t>Click to edit Master text styles</a:t>
            </a:r>
          </a:p>
        </p:txBody>
      </p:sp>
      <p:sp>
        <p:nvSpPr>
          <p:cNvPr id="20" name="Text Placeholder 8">
            <a:extLst>
              <a:ext uri="{FF2B5EF4-FFF2-40B4-BE49-F238E27FC236}">
                <a16:creationId xmlns:a16="http://schemas.microsoft.com/office/drawing/2014/main" id="{12D9C0CC-F4B2-D60D-8FE4-9E7A31C07D57}"/>
              </a:ext>
            </a:extLst>
          </p:cNvPr>
          <p:cNvSpPr>
            <a:spLocks noGrp="1"/>
          </p:cNvSpPr>
          <p:nvPr>
            <p:ph type="body" sz="quarter" idx="24"/>
          </p:nvPr>
        </p:nvSpPr>
        <p:spPr>
          <a:xfrm>
            <a:off x="7512051" y="3413767"/>
            <a:ext cx="3920067" cy="900000"/>
          </a:xfrm>
        </p:spPr>
        <p:txBody>
          <a:bodyPr/>
          <a:lstStyle/>
          <a:p>
            <a:pPr lvl="0"/>
            <a:r>
              <a:rPr lang="en-US"/>
              <a:t>Click to edit Master text styles</a:t>
            </a:r>
          </a:p>
        </p:txBody>
      </p:sp>
    </p:spTree>
    <p:extLst>
      <p:ext uri="{BB962C8B-B14F-4D97-AF65-F5344CB8AC3E}">
        <p14:creationId xmlns:p14="http://schemas.microsoft.com/office/powerpoint/2010/main" val="3292620533"/>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Content_35">
    <p:spTree>
      <p:nvGrpSpPr>
        <p:cNvPr id="1" name=""/>
        <p:cNvGrpSpPr/>
        <p:nvPr/>
      </p:nvGrpSpPr>
      <p:grpSpPr>
        <a:xfrm>
          <a:off x="0" y="0"/>
          <a:ext cx="0" cy="0"/>
          <a:chOff x="0" y="0"/>
          <a:chExt cx="0" cy="0"/>
        </a:xfrm>
      </p:grpSpPr>
      <p:cxnSp>
        <p:nvCxnSpPr>
          <p:cNvPr id="18" name="Straight Connector 9">
            <a:extLst>
              <a:ext uri="{C183D7F6-B498-43B3-948B-1728B52AA6E4}">
                <adec:decorative xmlns:adec="http://schemas.microsoft.com/office/drawing/2017/decorative" val="1"/>
              </a:ext>
            </a:extLst>
          </p:cNvPr>
          <p:cNvCxnSpPr/>
          <p:nvPr userDrawn="1"/>
        </p:nvCxnSpPr>
        <p:spPr>
          <a:xfrm>
            <a:off x="5999989" y="1761416"/>
            <a:ext cx="0" cy="4163861"/>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10">
            <a:extLst>
              <a:ext uri="{C183D7F6-B498-43B3-948B-1728B52AA6E4}">
                <adec:decorative xmlns:adec="http://schemas.microsoft.com/office/drawing/2017/decorative" val="1"/>
              </a:ext>
            </a:extLst>
          </p:cNvPr>
          <p:cNvCxnSpPr/>
          <p:nvPr userDrawn="1"/>
        </p:nvCxnSpPr>
        <p:spPr>
          <a:xfrm rot="10800000">
            <a:off x="755031" y="3683164"/>
            <a:ext cx="10952061" cy="33867"/>
          </a:xfrm>
          <a:prstGeom prst="line">
            <a:avLst/>
          </a:prstGeom>
          <a:ln w="3175" cap="rnd" cmpd="sng" algn="ctr">
            <a:solidFill>
              <a:srgbClr val="B4B4B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Tekstiruutu 32"/>
          <p:cNvSpPr txBox="1"/>
          <p:nvPr userDrawn="1"/>
        </p:nvSpPr>
        <p:spPr>
          <a:xfrm>
            <a:off x="457282"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1</a:t>
            </a:r>
          </a:p>
        </p:txBody>
      </p:sp>
      <p:sp>
        <p:nvSpPr>
          <p:cNvPr id="30" name="Tekstiruutu 29"/>
          <p:cNvSpPr txBox="1"/>
          <p:nvPr userDrawn="1"/>
        </p:nvSpPr>
        <p:spPr>
          <a:xfrm>
            <a:off x="6059734" y="1580676"/>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2</a:t>
            </a:r>
          </a:p>
        </p:txBody>
      </p:sp>
      <p:sp>
        <p:nvSpPr>
          <p:cNvPr id="32" name="Tekstiruutu 31"/>
          <p:cNvSpPr txBox="1"/>
          <p:nvPr userDrawn="1"/>
        </p:nvSpPr>
        <p:spPr>
          <a:xfrm>
            <a:off x="457282" y="3675937"/>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3</a:t>
            </a:r>
          </a:p>
        </p:txBody>
      </p:sp>
      <p:sp>
        <p:nvSpPr>
          <p:cNvPr id="31" name="Tekstiruutu 30"/>
          <p:cNvSpPr txBox="1"/>
          <p:nvPr userDrawn="1"/>
        </p:nvSpPr>
        <p:spPr>
          <a:xfrm>
            <a:off x="6044318" y="3610954"/>
            <a:ext cx="820737" cy="1354217"/>
          </a:xfrm>
          <a:prstGeom prst="rect">
            <a:avLst/>
          </a:prstGeom>
          <a:noFill/>
        </p:spPr>
        <p:txBody>
          <a:bodyPr wrap="none" rtlCol="0">
            <a:noAutofit/>
          </a:bodyPr>
          <a:lstStyle/>
          <a:p>
            <a:r>
              <a:rPr lang="fi-FI" sz="8000" spc="-67" baseline="0" noProof="0">
                <a:solidFill>
                  <a:srgbClr val="F15C00"/>
                </a:solidFill>
                <a:latin typeface="OP Chevin Pro Light"/>
                <a:cs typeface="OP Chevin Pro Light"/>
              </a:rPr>
              <a:t>4</a:t>
            </a:r>
          </a:p>
        </p:txBody>
      </p:sp>
      <p:sp>
        <p:nvSpPr>
          <p:cNvPr id="3" name="Footer Placeholder 2">
            <a:extLst>
              <a:ext uri="{FF2B5EF4-FFF2-40B4-BE49-F238E27FC236}">
                <a16:creationId xmlns:a16="http://schemas.microsoft.com/office/drawing/2014/main" id="{53431FBF-4217-C745-8B44-23E759B1504A}"/>
              </a:ext>
            </a:extLst>
          </p:cNvPr>
          <p:cNvSpPr>
            <a:spLocks noGrp="1"/>
          </p:cNvSpPr>
          <p:nvPr>
            <p:ph type="ftr" sz="quarter" idx="18"/>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EBCF1F11-A1E8-294B-A7FA-7C6913D61F6F}"/>
              </a:ext>
            </a:extLst>
          </p:cNvPr>
          <p:cNvSpPr>
            <a:spLocks noGrp="1"/>
          </p:cNvSpPr>
          <p:nvPr>
            <p:ph type="sldNum" sz="quarter" idx="19"/>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A82AFBAB-BF86-884B-BA4A-61C1271D7E5B}"/>
              </a:ext>
            </a:extLst>
          </p:cNvPr>
          <p:cNvSpPr>
            <a:spLocks noGrp="1"/>
          </p:cNvSpPr>
          <p:nvPr>
            <p:ph type="dt" sz="half" idx="17"/>
          </p:nvPr>
        </p:nvSpPr>
        <p:spPr>
          <a:xfrm>
            <a:off x="10386484" y="6356352"/>
            <a:ext cx="990600" cy="314177"/>
          </a:xfrm>
          <a:prstGeom prst="rect">
            <a:avLst/>
          </a:prstGeom>
        </p:spPr>
        <p:txBody>
          <a:bodyPr/>
          <a:lstStyle/>
          <a:p>
            <a:fld id="{8344E1AD-CD0B-2A43-AE0C-6C75453D022F}" type="datetime1">
              <a:rPr lang="fi-FI" noProof="0" smtClean="0"/>
              <a:t>9.12.2025</a:t>
            </a:fld>
            <a:endParaRPr lang="fi-FI" noProof="0"/>
          </a:p>
        </p:txBody>
      </p:sp>
      <p:sp>
        <p:nvSpPr>
          <p:cNvPr id="4" name="Title 1">
            <a:extLst>
              <a:ext uri="{FF2B5EF4-FFF2-40B4-BE49-F238E27FC236}">
                <a16:creationId xmlns:a16="http://schemas.microsoft.com/office/drawing/2014/main" id="{41BE2399-21E3-9594-E712-825098A7F2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
        <p:nvSpPr>
          <p:cNvPr id="8" name="Text Placeholder 6">
            <a:extLst>
              <a:ext uri="{FF2B5EF4-FFF2-40B4-BE49-F238E27FC236}">
                <a16:creationId xmlns:a16="http://schemas.microsoft.com/office/drawing/2014/main" id="{CFD2D87F-01B6-887E-07FA-E9C4D8C4540E}"/>
              </a:ext>
            </a:extLst>
          </p:cNvPr>
          <p:cNvSpPr>
            <a:spLocks noGrp="1"/>
          </p:cNvSpPr>
          <p:nvPr>
            <p:ph type="body" sz="quarter" idx="20"/>
          </p:nvPr>
        </p:nvSpPr>
        <p:spPr>
          <a:xfrm>
            <a:off x="1225551" y="1784351"/>
            <a:ext cx="4595283" cy="1595967"/>
          </a:xfrm>
        </p:spPr>
        <p:txBody>
          <a:bodyPr/>
          <a:lstStyle/>
          <a:p>
            <a:pPr lvl="0"/>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A4E6A959-B387-7BF0-A889-E6BD2E14B761}"/>
              </a:ext>
            </a:extLst>
          </p:cNvPr>
          <p:cNvSpPr>
            <a:spLocks noGrp="1"/>
          </p:cNvSpPr>
          <p:nvPr>
            <p:ph type="body" sz="quarter" idx="21"/>
          </p:nvPr>
        </p:nvSpPr>
        <p:spPr>
          <a:xfrm>
            <a:off x="6889751" y="1784351"/>
            <a:ext cx="4595283" cy="1595967"/>
          </a:xfrm>
        </p:spPr>
        <p:txBody>
          <a:bodyPr/>
          <a:lstStyle/>
          <a:p>
            <a:pPr lvl="0"/>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B0561B2B-686C-C86B-43CD-CF655EF621F7}"/>
              </a:ext>
            </a:extLst>
          </p:cNvPr>
          <p:cNvSpPr>
            <a:spLocks noGrp="1"/>
          </p:cNvSpPr>
          <p:nvPr>
            <p:ph type="body" sz="quarter" idx="22"/>
          </p:nvPr>
        </p:nvSpPr>
        <p:spPr>
          <a:xfrm>
            <a:off x="6889751" y="3943351"/>
            <a:ext cx="4595283" cy="1595967"/>
          </a:xfrm>
        </p:spPr>
        <p:txBody>
          <a:bodyPr/>
          <a:lstStyle/>
          <a:p>
            <a:pPr lvl="0"/>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89906099-D552-1244-C78B-DEB4DF4D6649}"/>
              </a:ext>
            </a:extLst>
          </p:cNvPr>
          <p:cNvSpPr>
            <a:spLocks noGrp="1"/>
          </p:cNvSpPr>
          <p:nvPr>
            <p:ph type="body" sz="quarter" idx="23"/>
          </p:nvPr>
        </p:nvSpPr>
        <p:spPr>
          <a:xfrm>
            <a:off x="1225551" y="3943351"/>
            <a:ext cx="4595283" cy="159596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472924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F Text + Image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6319776" y="555586"/>
            <a:ext cx="5382228" cy="1018575"/>
          </a:xfrm>
        </p:spPr>
        <p:txBody>
          <a:bodyPr>
            <a:noAutofit/>
          </a:bodyPr>
          <a:lstStyle>
            <a:lvl1pPr>
              <a:defRPr sz="2800" b="1"/>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363405E8-97A7-4B29-9CF7-4BAD7D66C8F5}"/>
              </a:ext>
            </a:extLst>
          </p:cNvPr>
          <p:cNvSpPr>
            <a:spLocks noGrp="1"/>
          </p:cNvSpPr>
          <p:nvPr>
            <p:ph type="body" idx="1" hasCustomPrompt="1"/>
          </p:nvPr>
        </p:nvSpPr>
        <p:spPr>
          <a:xfrm>
            <a:off x="6319777" y="1574160"/>
            <a:ext cx="5382228" cy="923038"/>
          </a:xfrm>
        </p:spPr>
        <p:txBody>
          <a:bodyPr anchor="ctr">
            <a:normAutofit/>
          </a:bodyPr>
          <a:lstStyle>
            <a:lvl1pPr marL="0" indent="0">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6319777" y="2497197"/>
            <a:ext cx="5382228" cy="3684588"/>
          </a:xfrm>
        </p:spPr>
        <p:txBody>
          <a:bodyPr>
            <a:norm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0" name="Picture Placeholder 2">
            <a:extLst>
              <a:ext uri="{FF2B5EF4-FFF2-40B4-BE49-F238E27FC236}">
                <a16:creationId xmlns:a16="http://schemas.microsoft.com/office/drawing/2014/main" id="{3435DDE2-3C30-44D7-A4A0-E67F215A38D5}"/>
              </a:ext>
            </a:extLst>
          </p:cNvPr>
          <p:cNvSpPr>
            <a:spLocks noGrp="1"/>
          </p:cNvSpPr>
          <p:nvPr>
            <p:ph type="pic" idx="13"/>
          </p:nvPr>
        </p:nvSpPr>
        <p:spPr>
          <a:xfrm>
            <a:off x="0" y="1"/>
            <a:ext cx="6063142" cy="6201239"/>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fi-FI"/>
          </a:p>
        </p:txBody>
      </p:sp>
      <p:cxnSp>
        <p:nvCxnSpPr>
          <p:cNvPr id="11" name="Straight Connector 10">
            <a:extLst>
              <a:ext uri="{FF2B5EF4-FFF2-40B4-BE49-F238E27FC236}">
                <a16:creationId xmlns:a16="http://schemas.microsoft.com/office/drawing/2014/main" id="{0680A580-413B-4637-BE51-0273E20C2C60}"/>
              </a:ext>
            </a:extLst>
          </p:cNvPr>
          <p:cNvCxnSpPr>
            <a:cxnSpLocks/>
          </p:cNvCxnSpPr>
          <p:nvPr userDrawn="1"/>
        </p:nvCxnSpPr>
        <p:spPr>
          <a:xfrm>
            <a:off x="6315316" y="6169085"/>
            <a:ext cx="538668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081231609"/>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Content_36">
    <p:spTree>
      <p:nvGrpSpPr>
        <p:cNvPr id="1" name=""/>
        <p:cNvGrpSpPr/>
        <p:nvPr/>
      </p:nvGrpSpPr>
      <p:grpSpPr>
        <a:xfrm>
          <a:off x="0" y="0"/>
          <a:ext cx="0" cy="0"/>
          <a:chOff x="0" y="0"/>
          <a:chExt cx="0" cy="0"/>
        </a:xfrm>
      </p:grpSpPr>
      <p:sp>
        <p:nvSpPr>
          <p:cNvPr id="9" name="Sisällön paikkamerkki 2"/>
          <p:cNvSpPr>
            <a:spLocks noGrp="1"/>
          </p:cNvSpPr>
          <p:nvPr>
            <p:ph idx="1"/>
          </p:nvPr>
        </p:nvSpPr>
        <p:spPr>
          <a:xfrm>
            <a:off x="545539" y="1661029"/>
            <a:ext cx="6041528" cy="4357008"/>
          </a:xfrm>
          <a:prstGeom prst="rect">
            <a:avLst/>
          </a:prstGeo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852357" y="1661029"/>
            <a:ext cx="4510587" cy="4510587"/>
          </a:xfrm>
          <a:prstGeom prst="ellipse">
            <a:avLst/>
          </a:prstGeom>
          <a:solidFill>
            <a:schemeClr val="accent2"/>
          </a:solidFill>
          <a:effectLst/>
        </p:spPr>
        <p:txBody>
          <a:bodyPr/>
          <a:lstStyle>
            <a:lvl1pPr marL="0" indent="0" algn="ctr">
              <a:buFontTx/>
              <a:buNone/>
              <a:defRPr sz="1867" spc="-67" baseline="0">
                <a:solidFill>
                  <a:schemeClr val="bg1"/>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3" name="Footer Placeholder 2">
            <a:extLst>
              <a:ext uri="{FF2B5EF4-FFF2-40B4-BE49-F238E27FC236}">
                <a16:creationId xmlns:a16="http://schemas.microsoft.com/office/drawing/2014/main" id="{C1BEDE29-08C3-A343-AF25-DDEE016812E4}"/>
              </a:ext>
            </a:extLst>
          </p:cNvPr>
          <p:cNvSpPr>
            <a:spLocks noGrp="1"/>
          </p:cNvSpPr>
          <p:nvPr>
            <p:ph type="ftr" sz="quarter" idx="15"/>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6CD96569-FC27-5B48-8504-A56C4B81493E}"/>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F473A6C-36CB-9C4B-B287-C897FB8960FE}"/>
              </a:ext>
            </a:extLst>
          </p:cNvPr>
          <p:cNvSpPr>
            <a:spLocks noGrp="1"/>
          </p:cNvSpPr>
          <p:nvPr>
            <p:ph type="dt" sz="half" idx="14"/>
          </p:nvPr>
        </p:nvSpPr>
        <p:spPr>
          <a:xfrm>
            <a:off x="10386484" y="6356352"/>
            <a:ext cx="990600" cy="314177"/>
          </a:xfrm>
          <a:prstGeom prst="rect">
            <a:avLst/>
          </a:prstGeom>
        </p:spPr>
        <p:txBody>
          <a:bodyPr/>
          <a:lstStyle/>
          <a:p>
            <a:fld id="{0C48B7BB-B7ED-CB41-AFE1-917B8567CB97}" type="datetime1">
              <a:rPr lang="fi-FI" noProof="0" smtClean="0"/>
              <a:t>9.12.2025</a:t>
            </a:fld>
            <a:endParaRPr lang="fi-FI" noProof="0"/>
          </a:p>
        </p:txBody>
      </p:sp>
      <p:sp>
        <p:nvSpPr>
          <p:cNvPr id="4" name="Title 1">
            <a:extLst>
              <a:ext uri="{FF2B5EF4-FFF2-40B4-BE49-F238E27FC236}">
                <a16:creationId xmlns:a16="http://schemas.microsoft.com/office/drawing/2014/main" id="{45443350-0EDE-36C8-EAB0-675FC6D1872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74052681"/>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Content_37">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1170644" y="1656204"/>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713536" y="4221075"/>
            <a:ext cx="3314216" cy="1745659"/>
          </a:xfrm>
          <a:prstGeom prst="rect">
            <a:avLst/>
          </a:prstGeom>
        </p:spPr>
        <p:txBody>
          <a:bodyPr lIns="0">
            <a:noAutofit/>
          </a:bodyPr>
          <a:lstStyle>
            <a:lvl1pPr marL="0" indent="0" algn="ctr">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889396" y="1633165"/>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432288"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608149" y="1598609"/>
            <a:ext cx="2400000" cy="2400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151041" y="4221075"/>
            <a:ext cx="3314216" cy="1745659"/>
          </a:xfrm>
          <a:prstGeom prst="rect">
            <a:avLst/>
          </a:prstGeom>
        </p:spPr>
        <p:txBody>
          <a:bodyPr lIns="0">
            <a:noAutofit/>
          </a:bodyPr>
          <a:lstStyle>
            <a:lvl1pPr marL="0" indent="0" algn="ctr">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95F3A62B-0454-8C4F-A493-6FC9DD4E3EFF}"/>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516C5018-2881-034C-AE03-AD8AEDCD5BC5}"/>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47F2A378-60EF-4548-86F8-732AD2A59E21}"/>
              </a:ext>
            </a:extLst>
          </p:cNvPr>
          <p:cNvSpPr>
            <a:spLocks noGrp="1"/>
          </p:cNvSpPr>
          <p:nvPr>
            <p:ph type="dt" sz="half" idx="29"/>
          </p:nvPr>
        </p:nvSpPr>
        <p:spPr>
          <a:xfrm>
            <a:off x="10386484" y="6356352"/>
            <a:ext cx="990600" cy="314177"/>
          </a:xfrm>
          <a:prstGeom prst="rect">
            <a:avLst/>
          </a:prstGeom>
        </p:spPr>
        <p:txBody>
          <a:bodyPr/>
          <a:lstStyle/>
          <a:p>
            <a:fld id="{97DC7485-E0D2-8D48-B336-55A9C192ABED}" type="datetime1">
              <a:rPr lang="fi-FI" noProof="0" smtClean="0"/>
              <a:t>9.12.2025</a:t>
            </a:fld>
            <a:endParaRPr lang="fi-FI" noProof="0"/>
          </a:p>
        </p:txBody>
      </p:sp>
      <p:sp>
        <p:nvSpPr>
          <p:cNvPr id="4" name="Title 1">
            <a:extLst>
              <a:ext uri="{FF2B5EF4-FFF2-40B4-BE49-F238E27FC236}">
                <a16:creationId xmlns:a16="http://schemas.microsoft.com/office/drawing/2014/main" id="{349A28DA-3DED-5937-922C-64487E02F5E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507448005"/>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Content_38">
    <p:spTree>
      <p:nvGrpSpPr>
        <p:cNvPr id="1" name=""/>
        <p:cNvGrpSpPr/>
        <p:nvPr/>
      </p:nvGrpSpPr>
      <p:grpSpPr>
        <a:xfrm>
          <a:off x="0" y="0"/>
          <a:ext cx="0" cy="0"/>
          <a:chOff x="0" y="0"/>
          <a:chExt cx="0" cy="0"/>
        </a:xfrm>
      </p:grpSpPr>
      <p:sp>
        <p:nvSpPr>
          <p:cNvPr id="9" name="Text Placeholder 12"/>
          <p:cNvSpPr>
            <a:spLocks noGrp="1"/>
          </p:cNvSpPr>
          <p:nvPr>
            <p:ph type="body" sz="quarter" idx="14" hasCustomPrompt="1"/>
          </p:nvPr>
        </p:nvSpPr>
        <p:spPr>
          <a:xfrm>
            <a:off x="2063789"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dirty="0"/>
              <a:t>Lähin konttori / konttorit</a:t>
            </a:r>
            <a:br>
              <a:rPr lang="fi-FI" noProof="0" dirty="0"/>
            </a:br>
            <a:r>
              <a:rPr lang="fi-FI" noProof="0" dirty="0"/>
              <a:t>Yhteystiedot</a:t>
            </a:r>
            <a:br>
              <a:rPr lang="fi-FI" noProof="0" dirty="0"/>
            </a:br>
            <a:r>
              <a:rPr lang="fi-FI" noProof="0" dirty="0"/>
              <a:t>Aukioloajat</a:t>
            </a:r>
            <a:br>
              <a:rPr lang="fi-FI" noProof="0" dirty="0"/>
            </a:br>
            <a:r>
              <a:rPr lang="fi-FI" noProof="0" dirty="0"/>
              <a:t>Verkkosivu</a:t>
            </a:r>
            <a:br>
              <a:rPr lang="fi-FI" noProof="0" dirty="0"/>
            </a:br>
            <a:r>
              <a:rPr lang="fi-FI" noProof="0" dirty="0"/>
              <a:t>Muu tieto</a:t>
            </a:r>
          </a:p>
        </p:txBody>
      </p:sp>
      <p:sp>
        <p:nvSpPr>
          <p:cNvPr id="10"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7335383" y="1884149"/>
            <a:ext cx="1746100" cy="17461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1" name="Text Placeholder 12"/>
          <p:cNvSpPr>
            <a:spLocks noGrp="1"/>
          </p:cNvSpPr>
          <p:nvPr>
            <p:ph type="body" sz="quarter" idx="15" hasCustomPrompt="1"/>
          </p:nvPr>
        </p:nvSpPr>
        <p:spPr>
          <a:xfrm>
            <a:off x="6288341" y="4005063"/>
            <a:ext cx="3840184" cy="2013527"/>
          </a:xfrm>
        </p:spPr>
        <p:txBody>
          <a:bodyPr>
            <a:noAutofit/>
          </a:bodyPr>
          <a:lstStyle>
            <a:lvl1pPr marL="0" indent="0" algn="ctr">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9FF96D56-F37B-6349-B802-6EBE63685E8D}"/>
              </a:ext>
            </a:extLst>
          </p:cNvPr>
          <p:cNvSpPr>
            <a:spLocks noGrp="1"/>
          </p:cNvSpPr>
          <p:nvPr>
            <p:ph type="ftr" sz="quarter" idx="17"/>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011E1FD0-0547-8A48-80DC-F6EECB9B687E}"/>
              </a:ext>
            </a:extLst>
          </p:cNvPr>
          <p:cNvSpPr>
            <a:spLocks noGrp="1"/>
          </p:cNvSpPr>
          <p:nvPr>
            <p:ph type="sldNum" sz="quarter" idx="18"/>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F992BAF0-5736-B942-BB06-7808BF87C71C}"/>
              </a:ext>
            </a:extLst>
          </p:cNvPr>
          <p:cNvSpPr>
            <a:spLocks noGrp="1"/>
          </p:cNvSpPr>
          <p:nvPr>
            <p:ph type="dt" sz="half" idx="16"/>
          </p:nvPr>
        </p:nvSpPr>
        <p:spPr>
          <a:xfrm>
            <a:off x="10386484" y="6356352"/>
            <a:ext cx="990600" cy="314177"/>
          </a:xfrm>
          <a:prstGeom prst="rect">
            <a:avLst/>
          </a:prstGeom>
        </p:spPr>
        <p:txBody>
          <a:bodyPr/>
          <a:lstStyle/>
          <a:p>
            <a:fld id="{CB1C7CB7-F8B2-6E4F-9799-8C3B0AC9DFAF}" type="datetime1">
              <a:rPr lang="fi-FI" noProof="0" smtClean="0"/>
              <a:t>9.12.2025</a:t>
            </a:fld>
            <a:endParaRPr lang="fi-FI" noProof="0"/>
          </a:p>
        </p:txBody>
      </p:sp>
      <p:pic>
        <p:nvPicPr>
          <p:cNvPr id="18" name="Kuva 17">
            <a:extLst>
              <a:ext uri="{FF2B5EF4-FFF2-40B4-BE49-F238E27FC236}">
                <a16:creationId xmlns:a16="http://schemas.microsoft.com/office/drawing/2014/main" id="{69A85528-7428-434C-B70E-40C08182C3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5633" y="2022006"/>
            <a:ext cx="2851851" cy="1450093"/>
          </a:xfrm>
          <a:prstGeom prst="rect">
            <a:avLst/>
          </a:prstGeom>
        </p:spPr>
      </p:pic>
      <p:sp>
        <p:nvSpPr>
          <p:cNvPr id="2" name="Title 1">
            <a:extLst>
              <a:ext uri="{FF2B5EF4-FFF2-40B4-BE49-F238E27FC236}">
                <a16:creationId xmlns:a16="http://schemas.microsoft.com/office/drawing/2014/main" id="{4AE36CD9-C447-38B1-44B5-B819ACE84784}"/>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1574076512"/>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preserve="1" userDrawn="1">
  <p:cSld name="Content_39">
    <p:spTree>
      <p:nvGrpSpPr>
        <p:cNvPr id="1" name=""/>
        <p:cNvGrpSpPr/>
        <p:nvPr/>
      </p:nvGrpSpPr>
      <p:grpSpPr>
        <a:xfrm>
          <a:off x="0" y="0"/>
          <a:ext cx="0" cy="0"/>
          <a:chOff x="0" y="0"/>
          <a:chExt cx="0" cy="0"/>
        </a:xfrm>
      </p:grpSpPr>
      <p:sp>
        <p:nvSpPr>
          <p:cNvPr id="21" name="Text Placeholder 12"/>
          <p:cNvSpPr>
            <a:spLocks noGrp="1"/>
          </p:cNvSpPr>
          <p:nvPr>
            <p:ph type="body" sz="quarter" idx="14" hasCustomPrompt="1"/>
          </p:nvPr>
        </p:nvSpPr>
        <p:spPr>
          <a:xfrm>
            <a:off x="1404961" y="3926642"/>
            <a:ext cx="3168440" cy="1919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Lähin konttori / konttorit</a:t>
            </a:r>
            <a:br>
              <a:rPr lang="fi-FI" noProof="0"/>
            </a:br>
            <a:r>
              <a:rPr lang="fi-FI" noProof="0"/>
              <a:t>Yhteystiedot</a:t>
            </a:r>
            <a:br>
              <a:rPr lang="fi-FI" noProof="0"/>
            </a:br>
            <a:r>
              <a:rPr lang="fi-FI" noProof="0"/>
              <a:t>Aukioloajat</a:t>
            </a:r>
            <a:br>
              <a:rPr lang="fi-FI" noProof="0"/>
            </a:br>
            <a:r>
              <a:rPr lang="fi-FI" noProof="0"/>
              <a:t>Verkkosivu</a:t>
            </a:r>
            <a:br>
              <a:rPr lang="fi-FI" noProof="0"/>
            </a:br>
            <a:r>
              <a:rPr lang="fi-FI" noProof="0"/>
              <a:t>Muu tieto</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13" hasCustomPrompt="1"/>
          </p:nvPr>
        </p:nvSpPr>
        <p:spPr>
          <a:xfrm>
            <a:off x="6288214" y="150883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3" name="Text Placeholder 12"/>
          <p:cNvSpPr>
            <a:spLocks noGrp="1"/>
          </p:cNvSpPr>
          <p:nvPr>
            <p:ph type="body" sz="quarter" idx="15" hasCustomPrompt="1"/>
          </p:nvPr>
        </p:nvSpPr>
        <p:spPr>
          <a:xfrm>
            <a:off x="8016267" y="1509271"/>
            <a:ext cx="3264453" cy="1535589"/>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6288214" y="3236887"/>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5" name="Text Placeholder 12"/>
          <p:cNvSpPr>
            <a:spLocks noGrp="1"/>
          </p:cNvSpPr>
          <p:nvPr>
            <p:ph type="body" sz="quarter" idx="16" hasCustomPrompt="1"/>
          </p:nvPr>
        </p:nvSpPr>
        <p:spPr>
          <a:xfrm>
            <a:off x="8016267" y="3236887"/>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19" hasCustomPrompt="1"/>
          </p:nvPr>
        </p:nvSpPr>
        <p:spPr>
          <a:xfrm>
            <a:off x="6288214" y="4965314"/>
            <a:ext cx="1440013" cy="1440013"/>
          </a:xfrm>
          <a:prstGeom prst="ellipse">
            <a:avLst/>
          </a:prstGeom>
          <a:solidFill>
            <a:schemeClr val="accent2"/>
          </a:solidFill>
        </p:spPr>
        <p:txBody>
          <a:bodyPr>
            <a:noAutofit/>
          </a:bodyPr>
          <a:lstStyle>
            <a:lvl1pPr marL="0" indent="0" algn="ctr">
              <a:buFontTx/>
              <a:buNone/>
              <a:defRPr sz="1867" spc="-67">
                <a:solidFill>
                  <a:schemeClr val="bg1"/>
                </a:solidFill>
              </a:defRPr>
            </a:lvl1pPr>
          </a:lstStyle>
          <a:p>
            <a:r>
              <a:rPr lang="fi-FI" noProof="0" dirty="0"/>
              <a:t>Picture</a:t>
            </a:r>
          </a:p>
        </p:txBody>
      </p:sp>
      <p:sp>
        <p:nvSpPr>
          <p:cNvPr id="27" name="Text Placeholder 12"/>
          <p:cNvSpPr>
            <a:spLocks noGrp="1"/>
          </p:cNvSpPr>
          <p:nvPr>
            <p:ph type="body" sz="quarter" idx="17" hasCustomPrompt="1"/>
          </p:nvPr>
        </p:nvSpPr>
        <p:spPr>
          <a:xfrm>
            <a:off x="8016267" y="4965128"/>
            <a:ext cx="3264453" cy="1536213"/>
          </a:xfrm>
        </p:spPr>
        <p:txBody>
          <a:bodyPr>
            <a:noAutofit/>
          </a:bodyPr>
          <a:lstStyle>
            <a:lvl1pPr marL="0" indent="0" algn="l">
              <a:lnSpc>
                <a:spcPct val="100000"/>
              </a:lnSpc>
              <a:spcBef>
                <a:spcPts val="0"/>
              </a:spcBef>
              <a:buFontTx/>
              <a:buNone/>
              <a:defRPr sz="2133" spc="-27" baseline="0">
                <a:solidFill>
                  <a:schemeClr val="tx1"/>
                </a:solidFill>
              </a:defRPr>
            </a:lvl1pPr>
            <a:lvl2pPr marL="357708" indent="0">
              <a:buFontTx/>
              <a:buNone/>
              <a:defRPr/>
            </a:lvl2pPr>
            <a:lvl3pPr marL="721765" indent="0">
              <a:buFontTx/>
              <a:buNone/>
              <a:defRPr/>
            </a:lvl3pPr>
            <a:lvl4pPr marL="1073124" indent="0">
              <a:buFontTx/>
              <a:buNone/>
              <a:defRPr/>
            </a:lvl4pPr>
            <a:lvl5pPr marL="1441413" indent="0">
              <a:buFontTx/>
              <a:buNone/>
              <a:defRPr/>
            </a:lvl5pPr>
          </a:lstStyle>
          <a:p>
            <a:pPr lvl="0"/>
            <a:r>
              <a:rPr lang="fi-FI" noProof="0"/>
              <a:t>Etunimi Sukunimi</a:t>
            </a:r>
            <a:br>
              <a:rPr lang="fi-FI" noProof="0"/>
            </a:br>
            <a:r>
              <a:rPr lang="fi-FI" noProof="0"/>
              <a:t>Tehtävä</a:t>
            </a:r>
            <a:br>
              <a:rPr lang="fi-FI" noProof="0"/>
            </a:br>
            <a:r>
              <a:rPr lang="fi-FI" noProof="0"/>
              <a:t>Sähköposti@op.fi</a:t>
            </a:r>
            <a:br>
              <a:rPr lang="fi-FI" noProof="0"/>
            </a:br>
            <a:r>
              <a:rPr lang="fi-FI" noProof="0"/>
              <a:t>+358 XX XXX XXXX</a:t>
            </a:r>
          </a:p>
        </p:txBody>
      </p:sp>
      <p:sp>
        <p:nvSpPr>
          <p:cNvPr id="5" name="Footer Placeholder 4">
            <a:extLst>
              <a:ext uri="{FF2B5EF4-FFF2-40B4-BE49-F238E27FC236}">
                <a16:creationId xmlns:a16="http://schemas.microsoft.com/office/drawing/2014/main" id="{A25905F7-8478-1A4D-8D3A-56E4DEB85396}"/>
              </a:ext>
            </a:extLst>
          </p:cNvPr>
          <p:cNvSpPr>
            <a:spLocks noGrp="1"/>
          </p:cNvSpPr>
          <p:nvPr>
            <p:ph type="ftr" sz="quarter" idx="21"/>
          </p:nvPr>
        </p:nvSpPr>
        <p:spPr/>
        <p:txBody>
          <a:bodyPr/>
          <a:lstStyle/>
          <a:p>
            <a:r>
              <a:rPr lang="fi-FI" noProof="0"/>
              <a:t>© OP Pohjola / OP-Konfidentiell</a:t>
            </a:r>
          </a:p>
        </p:txBody>
      </p:sp>
      <p:sp>
        <p:nvSpPr>
          <p:cNvPr id="6" name="Slide Number Placeholder 5">
            <a:extLst>
              <a:ext uri="{FF2B5EF4-FFF2-40B4-BE49-F238E27FC236}">
                <a16:creationId xmlns:a16="http://schemas.microsoft.com/office/drawing/2014/main" id="{ABF07794-7D10-CF49-82EB-97A07889C87B}"/>
              </a:ext>
            </a:extLst>
          </p:cNvPr>
          <p:cNvSpPr>
            <a:spLocks noGrp="1"/>
          </p:cNvSpPr>
          <p:nvPr>
            <p:ph type="sldNum" sz="quarter" idx="22"/>
          </p:nvPr>
        </p:nvSpPr>
        <p:spPr/>
        <p:txBody>
          <a:body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2BC7F6C3-7B2D-D04D-B854-F8163D3C4AA3}"/>
              </a:ext>
            </a:extLst>
          </p:cNvPr>
          <p:cNvSpPr>
            <a:spLocks noGrp="1"/>
          </p:cNvSpPr>
          <p:nvPr>
            <p:ph type="dt" sz="half" idx="20"/>
          </p:nvPr>
        </p:nvSpPr>
        <p:spPr>
          <a:xfrm>
            <a:off x="10386484" y="6356352"/>
            <a:ext cx="990600" cy="314177"/>
          </a:xfrm>
          <a:prstGeom prst="rect">
            <a:avLst/>
          </a:prstGeom>
        </p:spPr>
        <p:txBody>
          <a:bodyPr/>
          <a:lstStyle/>
          <a:p>
            <a:fld id="{E536FF8B-00A7-1949-8EDC-DCE78C064929}" type="datetime1">
              <a:rPr lang="fi-FI" noProof="0" smtClean="0"/>
              <a:t>9.12.2025</a:t>
            </a:fld>
            <a:endParaRPr lang="fi-FI" noProof="0"/>
          </a:p>
        </p:txBody>
      </p:sp>
      <p:pic>
        <p:nvPicPr>
          <p:cNvPr id="30" name="Kuva 29">
            <a:extLst>
              <a:ext uri="{FF2B5EF4-FFF2-40B4-BE49-F238E27FC236}">
                <a16:creationId xmlns:a16="http://schemas.microsoft.com/office/drawing/2014/main" id="{1D1C455C-3A11-094D-AA7B-04CAE66889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428" y="2144950"/>
            <a:ext cx="2851851" cy="1450093"/>
          </a:xfrm>
          <a:prstGeom prst="rect">
            <a:avLst/>
          </a:prstGeom>
        </p:spPr>
      </p:pic>
      <p:sp>
        <p:nvSpPr>
          <p:cNvPr id="2" name="Title 1">
            <a:extLst>
              <a:ext uri="{FF2B5EF4-FFF2-40B4-BE49-F238E27FC236}">
                <a16:creationId xmlns:a16="http://schemas.microsoft.com/office/drawing/2014/main" id="{A2226FDB-67F3-3944-5102-E2A9AE8E0EDA}"/>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19999731"/>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Content_40">
    <p:spTree>
      <p:nvGrpSpPr>
        <p:cNvPr id="1" name=""/>
        <p:cNvGrpSpPr/>
        <p:nvPr/>
      </p:nvGrpSpPr>
      <p:grpSpPr>
        <a:xfrm>
          <a:off x="0" y="0"/>
          <a:ext cx="0" cy="0"/>
          <a:chOff x="0" y="0"/>
          <a:chExt cx="0" cy="0"/>
        </a:xfrm>
      </p:grpSpPr>
      <p:sp>
        <p:nvSpPr>
          <p:cNvPr id="13"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608524"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16" name="Tekstin paikkamerkki 3"/>
          <p:cNvSpPr>
            <a:spLocks noGrp="1"/>
          </p:cNvSpPr>
          <p:nvPr>
            <p:ph type="body" sz="quarter" idx="13"/>
          </p:nvPr>
        </p:nvSpPr>
        <p:spPr>
          <a:xfrm>
            <a:off x="586816" y="3779927"/>
            <a:ext cx="3314216" cy="2160000"/>
          </a:xfrm>
          <a:prstGeom prst="rect">
            <a:avLst/>
          </a:prstGeom>
        </p:spPr>
        <p:txBody>
          <a:bodyPr lIns="0">
            <a:noAutofit/>
          </a:bodyPr>
          <a:lstStyle>
            <a:lvl1pPr marL="0" indent="0">
              <a:lnSpc>
                <a:spcPct val="100000"/>
              </a:lnSpc>
              <a:spcBef>
                <a:spcPts val="320"/>
              </a:spcBef>
              <a:buNone/>
              <a:defRPr sz="2133" spc="-27" baseline="0">
                <a:solidFill>
                  <a:schemeClr val="tx1"/>
                </a:solidFill>
              </a:defRPr>
            </a:lvl1pPr>
          </a:lstStyle>
          <a:p>
            <a:pPr lvl="0"/>
            <a:r>
              <a:rPr lang="en-US" noProof="0"/>
              <a:t>Click to edit Master text styles</a:t>
            </a:r>
          </a:p>
        </p:txBody>
      </p:sp>
      <p:sp>
        <p:nvSpPr>
          <p:cNvPr id="17"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4317772"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4317772"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8048728" y="2228699"/>
            <a:ext cx="1392000" cy="1392000"/>
          </a:xfrm>
          <a:prstGeom prst="ellipse">
            <a:avLst/>
          </a:prstGeom>
          <a:solidFill>
            <a:schemeClr val="accent2"/>
          </a:solidFill>
        </p:spPr>
        <p:txBody>
          <a:bodyPr/>
          <a:lstStyle>
            <a:lvl1pPr marL="0" indent="0" algn="ctr">
              <a:buFontTx/>
              <a:buNone/>
              <a:defRPr sz="18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8048728" y="3779927"/>
            <a:ext cx="3314216" cy="2160000"/>
          </a:xfrm>
          <a:prstGeom prst="rect">
            <a:avLst/>
          </a:prstGeom>
        </p:spPr>
        <p:txBody>
          <a:bodyPr lIns="0">
            <a:noAutofit/>
          </a:bodyPr>
          <a:lstStyle>
            <a:lvl1pPr marL="0" indent="0">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AB464ED6-8508-244C-883B-039BA70BEC24}"/>
              </a:ext>
            </a:extLst>
          </p:cNvPr>
          <p:cNvSpPr>
            <a:spLocks noGrp="1"/>
          </p:cNvSpPr>
          <p:nvPr>
            <p:ph type="ftr" sz="quarter" idx="30"/>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FB6CB802-5F61-A64A-A4C6-BF920DB979CB}"/>
              </a:ext>
            </a:extLst>
          </p:cNvPr>
          <p:cNvSpPr>
            <a:spLocks noGrp="1"/>
          </p:cNvSpPr>
          <p:nvPr>
            <p:ph type="sldNum" sz="quarter" idx="31"/>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8022AA58-F5C1-4544-B452-0F1F293899E6}"/>
              </a:ext>
            </a:extLst>
          </p:cNvPr>
          <p:cNvSpPr>
            <a:spLocks noGrp="1"/>
          </p:cNvSpPr>
          <p:nvPr>
            <p:ph type="dt" sz="half" idx="29"/>
          </p:nvPr>
        </p:nvSpPr>
        <p:spPr>
          <a:xfrm>
            <a:off x="10386484" y="6356352"/>
            <a:ext cx="990600" cy="314177"/>
          </a:xfrm>
          <a:prstGeom prst="rect">
            <a:avLst/>
          </a:prstGeom>
        </p:spPr>
        <p:txBody>
          <a:bodyPr/>
          <a:lstStyle/>
          <a:p>
            <a:fld id="{DBA5D60E-04CD-5243-9309-2D00067EF053}" type="datetime1">
              <a:rPr lang="fi-FI" noProof="0" smtClean="0"/>
              <a:t>9.12.2025</a:t>
            </a:fld>
            <a:endParaRPr lang="fi-FI" noProof="0"/>
          </a:p>
        </p:txBody>
      </p:sp>
      <p:sp>
        <p:nvSpPr>
          <p:cNvPr id="4" name="Title 1">
            <a:extLst>
              <a:ext uri="{FF2B5EF4-FFF2-40B4-BE49-F238E27FC236}">
                <a16:creationId xmlns:a16="http://schemas.microsoft.com/office/drawing/2014/main" id="{784FB71E-4D5A-0ED2-E196-B4FB5355F33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231415321"/>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Content_41">
    <p:spTree>
      <p:nvGrpSpPr>
        <p:cNvPr id="1" name=""/>
        <p:cNvGrpSpPr/>
        <p:nvPr/>
      </p:nvGrpSpPr>
      <p:grpSpPr>
        <a:xfrm>
          <a:off x="0" y="0"/>
          <a:ext cx="0" cy="0"/>
          <a:chOff x="0" y="0"/>
          <a:chExt cx="0" cy="0"/>
        </a:xfrm>
      </p:grpSpPr>
      <p:sp>
        <p:nvSpPr>
          <p:cNvPr id="20" name="Picture Placeholder 5">
            <a:extLst>
              <a:ext uri="{C183D7F6-B498-43B3-948B-1728B52AA6E4}">
                <adec:decorative xmlns:adec="http://schemas.microsoft.com/office/drawing/2017/decorative" val="1"/>
              </a:ext>
            </a:extLst>
          </p:cNvPr>
          <p:cNvSpPr>
            <a:spLocks noGrp="1" noChangeAspect="1"/>
          </p:cNvSpPr>
          <p:nvPr>
            <p:ph type="pic" sz="quarter" idx="27" hasCustomPrompt="1"/>
          </p:nvPr>
        </p:nvSpPr>
        <p:spPr>
          <a:xfrm>
            <a:off x="587976"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1" name="Tekstin paikkamerkki 3"/>
          <p:cNvSpPr>
            <a:spLocks noGrp="1"/>
          </p:cNvSpPr>
          <p:nvPr>
            <p:ph type="body" sz="quarter" idx="13"/>
          </p:nvPr>
        </p:nvSpPr>
        <p:spPr>
          <a:xfrm>
            <a:off x="1691977" y="1955251"/>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2" name="Picture Placeholder 5">
            <a:extLst>
              <a:ext uri="{C183D7F6-B498-43B3-948B-1728B52AA6E4}">
                <adec:decorative xmlns:adec="http://schemas.microsoft.com/office/drawing/2017/decorative" val="1"/>
              </a:ext>
            </a:extLst>
          </p:cNvPr>
          <p:cNvSpPr>
            <a:spLocks noGrp="1" noChangeAspect="1"/>
          </p:cNvSpPr>
          <p:nvPr>
            <p:ph type="pic" sz="quarter" idx="28" hasCustomPrompt="1"/>
          </p:nvPr>
        </p:nvSpPr>
        <p:spPr>
          <a:xfrm>
            <a:off x="4443271"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3" name="Tekstin paikkamerkki 15"/>
          <p:cNvSpPr>
            <a:spLocks noGrp="1"/>
          </p:cNvSpPr>
          <p:nvPr>
            <p:ph type="body" sz="quarter" idx="14"/>
          </p:nvPr>
        </p:nvSpPr>
        <p:spPr>
          <a:xfrm>
            <a:off x="5536694"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8283697" y="1955251"/>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395130" y="1955251"/>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26" name="Picture Placeholder 5">
            <a:extLst>
              <a:ext uri="{C183D7F6-B498-43B3-948B-1728B52AA6E4}">
                <adec:decorative xmlns:adec="http://schemas.microsoft.com/office/drawing/2017/decorative" val="1"/>
              </a:ext>
            </a:extLst>
          </p:cNvPr>
          <p:cNvSpPr>
            <a:spLocks noGrp="1" noChangeAspect="1"/>
          </p:cNvSpPr>
          <p:nvPr>
            <p:ph type="pic" sz="quarter" idx="25" hasCustomPrompt="1"/>
          </p:nvPr>
        </p:nvSpPr>
        <p:spPr>
          <a:xfrm>
            <a:off x="587976"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7" name="Tekstin paikkamerkki 3"/>
          <p:cNvSpPr>
            <a:spLocks noGrp="1"/>
          </p:cNvSpPr>
          <p:nvPr>
            <p:ph type="body" sz="quarter" idx="20"/>
          </p:nvPr>
        </p:nvSpPr>
        <p:spPr>
          <a:xfrm>
            <a:off x="1691977" y="4028709"/>
            <a:ext cx="2529439" cy="1963636"/>
          </a:xfrm>
          <a:prstGeom prst="rect">
            <a:avLst/>
          </a:prstGeom>
        </p:spPr>
        <p:txBody>
          <a:bodyPr lIns="0">
            <a:noAutofit/>
          </a:bodyPr>
          <a:lstStyle>
            <a:lvl1pPr marL="0" indent="0">
              <a:lnSpc>
                <a:spcPct val="90000"/>
              </a:lnSpc>
              <a:spcBef>
                <a:spcPts val="320"/>
              </a:spcBef>
              <a:buNone/>
              <a:defRPr sz="2133" spc="-27" baseline="0">
                <a:solidFill>
                  <a:schemeClr val="tx1"/>
                </a:solidFill>
              </a:defRPr>
            </a:lvl1pPr>
          </a:lstStyle>
          <a:p>
            <a:pPr lvl="0"/>
            <a:r>
              <a:rPr lang="en-US" noProof="0"/>
              <a:t>Click to edit Master text styles</a:t>
            </a:r>
          </a:p>
        </p:txBody>
      </p:sp>
      <p:sp>
        <p:nvSpPr>
          <p:cNvPr id="28" name="Picture Placeholder 5">
            <a:extLst>
              <a:ext uri="{C183D7F6-B498-43B3-948B-1728B52AA6E4}">
                <adec:decorative xmlns:adec="http://schemas.microsoft.com/office/drawing/2017/decorative" val="1"/>
              </a:ext>
            </a:extLst>
          </p:cNvPr>
          <p:cNvSpPr>
            <a:spLocks noGrp="1" noChangeAspect="1"/>
          </p:cNvSpPr>
          <p:nvPr>
            <p:ph type="pic" sz="quarter" idx="26" hasCustomPrompt="1"/>
          </p:nvPr>
        </p:nvSpPr>
        <p:spPr>
          <a:xfrm>
            <a:off x="4367059"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29" name="Tekstin paikkamerkki 15"/>
          <p:cNvSpPr>
            <a:spLocks noGrp="1"/>
          </p:cNvSpPr>
          <p:nvPr>
            <p:ph type="body" sz="quarter" idx="22"/>
          </p:nvPr>
        </p:nvSpPr>
        <p:spPr>
          <a:xfrm>
            <a:off x="5536694"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8207485" y="4021943"/>
            <a:ext cx="1104000" cy="1104000"/>
          </a:xfrm>
          <a:prstGeom prst="ellipse">
            <a:avLst/>
          </a:prstGeom>
          <a:solidFill>
            <a:schemeClr val="accent2"/>
          </a:solidFill>
        </p:spPr>
        <p:txBody>
          <a:bodyPr>
            <a:noAutofit/>
          </a:bodyPr>
          <a:lstStyle>
            <a:lvl1pPr marL="0" indent="0" algn="ctr">
              <a:buFontTx/>
              <a:buNone/>
              <a:defRPr sz="1600" spc="-67" baseline="0">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395130" y="4028709"/>
            <a:ext cx="2529439" cy="1963636"/>
          </a:xfrm>
          <a:prstGeom prst="rect">
            <a:avLst/>
          </a:prstGeom>
        </p:spPr>
        <p:txBody>
          <a:bodyPr lIns="0">
            <a:noAutofit/>
          </a:bodyPr>
          <a:lstStyle>
            <a:lvl1pPr marL="0" indent="0">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E71AE70D-459E-A149-A2B7-161FE150BED8}"/>
              </a:ext>
            </a:extLst>
          </p:cNvPr>
          <p:cNvSpPr>
            <a:spLocks noGrp="1"/>
          </p:cNvSpPr>
          <p:nvPr>
            <p:ph type="ftr" sz="quarter" idx="31"/>
          </p:nvPr>
        </p:nvSpPr>
        <p:spPr/>
        <p:txBody>
          <a:bodyPr/>
          <a:lstStyle/>
          <a:p>
            <a:r>
              <a:rPr lang="fi-FI" noProof="0"/>
              <a:t>© OP Pohjola / OP-Konfidentiell</a:t>
            </a:r>
          </a:p>
        </p:txBody>
      </p:sp>
      <p:sp>
        <p:nvSpPr>
          <p:cNvPr id="5" name="Slide Number Placeholder 4">
            <a:extLst>
              <a:ext uri="{FF2B5EF4-FFF2-40B4-BE49-F238E27FC236}">
                <a16:creationId xmlns:a16="http://schemas.microsoft.com/office/drawing/2014/main" id="{4494C8E0-8947-9649-AD1B-C520E812D10B}"/>
              </a:ext>
            </a:extLst>
          </p:cNvPr>
          <p:cNvSpPr>
            <a:spLocks noGrp="1"/>
          </p:cNvSpPr>
          <p:nvPr>
            <p:ph type="sldNum" sz="quarter" idx="3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1F826D05-A0F4-F445-B0DA-7F7BDAEBBE70}"/>
              </a:ext>
            </a:extLst>
          </p:cNvPr>
          <p:cNvSpPr>
            <a:spLocks noGrp="1"/>
          </p:cNvSpPr>
          <p:nvPr>
            <p:ph type="dt" sz="half" idx="30"/>
          </p:nvPr>
        </p:nvSpPr>
        <p:spPr>
          <a:xfrm>
            <a:off x="10386484" y="6356352"/>
            <a:ext cx="990600" cy="314177"/>
          </a:xfrm>
          <a:prstGeom prst="rect">
            <a:avLst/>
          </a:prstGeom>
        </p:spPr>
        <p:txBody>
          <a:bodyPr/>
          <a:lstStyle/>
          <a:p>
            <a:fld id="{BACE15F1-5C97-6B42-A424-BCAE7BFC922E}" type="datetime1">
              <a:rPr lang="fi-FI" noProof="0" smtClean="0"/>
              <a:t>9.12.2025</a:t>
            </a:fld>
            <a:endParaRPr lang="fi-FI" noProof="0"/>
          </a:p>
        </p:txBody>
      </p:sp>
      <p:sp>
        <p:nvSpPr>
          <p:cNvPr id="4" name="Title 1">
            <a:extLst>
              <a:ext uri="{FF2B5EF4-FFF2-40B4-BE49-F238E27FC236}">
                <a16:creationId xmlns:a16="http://schemas.microsoft.com/office/drawing/2014/main" id="{0D0979BD-B501-040B-9A9D-06FF6F7480C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816532854"/>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Content_42">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400722" y="519486"/>
            <a:ext cx="11266345" cy="1046895"/>
          </a:xfrm>
        </p:spPr>
        <p:txBody>
          <a:bodyPr/>
          <a:lstStyle>
            <a:lvl1pPr algn="ctr">
              <a:defRPr/>
            </a:lvl1pPr>
          </a:lstStyle>
          <a:p>
            <a:r>
              <a:rPr lang="fi-FI" noProof="0"/>
              <a:t>Kirjoita otsikko tähän</a:t>
            </a:r>
          </a:p>
        </p:txBody>
      </p:sp>
      <p:sp>
        <p:nvSpPr>
          <p:cNvPr id="34" name="Picture Placeholder 5">
            <a:extLst>
              <a:ext uri="{C183D7F6-B498-43B3-948B-1728B52AA6E4}">
                <adec:decorative xmlns:adec="http://schemas.microsoft.com/office/drawing/2017/decorative" val="1"/>
              </a:ext>
            </a:extLst>
          </p:cNvPr>
          <p:cNvSpPr>
            <a:spLocks noGrp="1" noChangeAspect="1"/>
          </p:cNvSpPr>
          <p:nvPr>
            <p:ph type="pic" sz="quarter" idx="34" hasCustomPrompt="1"/>
          </p:nvPr>
        </p:nvSpPr>
        <p:spPr>
          <a:xfrm>
            <a:off x="1113440" y="204437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5" name="Tekstin paikkamerkki 13"/>
          <p:cNvSpPr>
            <a:spLocks noGrp="1"/>
          </p:cNvSpPr>
          <p:nvPr>
            <p:ph type="body" sz="quarter" idx="35"/>
          </p:nvPr>
        </p:nvSpPr>
        <p:spPr>
          <a:xfrm>
            <a:off x="400722" y="3164479"/>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18" name="Picture Placeholder 5">
            <a:extLst>
              <a:ext uri="{C183D7F6-B498-43B3-948B-1728B52AA6E4}">
                <adec:decorative xmlns:adec="http://schemas.microsoft.com/office/drawing/2017/decorative" val="1"/>
              </a:ext>
            </a:extLst>
          </p:cNvPr>
          <p:cNvSpPr>
            <a:spLocks noGrp="1" noChangeAspect="1"/>
          </p:cNvSpPr>
          <p:nvPr>
            <p:ph type="pic" sz="quarter" idx="30" hasCustomPrompt="1"/>
          </p:nvPr>
        </p:nvSpPr>
        <p:spPr>
          <a:xfrm>
            <a:off x="4074656" y="205711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1" name="Tekstin paikkamerkki 13"/>
          <p:cNvSpPr>
            <a:spLocks noGrp="1"/>
          </p:cNvSpPr>
          <p:nvPr>
            <p:ph type="body" sz="quarter" idx="31"/>
          </p:nvPr>
        </p:nvSpPr>
        <p:spPr>
          <a:xfrm>
            <a:off x="3361938" y="3177211"/>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8" name="Picture Placeholder 5">
            <a:extLst>
              <a:ext uri="{C183D7F6-B498-43B3-948B-1728B52AA6E4}">
                <adec:decorative xmlns:adec="http://schemas.microsoft.com/office/drawing/2017/decorative" val="1"/>
              </a:ext>
            </a:extLst>
          </p:cNvPr>
          <p:cNvSpPr>
            <a:spLocks noGrp="1" noChangeAspect="1"/>
          </p:cNvSpPr>
          <p:nvPr>
            <p:ph type="pic" sz="quarter" idx="38" hasCustomPrompt="1"/>
          </p:nvPr>
        </p:nvSpPr>
        <p:spPr>
          <a:xfrm>
            <a:off x="7035872" y="204437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9" name="Tekstin paikkamerkki 13"/>
          <p:cNvSpPr>
            <a:spLocks noGrp="1"/>
          </p:cNvSpPr>
          <p:nvPr>
            <p:ph type="body" sz="quarter" idx="39"/>
          </p:nvPr>
        </p:nvSpPr>
        <p:spPr>
          <a:xfrm>
            <a:off x="6323154" y="3164477"/>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24" name="Picture Placeholder 5">
            <a:extLst>
              <a:ext uri="{C183D7F6-B498-43B3-948B-1728B52AA6E4}">
                <adec:decorative xmlns:adec="http://schemas.microsoft.com/office/drawing/2017/decorative" val="1"/>
              </a:ext>
            </a:extLst>
          </p:cNvPr>
          <p:cNvSpPr>
            <a:spLocks noGrp="1" noChangeAspect="1"/>
          </p:cNvSpPr>
          <p:nvPr>
            <p:ph type="pic" sz="quarter" idx="29" hasCustomPrompt="1"/>
          </p:nvPr>
        </p:nvSpPr>
        <p:spPr>
          <a:xfrm>
            <a:off x="9997089" y="2044375"/>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25" name="Tekstin paikkamerkki 13"/>
          <p:cNvSpPr>
            <a:spLocks noGrp="1"/>
          </p:cNvSpPr>
          <p:nvPr>
            <p:ph type="body" sz="quarter" idx="15"/>
          </p:nvPr>
        </p:nvSpPr>
        <p:spPr>
          <a:xfrm>
            <a:off x="9284371" y="3164474"/>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6" name="Picture Placeholder 5">
            <a:extLst>
              <a:ext uri="{C183D7F6-B498-43B3-948B-1728B52AA6E4}">
                <adec:decorative xmlns:adec="http://schemas.microsoft.com/office/drawing/2017/decorative" val="1"/>
              </a:ext>
            </a:extLst>
          </p:cNvPr>
          <p:cNvSpPr>
            <a:spLocks noGrp="1" noChangeAspect="1"/>
          </p:cNvSpPr>
          <p:nvPr>
            <p:ph type="pic" sz="quarter" idx="36" hasCustomPrompt="1"/>
          </p:nvPr>
        </p:nvSpPr>
        <p:spPr>
          <a:xfrm>
            <a:off x="1113440" y="4111071"/>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7" name="Tekstin paikkamerkki 13"/>
          <p:cNvSpPr>
            <a:spLocks noGrp="1"/>
          </p:cNvSpPr>
          <p:nvPr>
            <p:ph type="body" sz="quarter" idx="37"/>
          </p:nvPr>
        </p:nvSpPr>
        <p:spPr>
          <a:xfrm>
            <a:off x="400722"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2" name="Picture Placeholder 5">
            <a:extLst>
              <a:ext uri="{C183D7F6-B498-43B3-948B-1728B52AA6E4}">
                <adec:decorative xmlns:adec="http://schemas.microsoft.com/office/drawing/2017/decorative" val="1"/>
              </a:ext>
            </a:extLst>
          </p:cNvPr>
          <p:cNvSpPr>
            <a:spLocks noGrp="1" noChangeAspect="1"/>
          </p:cNvSpPr>
          <p:nvPr>
            <p:ph type="pic" sz="quarter" idx="32" hasCustomPrompt="1"/>
          </p:nvPr>
        </p:nvSpPr>
        <p:spPr>
          <a:xfrm>
            <a:off x="4074656" y="4123803"/>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33" name="Tekstin paikkamerkki 13"/>
          <p:cNvSpPr>
            <a:spLocks noGrp="1"/>
          </p:cNvSpPr>
          <p:nvPr>
            <p:ph type="body" sz="quarter" idx="33"/>
          </p:nvPr>
        </p:nvSpPr>
        <p:spPr>
          <a:xfrm>
            <a:off x="3361938"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40" name="Picture Placeholder 5">
            <a:extLst>
              <a:ext uri="{C183D7F6-B498-43B3-948B-1728B52AA6E4}">
                <adec:decorative xmlns:adec="http://schemas.microsoft.com/office/drawing/2017/decorative" val="1"/>
              </a:ext>
            </a:extLst>
          </p:cNvPr>
          <p:cNvSpPr>
            <a:spLocks noGrp="1" noChangeAspect="1"/>
          </p:cNvSpPr>
          <p:nvPr>
            <p:ph type="pic" sz="quarter" idx="40" hasCustomPrompt="1"/>
          </p:nvPr>
        </p:nvSpPr>
        <p:spPr>
          <a:xfrm>
            <a:off x="7035872" y="4111069"/>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1" name="Tekstin paikkamerkki 13"/>
          <p:cNvSpPr>
            <a:spLocks noGrp="1"/>
          </p:cNvSpPr>
          <p:nvPr>
            <p:ph type="body" sz="quarter" idx="41"/>
          </p:nvPr>
        </p:nvSpPr>
        <p:spPr>
          <a:xfrm>
            <a:off x="6323154"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0" name="Picture Placeholder 5">
            <a:extLst>
              <a:ext uri="{C183D7F6-B498-43B3-948B-1728B52AA6E4}">
                <adec:decorative xmlns:adec="http://schemas.microsoft.com/office/drawing/2017/decorative" val="1"/>
              </a:ext>
            </a:extLst>
          </p:cNvPr>
          <p:cNvSpPr>
            <a:spLocks noGrp="1" noChangeAspect="1"/>
          </p:cNvSpPr>
          <p:nvPr>
            <p:ph type="pic" sz="quarter" idx="18" hasCustomPrompt="1"/>
          </p:nvPr>
        </p:nvSpPr>
        <p:spPr>
          <a:xfrm>
            <a:off x="9997089" y="4111067"/>
            <a:ext cx="1104000" cy="1104000"/>
          </a:xfrm>
          <a:prstGeom prst="ellipse">
            <a:avLst/>
          </a:prstGeom>
          <a:solidFill>
            <a:schemeClr val="accent2"/>
          </a:solidFill>
        </p:spPr>
        <p:txBody>
          <a:bodyPr>
            <a:noAutofit/>
          </a:bodyPr>
          <a:lstStyle>
            <a:lvl1pPr marL="0" indent="0" algn="ctr">
              <a:buFontTx/>
              <a:buNone/>
              <a:defRPr sz="1600" spc="-67">
                <a:solidFill>
                  <a:schemeClr val="bg1"/>
                </a:solidFill>
              </a:defRPr>
            </a:lvl1pPr>
          </a:lstStyle>
          <a:p>
            <a:r>
              <a:rPr lang="fi-FI" noProof="0" dirty="0"/>
              <a:t>Picture</a:t>
            </a:r>
          </a:p>
        </p:txBody>
      </p:sp>
      <p:sp>
        <p:nvSpPr>
          <p:cNvPr id="43" name="Tekstin paikkamerkki 13"/>
          <p:cNvSpPr>
            <a:spLocks noGrp="1"/>
          </p:cNvSpPr>
          <p:nvPr>
            <p:ph type="body" sz="quarter" idx="24"/>
          </p:nvPr>
        </p:nvSpPr>
        <p:spPr>
          <a:xfrm>
            <a:off x="9284371" y="5244300"/>
            <a:ext cx="2529439" cy="771563"/>
          </a:xfrm>
          <a:prstGeom prst="rect">
            <a:avLst/>
          </a:prstGeom>
        </p:spPr>
        <p:txBody>
          <a:bodyPr lIns="0">
            <a:noAutofit/>
          </a:bodyPr>
          <a:lstStyle>
            <a:lvl1pPr marL="0" indent="0" algn="ctr">
              <a:lnSpc>
                <a:spcPct val="90000"/>
              </a:lnSpc>
              <a:buNone/>
              <a:defRPr sz="2133" spc="-27" baseline="0">
                <a:solidFill>
                  <a:schemeClr val="tx1"/>
                </a:solidFill>
              </a:defRPr>
            </a:lvl1pPr>
          </a:lstStyle>
          <a:p>
            <a:pPr lvl="0"/>
            <a:r>
              <a:rPr lang="en-US" noProof="0"/>
              <a:t>Click to edit Master text styles</a:t>
            </a:r>
          </a:p>
        </p:txBody>
      </p:sp>
      <p:sp>
        <p:nvSpPr>
          <p:cNvPr id="3" name="Footer Placeholder 2">
            <a:extLst>
              <a:ext uri="{FF2B5EF4-FFF2-40B4-BE49-F238E27FC236}">
                <a16:creationId xmlns:a16="http://schemas.microsoft.com/office/drawing/2014/main" id="{FF0EF479-C924-9B4F-82BA-0BE301C9CCE2}"/>
              </a:ext>
            </a:extLst>
          </p:cNvPr>
          <p:cNvSpPr>
            <a:spLocks noGrp="1"/>
          </p:cNvSpPr>
          <p:nvPr>
            <p:ph type="ftr" sz="quarter" idx="43"/>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A7352510-B479-7C41-A989-06E8B6297DA5}"/>
              </a:ext>
            </a:extLst>
          </p:cNvPr>
          <p:cNvSpPr>
            <a:spLocks noGrp="1"/>
          </p:cNvSpPr>
          <p:nvPr>
            <p:ph type="sldNum" sz="quarter" idx="44"/>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B1C0D18D-7CBE-BD49-91F6-29C454976882}"/>
              </a:ext>
            </a:extLst>
          </p:cNvPr>
          <p:cNvSpPr>
            <a:spLocks noGrp="1"/>
          </p:cNvSpPr>
          <p:nvPr>
            <p:ph type="dt" sz="half" idx="42"/>
          </p:nvPr>
        </p:nvSpPr>
        <p:spPr>
          <a:xfrm>
            <a:off x="10386484" y="6356352"/>
            <a:ext cx="990600" cy="314177"/>
          </a:xfrm>
          <a:prstGeom prst="rect">
            <a:avLst/>
          </a:prstGeom>
        </p:spPr>
        <p:txBody>
          <a:bodyPr/>
          <a:lstStyle/>
          <a:p>
            <a:fld id="{7DBB1454-0CE1-4046-890D-5187D6A0796C}" type="datetime1">
              <a:rPr lang="fi-FI" noProof="0" smtClean="0"/>
              <a:t>9.12.2025</a:t>
            </a:fld>
            <a:endParaRPr lang="fi-FI" noProof="0"/>
          </a:p>
        </p:txBody>
      </p:sp>
    </p:spTree>
    <p:extLst>
      <p:ext uri="{BB962C8B-B14F-4D97-AF65-F5344CB8AC3E}">
        <p14:creationId xmlns:p14="http://schemas.microsoft.com/office/powerpoint/2010/main" val="529670972"/>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Closing_1_Thank-you">
    <p:bg>
      <p:bgPr>
        <a:solidFill>
          <a:schemeClr val="accent2"/>
        </a:solidFill>
        <a:effectLst/>
      </p:bgPr>
    </p:bg>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ctrTitle"/>
          </p:nvPr>
        </p:nvSpPr>
        <p:spPr>
          <a:xfrm>
            <a:off x="1524000" y="2235669"/>
            <a:ext cx="9144000" cy="1885015"/>
          </a:xfrm>
          <a:effectLst>
            <a:outerShdw blurRad="88900" dist="50800" dir="2700000" algn="tl" rotWithShape="0">
              <a:prstClr val="black">
                <a:alpha val="20000"/>
              </a:prstClr>
            </a:outerShdw>
          </a:effectLst>
        </p:spPr>
        <p:txBody>
          <a:bodyPr anchor="ctr">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2C29CAFE-8AD3-DC46-8AED-CDC1CB4989B1}"/>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17A0613-8882-C54D-B0D0-E71F55AA0988}"/>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E0A6D9FB-CC1F-1346-B62A-B661E1C7598F}"/>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16D09E9A-44F4-984F-8F3A-E4B77204A0B7}" type="datetime1">
              <a:rPr lang="fi-FI" noProof="0" smtClean="0"/>
              <a:t>9.12.2025</a:t>
            </a:fld>
            <a:endParaRPr lang="fi-FI" noProof="0"/>
          </a:p>
        </p:txBody>
      </p:sp>
      <p:sp>
        <p:nvSpPr>
          <p:cNvPr id="3" name="Kuvan paikkamerkki 5">
            <a:extLst>
              <a:ext uri="{FF2B5EF4-FFF2-40B4-BE49-F238E27FC236}">
                <a16:creationId xmlns:a16="http://schemas.microsoft.com/office/drawing/2014/main" id="{3DE92150-F248-4E1B-2520-7427003D0A0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444220515"/>
      </p:ext>
    </p:extLst>
  </p:cSld>
  <p:clrMapOvr>
    <a:overrideClrMapping bg1="lt1" tx1="dk1" bg2="lt2" tx2="dk2" accent1="accent1" accent2="accent2" accent3="accent3" accent4="accent4" accent5="accent5" accent6="accent6" hlink="hlink" folHlink="folHlink"/>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Closing_2_Thank-yo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60523"/>
            <a:ext cx="9144000" cy="1891200"/>
          </a:xfrm>
          <a:effectLst/>
        </p:spPr>
        <p:txBody>
          <a:bodyPr anchor="ctr">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E1284B8-7C10-304B-B768-52DA8DF996C2}" type="datetime1">
              <a:rPr lang="fi-FI" noProof="0" smtClean="0"/>
              <a:t>9.12.2025</a:t>
            </a:fld>
            <a:endParaRPr lang="fi-FI" noProof="0"/>
          </a:p>
        </p:txBody>
      </p:sp>
    </p:spTree>
    <p:extLst>
      <p:ext uri="{BB962C8B-B14F-4D97-AF65-F5344CB8AC3E}">
        <p14:creationId xmlns:p14="http://schemas.microsoft.com/office/powerpoint/2010/main" val="537986561"/>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Välikansi2">
    <p:spTree>
      <p:nvGrpSpPr>
        <p:cNvPr id="1" name=""/>
        <p:cNvGrpSpPr/>
        <p:nvPr/>
      </p:nvGrpSpPr>
      <p:grpSpPr>
        <a:xfrm>
          <a:off x="0" y="0"/>
          <a:ext cx="0" cy="0"/>
          <a:chOff x="0" y="0"/>
          <a:chExt cx="0" cy="0"/>
        </a:xfrm>
      </p:grpSpPr>
      <p:sp>
        <p:nvSpPr>
          <p:cNvPr id="7" name="Picture Placeholder 43"/>
          <p:cNvSpPr>
            <a:spLocks noGrp="1" noChangeAspect="1"/>
          </p:cNvSpPr>
          <p:nvPr>
            <p:ph type="pic" sz="quarter" idx="12"/>
          </p:nvPr>
        </p:nvSpPr>
        <p:spPr>
          <a:xfrm>
            <a:off x="0" y="0"/>
            <a:ext cx="12192000" cy="6858000"/>
          </a:xfrm>
          <a:blipFill dpi="0" rotWithShape="1">
            <a:blip r:embed="rId2"/>
            <a:srcRect/>
            <a:stretch>
              <a:fillRect/>
            </a:stretch>
          </a:blipFill>
        </p:spPr>
        <p:txBody>
          <a:bodyPr/>
          <a:lstStyle>
            <a:lvl1pPr marL="0" indent="0">
              <a:buNone/>
              <a:defRPr baseline="0">
                <a:solidFill>
                  <a:srgbClr val="D1D2D3"/>
                </a:solidFill>
              </a:defRPr>
            </a:lvl1pPr>
          </a:lstStyle>
          <a:p>
            <a:r>
              <a:rPr lang="en-US"/>
              <a:t>Click icon to add picture</a:t>
            </a:r>
          </a:p>
        </p:txBody>
      </p:sp>
      <p:sp>
        <p:nvSpPr>
          <p:cNvPr id="2" name="Title 1"/>
          <p:cNvSpPr>
            <a:spLocks noGrp="1"/>
          </p:cNvSpPr>
          <p:nvPr>
            <p:ph type="ctrTitle" hasCustomPrompt="1"/>
          </p:nvPr>
        </p:nvSpPr>
        <p:spPr>
          <a:xfrm>
            <a:off x="516209" y="1667197"/>
            <a:ext cx="5520000" cy="76800"/>
          </a:xfrm>
          <a:custGeom>
            <a:avLst/>
            <a:gdLst>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2770059 h 2770059"/>
              <a:gd name="connsiteX6" fmla="*/ 0 w 4140000"/>
              <a:gd name="connsiteY6" fmla="*/ 0 h 2770059"/>
              <a:gd name="connsiteX0" fmla="*/ 0 w 4140000"/>
              <a:gd name="connsiteY0" fmla="*/ 0 h 2770059"/>
              <a:gd name="connsiteX1" fmla="*/ 4140000 w 4140000"/>
              <a:gd name="connsiteY1" fmla="*/ 0 h 2770059"/>
              <a:gd name="connsiteX2" fmla="*/ 4012736 w 4140000"/>
              <a:gd name="connsiteY2" fmla="*/ 85152 h 2770059"/>
              <a:gd name="connsiteX3" fmla="*/ 0 w 4140000"/>
              <a:gd name="connsiteY3" fmla="*/ 85152 h 2770059"/>
              <a:gd name="connsiteX4" fmla="*/ 0 w 4140000"/>
              <a:gd name="connsiteY4" fmla="*/ 2770059 h 2770059"/>
              <a:gd name="connsiteX5" fmla="*/ 0 w 4140000"/>
              <a:gd name="connsiteY5" fmla="*/ 0 h 2770059"/>
              <a:gd name="connsiteX0" fmla="*/ 0 w 4140000"/>
              <a:gd name="connsiteY0" fmla="*/ 0 h 85152"/>
              <a:gd name="connsiteX1" fmla="*/ 4140000 w 4140000"/>
              <a:gd name="connsiteY1" fmla="*/ 0 h 85152"/>
              <a:gd name="connsiteX2" fmla="*/ 4012736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6561 w 4140000"/>
              <a:gd name="connsiteY2" fmla="*/ 85152 h 85152"/>
              <a:gd name="connsiteX3" fmla="*/ 0 w 4140000"/>
              <a:gd name="connsiteY3" fmla="*/ 85152 h 85152"/>
              <a:gd name="connsiteX4" fmla="*/ 0 w 4140000"/>
              <a:gd name="connsiteY4" fmla="*/ 0 h 85152"/>
              <a:gd name="connsiteX0" fmla="*/ 0 w 4140000"/>
              <a:gd name="connsiteY0" fmla="*/ 0 h 85152"/>
              <a:gd name="connsiteX1" fmla="*/ 4140000 w 4140000"/>
              <a:gd name="connsiteY1" fmla="*/ 0 h 85152"/>
              <a:gd name="connsiteX2" fmla="*/ 4138942 w 4140000"/>
              <a:gd name="connsiteY2" fmla="*/ 85152 h 85152"/>
              <a:gd name="connsiteX3" fmla="*/ 0 w 4140000"/>
              <a:gd name="connsiteY3" fmla="*/ 85152 h 85152"/>
              <a:gd name="connsiteX4" fmla="*/ 0 w 4140000"/>
              <a:gd name="connsiteY4" fmla="*/ 0 h 85152"/>
              <a:gd name="connsiteX0" fmla="*/ 0 w 4143724"/>
              <a:gd name="connsiteY0" fmla="*/ 0 h 85152"/>
              <a:gd name="connsiteX1" fmla="*/ 4140000 w 4143724"/>
              <a:gd name="connsiteY1" fmla="*/ 0 h 85152"/>
              <a:gd name="connsiteX2" fmla="*/ 4143704 w 4143724"/>
              <a:gd name="connsiteY2" fmla="*/ 82771 h 85152"/>
              <a:gd name="connsiteX3" fmla="*/ 0 w 4143724"/>
              <a:gd name="connsiteY3" fmla="*/ 85152 h 85152"/>
              <a:gd name="connsiteX4" fmla="*/ 0 w 4143724"/>
              <a:gd name="connsiteY4" fmla="*/ 0 h 85152"/>
              <a:gd name="connsiteX0" fmla="*/ 0 w 4140000"/>
              <a:gd name="connsiteY0" fmla="*/ 0 h 85152"/>
              <a:gd name="connsiteX1" fmla="*/ 4140000 w 4140000"/>
              <a:gd name="connsiteY1" fmla="*/ 0 h 85152"/>
              <a:gd name="connsiteX2" fmla="*/ 4138941 w 4140000"/>
              <a:gd name="connsiteY2" fmla="*/ 82770 h 85152"/>
              <a:gd name="connsiteX3" fmla="*/ 0 w 4140000"/>
              <a:gd name="connsiteY3" fmla="*/ 85152 h 85152"/>
              <a:gd name="connsiteX4" fmla="*/ 0 w 4140000"/>
              <a:gd name="connsiteY4" fmla="*/ 0 h 8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000" h="85152">
                <a:moveTo>
                  <a:pt x="0" y="0"/>
                </a:moveTo>
                <a:lnTo>
                  <a:pt x="4140000" y="0"/>
                </a:lnTo>
                <a:cubicBezTo>
                  <a:pt x="4139647" y="28384"/>
                  <a:pt x="4139294" y="54386"/>
                  <a:pt x="4138941" y="82770"/>
                </a:cubicBezTo>
                <a:lnTo>
                  <a:pt x="0" y="85152"/>
                </a:lnTo>
                <a:lnTo>
                  <a:pt x="0" y="0"/>
                </a:lnTo>
                <a:close/>
              </a:path>
            </a:pathLst>
          </a:custGeom>
          <a:solidFill>
            <a:schemeClr val="bg1"/>
          </a:solidFill>
          <a:ln>
            <a:noFill/>
          </a:ln>
          <a:effectLst>
            <a:outerShdw blurRad="88900" dist="50800" dir="2700000" algn="tl" rotWithShape="0">
              <a:prstClr val="black">
                <a:alpha val="20000"/>
              </a:prstClr>
            </a:outerShdw>
          </a:effectLst>
        </p:spPr>
        <p:txBody>
          <a:bodyPr lIns="72000" tIns="360000" rIns="72000" bIns="72000" anchor="t">
            <a:noAutofit/>
          </a:bodyPr>
          <a:lstStyle>
            <a:lvl1pPr algn="l">
              <a:defRPr sz="4667">
                <a:solidFill>
                  <a:schemeClr val="bg1"/>
                </a:solidFill>
                <a:effectLst/>
              </a:defRPr>
            </a:lvl1pPr>
          </a:lstStyle>
          <a:p>
            <a:r>
              <a:rPr lang="fi-FI"/>
              <a:t>Välikansi</a:t>
            </a:r>
            <a:endParaRPr lang="en-US"/>
          </a:p>
        </p:txBody>
      </p:sp>
      <p:sp>
        <p:nvSpPr>
          <p:cNvPr id="5" name="Kuvan paikkamerkki 5"/>
          <p:cNvSpPr>
            <a:spLocks noGrp="1" noChangeAspect="1"/>
          </p:cNvSpPr>
          <p:nvPr>
            <p:ph type="pic" sz="quarter" idx="14" hasCustomPrompt="1"/>
          </p:nvPr>
        </p:nvSpPr>
        <p:spPr>
          <a:xfrm>
            <a:off x="11369535" y="6321426"/>
            <a:ext cx="666663" cy="361524"/>
          </a:xfrm>
          <a:blipFill>
            <a:blip r:embed="rId3"/>
            <a:stretch>
              <a:fillRect/>
            </a:stretch>
          </a:blipFill>
        </p:spPr>
        <p:txBody>
          <a:bodyPr>
            <a:normAutofit/>
          </a:bodyPr>
          <a:lstStyle>
            <a:lvl1pPr marL="0" indent="0">
              <a:buNone/>
              <a:defRPr sz="667">
                <a:solidFill>
                  <a:schemeClr val="bg1"/>
                </a:solidFill>
              </a:defRPr>
            </a:lvl1pPr>
          </a:lstStyle>
          <a:p>
            <a:r>
              <a:rPr lang="fi-FI"/>
              <a:t> </a:t>
            </a:r>
          </a:p>
        </p:txBody>
      </p:sp>
      <p:sp>
        <p:nvSpPr>
          <p:cNvPr id="6" name="Footer Placeholder 4">
            <a:extLst>
              <a:ext uri="{FF2B5EF4-FFF2-40B4-BE49-F238E27FC236}">
                <a16:creationId xmlns:a16="http://schemas.microsoft.com/office/drawing/2014/main" id="{5FD70E1D-5C90-4B84-A45C-8658CCAC73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bg1"/>
                </a:solidFill>
                <a:latin typeface="OP Chevin Pro Light" panose="020F0303030000060003" pitchFamily="34" charset="0"/>
              </a:defRPr>
            </a:lvl1pPr>
          </a:lstStyle>
          <a:p>
            <a:r>
              <a:rPr lang="fi-FI"/>
              <a:t>/  OP-Luottamuksellinen</a:t>
            </a:r>
          </a:p>
        </p:txBody>
      </p:sp>
      <p:sp>
        <p:nvSpPr>
          <p:cNvPr id="8" name="Confidentiality">
            <a:extLst>
              <a:ext uri="{FF2B5EF4-FFF2-40B4-BE49-F238E27FC236}">
                <a16:creationId xmlns:a16="http://schemas.microsoft.com/office/drawing/2014/main" id="{B856D2D8-B610-46D7-B663-490C4766A655}"/>
              </a:ext>
            </a:extLst>
          </p:cNvPr>
          <p:cNvSpPr/>
          <p:nvPr userDrawn="1"/>
        </p:nvSpPr>
        <p:spPr>
          <a:xfrm>
            <a:off x="81005" y="6403984"/>
            <a:ext cx="600001" cy="220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fi-FI" sz="1000" noProof="0">
                <a:solidFill>
                  <a:schemeClr val="bg1"/>
                </a:solidFill>
                <a:latin typeface="OP Chevin Pro Light" pitchFamily="34" charset="0"/>
              </a:rPr>
              <a:t>© OP</a:t>
            </a:r>
          </a:p>
        </p:txBody>
      </p:sp>
    </p:spTree>
    <p:extLst>
      <p:ext uri="{BB962C8B-B14F-4D97-AF65-F5344CB8AC3E}">
        <p14:creationId xmlns:p14="http://schemas.microsoft.com/office/powerpoint/2010/main" val="4452546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BF Text + 4 Image Mosaic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4826" y="544011"/>
            <a:ext cx="5382228" cy="1053299"/>
          </a:xfrm>
        </p:spPr>
        <p:txBody>
          <a:bodyPr>
            <a:noAutofit/>
          </a:bodyPr>
          <a:lstStyle>
            <a:lvl1pPr>
              <a:defRPr sz="2800" b="1"/>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363405E8-97A7-4B29-9CF7-4BAD7D66C8F5}"/>
              </a:ext>
            </a:extLst>
          </p:cNvPr>
          <p:cNvSpPr>
            <a:spLocks noGrp="1"/>
          </p:cNvSpPr>
          <p:nvPr>
            <p:ph type="body" idx="1" hasCustomPrompt="1"/>
          </p:nvPr>
        </p:nvSpPr>
        <p:spPr>
          <a:xfrm>
            <a:off x="509287" y="1597311"/>
            <a:ext cx="5386688" cy="907765"/>
          </a:xfrm>
        </p:spPr>
        <p:txBody>
          <a:bodyPr anchor="ctr">
            <a:normAutofit/>
          </a:bodyPr>
          <a:lstStyle>
            <a:lvl1pPr marL="0" indent="0">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509287" y="2505075"/>
            <a:ext cx="5382228" cy="3684588"/>
          </a:xfrm>
        </p:spPr>
        <p:txBody>
          <a:bodyPr>
            <a:norm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0" name="Picture Placeholder 2">
            <a:extLst>
              <a:ext uri="{FF2B5EF4-FFF2-40B4-BE49-F238E27FC236}">
                <a16:creationId xmlns:a16="http://schemas.microsoft.com/office/drawing/2014/main" id="{3435DDE2-3C30-44D7-A4A0-E67F215A38D5}"/>
              </a:ext>
            </a:extLst>
          </p:cNvPr>
          <p:cNvSpPr>
            <a:spLocks noGrp="1"/>
          </p:cNvSpPr>
          <p:nvPr>
            <p:ph type="pic" idx="13"/>
          </p:nvPr>
        </p:nvSpPr>
        <p:spPr>
          <a:xfrm>
            <a:off x="6096000" y="1"/>
            <a:ext cx="3997677" cy="3128630"/>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fi-FI"/>
          </a:p>
        </p:txBody>
      </p:sp>
      <p:cxnSp>
        <p:nvCxnSpPr>
          <p:cNvPr id="11" name="Straight Connector 10">
            <a:extLst>
              <a:ext uri="{FF2B5EF4-FFF2-40B4-BE49-F238E27FC236}">
                <a16:creationId xmlns:a16="http://schemas.microsoft.com/office/drawing/2014/main" id="{0680A580-413B-4637-BE51-0273E20C2C60}"/>
              </a:ext>
            </a:extLst>
          </p:cNvPr>
          <p:cNvCxnSpPr>
            <a:cxnSpLocks/>
          </p:cNvCxnSpPr>
          <p:nvPr userDrawn="1"/>
        </p:nvCxnSpPr>
        <p:spPr>
          <a:xfrm>
            <a:off x="504826" y="6176963"/>
            <a:ext cx="5386689" cy="0"/>
          </a:xfrm>
          <a:prstGeom prst="line">
            <a:avLst/>
          </a:prstGeom>
        </p:spPr>
        <p:style>
          <a:lnRef idx="2">
            <a:schemeClr val="dk1"/>
          </a:lnRef>
          <a:fillRef idx="0">
            <a:schemeClr val="dk1"/>
          </a:fillRef>
          <a:effectRef idx="1">
            <a:schemeClr val="dk1"/>
          </a:effectRef>
          <a:fontRef idx="minor">
            <a:schemeClr val="tx1"/>
          </a:fontRef>
        </p:style>
      </p:cxnSp>
      <p:sp>
        <p:nvSpPr>
          <p:cNvPr id="12" name="Picture Placeholder 2">
            <a:extLst>
              <a:ext uri="{FF2B5EF4-FFF2-40B4-BE49-F238E27FC236}">
                <a16:creationId xmlns:a16="http://schemas.microsoft.com/office/drawing/2014/main" id="{937235BE-FC83-46EE-9EB3-8DAA9E213CDF}"/>
              </a:ext>
            </a:extLst>
          </p:cNvPr>
          <p:cNvSpPr>
            <a:spLocks noGrp="1"/>
          </p:cNvSpPr>
          <p:nvPr>
            <p:ph type="pic" idx="14"/>
          </p:nvPr>
        </p:nvSpPr>
        <p:spPr>
          <a:xfrm>
            <a:off x="8194324" y="3126125"/>
            <a:ext cx="3997677" cy="3050838"/>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fi-FI"/>
          </a:p>
        </p:txBody>
      </p:sp>
      <p:sp>
        <p:nvSpPr>
          <p:cNvPr id="13" name="Picture Placeholder 2">
            <a:extLst>
              <a:ext uri="{FF2B5EF4-FFF2-40B4-BE49-F238E27FC236}">
                <a16:creationId xmlns:a16="http://schemas.microsoft.com/office/drawing/2014/main" id="{1205515B-679D-41B5-A429-BBB957E7A78B}"/>
              </a:ext>
            </a:extLst>
          </p:cNvPr>
          <p:cNvSpPr>
            <a:spLocks noGrp="1"/>
          </p:cNvSpPr>
          <p:nvPr>
            <p:ph type="pic" idx="15"/>
          </p:nvPr>
        </p:nvSpPr>
        <p:spPr>
          <a:xfrm>
            <a:off x="10102094" y="1"/>
            <a:ext cx="2089907" cy="3128630"/>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fi-FI"/>
          </a:p>
        </p:txBody>
      </p:sp>
      <p:sp>
        <p:nvSpPr>
          <p:cNvPr id="14" name="Picture Placeholder 2">
            <a:extLst>
              <a:ext uri="{FF2B5EF4-FFF2-40B4-BE49-F238E27FC236}">
                <a16:creationId xmlns:a16="http://schemas.microsoft.com/office/drawing/2014/main" id="{B653E46F-A8A7-4C0F-9D4F-51934AA9F2DA}"/>
              </a:ext>
            </a:extLst>
          </p:cNvPr>
          <p:cNvSpPr>
            <a:spLocks noGrp="1"/>
          </p:cNvSpPr>
          <p:nvPr>
            <p:ph type="pic" idx="16"/>
          </p:nvPr>
        </p:nvSpPr>
        <p:spPr>
          <a:xfrm>
            <a:off x="6112834" y="3128631"/>
            <a:ext cx="2089907" cy="3048332"/>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fi-FI"/>
          </a:p>
        </p:txBody>
      </p:sp>
    </p:spTree>
    <p:extLst>
      <p:ext uri="{BB962C8B-B14F-4D97-AF65-F5344CB8AC3E}">
        <p14:creationId xmlns:p14="http://schemas.microsoft.com/office/powerpoint/2010/main" val="3388704320"/>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Vertailu 2">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A83D12-7AF6-4F2B-9C67-45B02D552B88}" type="datetime1">
              <a:rPr lang="fi-FI" smtClean="0"/>
              <a:t>9.12.2025</a:t>
            </a:fld>
            <a:endParaRPr lang="fi-FI"/>
          </a:p>
        </p:txBody>
      </p:sp>
      <p:sp>
        <p:nvSpPr>
          <p:cNvPr id="8" name="Footer Placeholder 7"/>
          <p:cNvSpPr>
            <a:spLocks noGrp="1"/>
          </p:cNvSpPr>
          <p:nvPr>
            <p:ph type="ftr" sz="quarter" idx="11"/>
          </p:nvPr>
        </p:nvSpPr>
        <p:spPr/>
        <p:txBody>
          <a:bodyPr/>
          <a:lstStyle/>
          <a:p>
            <a:r>
              <a:rPr lang="fi-FI"/>
              <a:t>/  OP-Luottamuksellinen</a:t>
            </a:r>
          </a:p>
        </p:txBody>
      </p:sp>
      <p:sp>
        <p:nvSpPr>
          <p:cNvPr id="9" name="Slide Number Placeholder 8"/>
          <p:cNvSpPr>
            <a:spLocks noGrp="1"/>
          </p:cNvSpPr>
          <p:nvPr>
            <p:ph type="sldNum" sz="quarter" idx="12"/>
          </p:nvPr>
        </p:nvSpPr>
        <p:spPr/>
        <p:txBody>
          <a:bodyPr/>
          <a:lstStyle/>
          <a:p>
            <a:fld id="{2CFBC310-412D-4841-958B-3949C676B8F0}" type="slidenum">
              <a:rPr lang="fi-FI" smtClean="0"/>
              <a:t>‹#›</a:t>
            </a:fld>
            <a:endParaRPr lang="fi-FI"/>
          </a:p>
        </p:txBody>
      </p:sp>
      <p:sp>
        <p:nvSpPr>
          <p:cNvPr id="11" name="Text Placeholder 2"/>
          <p:cNvSpPr>
            <a:spLocks noGrp="1"/>
          </p:cNvSpPr>
          <p:nvPr>
            <p:ph type="body" idx="1"/>
          </p:nvPr>
        </p:nvSpPr>
        <p:spPr>
          <a:xfrm>
            <a:off x="681007"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681007"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6081599" y="1661029"/>
            <a:ext cx="5280000" cy="82391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4" name="Content Placeholder 5"/>
          <p:cNvSpPr>
            <a:spLocks noGrp="1"/>
          </p:cNvSpPr>
          <p:nvPr>
            <p:ph sz="quarter" idx="4"/>
          </p:nvPr>
        </p:nvSpPr>
        <p:spPr>
          <a:xfrm>
            <a:off x="6081599" y="2499270"/>
            <a:ext cx="5280000" cy="368458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681005" y="277092"/>
            <a:ext cx="10681939" cy="1292907"/>
          </a:xfrm>
        </p:spPr>
        <p:txBody>
          <a:bodyPr/>
          <a:lstStyle/>
          <a:p>
            <a:r>
              <a:rPr lang="en-US"/>
              <a:t>Click to edit Master title style</a:t>
            </a:r>
          </a:p>
        </p:txBody>
      </p:sp>
    </p:spTree>
    <p:extLst>
      <p:ext uri="{BB962C8B-B14F-4D97-AF65-F5344CB8AC3E}">
        <p14:creationId xmlns:p14="http://schemas.microsoft.com/office/powerpoint/2010/main" val="283799120"/>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obj">
  <p:cSld name="Otsikko ja sisältö vas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a:t>Click to edit Master title style</a:t>
            </a:r>
          </a:p>
        </p:txBody>
      </p:sp>
      <p:sp>
        <p:nvSpPr>
          <p:cNvPr id="3" name="Content Placeholder 2"/>
          <p:cNvSpPr>
            <a:spLocks noGrp="1"/>
          </p:cNvSpPr>
          <p:nvPr>
            <p:ph idx="1"/>
          </p:nvPr>
        </p:nvSpPr>
        <p:spPr>
          <a:xfrm>
            <a:off x="681005" y="1662124"/>
            <a:ext cx="5330328" cy="4535785"/>
          </a:xfrm>
        </p:spPr>
        <p:txBody>
          <a:bodyPr>
            <a:noAutofit/>
          </a:bodyPr>
          <a:lstStyle>
            <a:lvl1pPr>
              <a:defRPr spc="-67" baseline="0"/>
            </a:lvl1pPr>
            <a:lvl2pPr>
              <a:defRPr spc="-67" baseline="0"/>
            </a:lvl2pPr>
            <a:lvl3pPr>
              <a:defRPr spc="-67" baseline="0"/>
            </a:lvl3pPr>
            <a:lvl4pPr>
              <a:defRPr spc="-67" baseline="0"/>
            </a:lvl4pPr>
            <a:lvl5pPr>
              <a:defRPr spc="-67"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pc="-67" baseline="0"/>
            </a:lvl1pPr>
          </a:lstStyle>
          <a:p>
            <a:fld id="{B238053C-C71E-4036-964D-C57183A3E99B}" type="datetime1">
              <a:rPr lang="fi-FI" smtClean="0"/>
              <a:t>9.12.2025</a:t>
            </a:fld>
            <a:endParaRPr lang="fi-FI"/>
          </a:p>
        </p:txBody>
      </p:sp>
      <p:sp>
        <p:nvSpPr>
          <p:cNvPr id="6" name="Slide Number Placeholder 5"/>
          <p:cNvSpPr>
            <a:spLocks noGrp="1"/>
          </p:cNvSpPr>
          <p:nvPr>
            <p:ph type="sldNum" sz="quarter" idx="12"/>
          </p:nvPr>
        </p:nvSpPr>
        <p:spPr/>
        <p:txBody>
          <a:bodyPr/>
          <a:lstStyle>
            <a:lvl1pPr>
              <a:defRPr spc="-67" baseline="0"/>
            </a:lvl1pPr>
          </a:lstStyle>
          <a:p>
            <a:fld id="{2CFBC310-412D-4841-958B-3949C676B8F0}" type="slidenum">
              <a:rPr lang="fi-FI" smtClean="0"/>
              <a:pPr/>
              <a:t>‹#›</a:t>
            </a:fld>
            <a:endParaRPr lang="fi-FI"/>
          </a:p>
        </p:txBody>
      </p:sp>
      <p:sp>
        <p:nvSpPr>
          <p:cNvPr id="8" name="Footer Placeholder 4">
            <a:extLst>
              <a:ext uri="{FF2B5EF4-FFF2-40B4-BE49-F238E27FC236}">
                <a16:creationId xmlns:a16="http://schemas.microsoft.com/office/drawing/2014/main" id="{3BE65326-D5D9-4020-B151-76B1C978AB5D}"/>
              </a:ext>
            </a:extLst>
          </p:cNvPr>
          <p:cNvSpPr>
            <a:spLocks noGrp="1"/>
          </p:cNvSpPr>
          <p:nvPr>
            <p:ph type="ftr" sz="quarter" idx="3"/>
          </p:nvPr>
        </p:nvSpPr>
        <p:spPr>
          <a:xfrm>
            <a:off x="514759" y="6356352"/>
            <a:ext cx="9411261"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a:t>/  OP-Luottamuksellinen</a:t>
            </a:r>
          </a:p>
        </p:txBody>
      </p:sp>
    </p:spTree>
    <p:extLst>
      <p:ext uri="{BB962C8B-B14F-4D97-AF65-F5344CB8AC3E}">
        <p14:creationId xmlns:p14="http://schemas.microsoft.com/office/powerpoint/2010/main" val="47203717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Section_4_Välikansi_kuva_alhaalla">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br>
              <a:rPr lang="fi-FI" noProof="0"/>
            </a:br>
            <a:r>
              <a:rPr lang="fi-FI" noProof="0"/>
              <a:t>Lisää kuva napauttamalla kuvaketta TAI aktivoi kuvakehys ja klikkaa valikosta lisää/</a:t>
            </a:r>
            <a:r>
              <a:rPr lang="fi-FI" noProof="0" err="1"/>
              <a:t>insert</a:t>
            </a:r>
            <a:r>
              <a:rPr lang="fi-FI" noProof="0"/>
              <a:t> &gt; Kuva/</a:t>
            </a:r>
            <a:r>
              <a:rPr lang="fi-FI" noProof="0" err="1"/>
              <a:t>picture</a:t>
            </a:r>
            <a:r>
              <a:rPr lang="fi-FI" noProof="0"/>
              <a:t> &gt; Kuva tiedostosta/Picture </a:t>
            </a:r>
            <a:r>
              <a:rPr lang="fi-FI" noProof="0" err="1"/>
              <a:t>from</a:t>
            </a:r>
            <a:r>
              <a:rPr lang="fi-FI" noProof="0"/>
              <a:t> </a:t>
            </a:r>
            <a:r>
              <a:rPr lang="fi-FI" noProof="0" err="1"/>
              <a:t>file</a:t>
            </a:r>
            <a:endParaRPr lang="fi-FI" noProof="0"/>
          </a:p>
        </p:txBody>
      </p:sp>
      <p:sp>
        <p:nvSpPr>
          <p:cNvPr id="2" name="Title 1"/>
          <p:cNvSpPr>
            <a:spLocks noGrp="1"/>
          </p:cNvSpPr>
          <p:nvPr>
            <p:ph type="title" hasCustomPrompt="1"/>
          </p:nvPr>
        </p:nvSpPr>
        <p:spPr>
          <a:xfrm>
            <a:off x="522408" y="1215815"/>
            <a:ext cx="6167824" cy="579212"/>
          </a:xfrm>
        </p:spPr>
        <p:txBody>
          <a:bodyPr anchor="ctr"/>
          <a:lstStyle>
            <a:lvl1pPr>
              <a:defRPr spc="-67" baseline="0"/>
            </a:lvl1pPr>
          </a:lstStyle>
          <a:p>
            <a:r>
              <a:rPr lang="fi-FI" noProof="0"/>
              <a:t>Kirjoita välikannen otsikko</a:t>
            </a:r>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lvl1pPr>
              <a:defRPr>
                <a:solidFill>
                  <a:schemeClr val="bg1"/>
                </a:solidFill>
              </a:defRPr>
            </a:lvl1pPr>
          </a:lstStyle>
          <a:p>
            <a:fld id="{715A0576-9581-491A-8FA0-DB956551F861}" type="datetime1">
              <a:rPr lang="fi-FI" noProof="0" smtClean="0"/>
              <a:t>9.12.2025</a:t>
            </a:fld>
            <a:endParaRPr lang="fi-FI" noProof="0"/>
          </a:p>
        </p:txBody>
      </p:sp>
    </p:spTree>
    <p:extLst>
      <p:ext uri="{BB962C8B-B14F-4D97-AF65-F5344CB8AC3E}">
        <p14:creationId xmlns:p14="http://schemas.microsoft.com/office/powerpoint/2010/main" val="3437525369"/>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userDrawn="1">
  <p:cSld name="Content_3_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pc="-67" baseline="0"/>
            </a:lvl1pPr>
          </a:lstStyle>
          <a:p>
            <a:r>
              <a:rPr lang="fi-FI" noProof="0"/>
              <a:t>Kirjoita otsikko tähän</a:t>
            </a:r>
          </a:p>
        </p:txBody>
      </p:sp>
      <p:sp>
        <p:nvSpPr>
          <p:cNvPr id="3" name="Content Placeholder 2"/>
          <p:cNvSpPr>
            <a:spLocks noGrp="1"/>
          </p:cNvSpPr>
          <p:nvPr>
            <p:ph idx="1" hasCustomPrompt="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fi-FI" noProof="0"/>
              <a:t>Lisää teksti</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Ryhmä / OP-Julkinen</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p:txBody>
          <a:bodyPr/>
          <a:lstStyle/>
          <a:p>
            <a:fld id="{9619B1BF-8E1D-4667-9BEE-79C8D9B3AAEF}" type="datetime1">
              <a:rPr lang="fi-FI" noProof="0" smtClean="0"/>
              <a:t>9.12.2025</a:t>
            </a:fld>
            <a:endParaRPr lang="fi-FI" noProof="0"/>
          </a:p>
        </p:txBody>
      </p:sp>
    </p:spTree>
    <p:extLst>
      <p:ext uri="{BB962C8B-B14F-4D97-AF65-F5344CB8AC3E}">
        <p14:creationId xmlns:p14="http://schemas.microsoft.com/office/powerpoint/2010/main" val="1699245827"/>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1005" y="279796"/>
            <a:ext cx="10681939" cy="1292907"/>
          </a:xfrm>
        </p:spPr>
        <p:txBody>
          <a:bodyPr/>
          <a:lstStyle/>
          <a:p>
            <a:r>
              <a:rPr lang="fi-FI"/>
              <a:t>Muokkaa ots. perustyyl. napsautt.</a:t>
            </a:r>
            <a:endParaRPr lang="en-US" dirty="0"/>
          </a:p>
        </p:txBody>
      </p:sp>
      <p:sp>
        <p:nvSpPr>
          <p:cNvPr id="3" name="Content Placeholder 2"/>
          <p:cNvSpPr>
            <a:spLocks noGrp="1"/>
          </p:cNvSpPr>
          <p:nvPr>
            <p:ph sz="half" idx="1"/>
          </p:nvPr>
        </p:nvSpPr>
        <p:spPr>
          <a:xfrm>
            <a:off x="681005"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083300" y="1661029"/>
            <a:ext cx="5280000" cy="4512000"/>
          </a:xfrm>
        </p:spPr>
        <p:txBody>
          <a:bodyPr>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393DDBB-CCEF-4919-8610-957CB0341B87}" type="datetime1">
              <a:rPr lang="fi-FI" smtClean="0"/>
              <a:t>9.12.2025</a:t>
            </a:fld>
            <a:endParaRPr lang="fi-FI"/>
          </a:p>
        </p:txBody>
      </p:sp>
      <p:sp>
        <p:nvSpPr>
          <p:cNvPr id="6" name="Footer Placeholder 5"/>
          <p:cNvSpPr>
            <a:spLocks noGrp="1"/>
          </p:cNvSpPr>
          <p:nvPr>
            <p:ph type="ftr" sz="quarter" idx="11"/>
          </p:nvPr>
        </p:nvSpPr>
        <p:spPr/>
        <p:txBody>
          <a:bodyPr/>
          <a:lstStyle/>
          <a:p>
            <a:r>
              <a:rPr lang="fi-FI" dirty="0"/>
              <a:t>/  OP-Luottamuksellinen</a:t>
            </a:r>
          </a:p>
        </p:txBody>
      </p:sp>
      <p:sp>
        <p:nvSpPr>
          <p:cNvPr id="7" name="Slide Number Placeholder 6"/>
          <p:cNvSpPr>
            <a:spLocks noGrp="1"/>
          </p:cNvSpPr>
          <p:nvPr>
            <p:ph type="sldNum" sz="quarter" idx="12"/>
          </p:nvPr>
        </p:nvSpPr>
        <p:spPr/>
        <p:txBody>
          <a:bodyPr/>
          <a:lstStyle/>
          <a:p>
            <a:fld id="{2CFBC310-412D-4841-958B-3949C676B8F0}" type="slidenum">
              <a:rPr lang="fi-FI" smtClean="0"/>
              <a:t>‹#›</a:t>
            </a:fld>
            <a:endParaRPr lang="fi-FI"/>
          </a:p>
        </p:txBody>
      </p:sp>
    </p:spTree>
    <p:extLst>
      <p:ext uri="{BB962C8B-B14F-4D97-AF65-F5344CB8AC3E}">
        <p14:creationId xmlns:p14="http://schemas.microsoft.com/office/powerpoint/2010/main" val="1912044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45.xml><?xml version="1.0" encoding="utf-8"?>
<p:sldLayout xmlns:a="http://schemas.openxmlformats.org/drawingml/2006/main" xmlns:r="http://schemas.openxmlformats.org/officeDocument/2006/relationships" xmlns:p="http://schemas.openxmlformats.org/presentationml/2006/main" showMasterSp="0" preserve="1" userDrawn="1">
  <p:cSld name="Title_1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extLst>
                <a:ext uri="{96DAC541-7B7A-43D3-8B79-37D633B846F1}">
                  <asvg:svgBlip xmlns:asvg="http://schemas.microsoft.com/office/drawing/2016/SVG/main" r:embed="rId3"/>
                </a:ext>
              </a:extLst>
            </a:blip>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2955F9C9-6989-B541-ABA1-FB213DDEB30E}" type="datetime1">
              <a:rPr lang="fi-FI" smtClean="0"/>
              <a:t>9.12.2025</a:t>
            </a:fld>
            <a:endParaRPr lang="fi-FI" dirty="0"/>
          </a:p>
        </p:txBody>
      </p:sp>
    </p:spTree>
    <p:extLst>
      <p:ext uri="{BB962C8B-B14F-4D97-AF65-F5344CB8AC3E}">
        <p14:creationId xmlns:p14="http://schemas.microsoft.com/office/powerpoint/2010/main" val="2236403150"/>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showMasterSp="0" preserve="1" userDrawn="1">
  <p:cSld name="Title_1b_OP-Pohjola">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6053515" indent="0">
              <a:buNone/>
              <a:tabLst>
                <a:tab pos="1777956" algn="l"/>
              </a:tabLst>
              <a:defRPr baseline="0">
                <a:solidFill>
                  <a:srgbClr val="D1D2D3"/>
                </a:solidFill>
              </a:defRPr>
            </a:lvl1pPr>
          </a:lstStyle>
          <a:p>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p>
        </p:txBody>
      </p:sp>
      <p:sp>
        <p:nvSpPr>
          <p:cNvPr id="5" name="Text Placeholder 4">
            <a:extLst>
              <a:ext uri="{FF2B5EF4-FFF2-40B4-BE49-F238E27FC236}">
                <a16:creationId xmlns:a16="http://schemas.microsoft.com/office/drawing/2014/main" id="{A74C0955-991B-5964-88E3-8A2D528FFAE3}"/>
              </a:ext>
              <a:ext uri="{C183D7F6-B498-43B3-948B-1728B52AA6E4}">
                <adec:decorative xmlns:adec="http://schemas.microsoft.com/office/drawing/2017/decorative" val="1"/>
              </a:ext>
            </a:extLst>
          </p:cNvPr>
          <p:cNvSpPr>
            <a:spLocks noGrp="1"/>
          </p:cNvSpPr>
          <p:nvPr>
            <p:ph type="body" sz="quarter" idx="18"/>
          </p:nvPr>
        </p:nvSpPr>
        <p:spPr>
          <a:xfrm>
            <a:off x="422521" y="703873"/>
            <a:ext cx="5454649" cy="5439019"/>
          </a:xfrm>
          <a:blipFill>
            <a:blip r:embed="rId2"/>
            <a:srcRect/>
            <a:stretch>
              <a:fillRect l="143" r="143"/>
            </a:stretch>
          </a:blipFill>
        </p:spPr>
        <p:txBody>
          <a:bodyPr/>
          <a:lstStyle>
            <a:lvl1pPr marL="0" indent="0">
              <a:buNone/>
              <a:defRPr>
                <a:noFill/>
              </a:defRPr>
            </a:lvl1pPr>
          </a:lstStyle>
          <a:p>
            <a:pPr lvl="0"/>
            <a:r>
              <a:rPr lang="en-US"/>
              <a:t>Click to edit Master text styles</a:t>
            </a:r>
          </a:p>
        </p:txBody>
      </p:sp>
      <p:sp>
        <p:nvSpPr>
          <p:cNvPr id="2" name="Title 1"/>
          <p:cNvSpPr>
            <a:spLocks noGrp="1"/>
          </p:cNvSpPr>
          <p:nvPr>
            <p:ph type="ctrTitle"/>
          </p:nvPr>
        </p:nvSpPr>
        <p:spPr>
          <a:xfrm>
            <a:off x="804985" y="2797908"/>
            <a:ext cx="4603263"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804985" y="4384687"/>
            <a:ext cx="4603263"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lvl1pPr>
              <a:defRPr>
                <a:solidFill>
                  <a:schemeClr val="bg1"/>
                </a:solidFill>
              </a:defRPr>
            </a:lvl1p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B7AD2153-6147-2A45-B5B2-6688E6CCB05F}" type="datetime1">
              <a:rPr lang="fi-FI" smtClean="0"/>
              <a:t>9.12.2025</a:t>
            </a:fld>
            <a:endParaRPr lang="fi-FI" dirty="0"/>
          </a:p>
        </p:txBody>
      </p:sp>
    </p:spTree>
    <p:extLst>
      <p:ext uri="{BB962C8B-B14F-4D97-AF65-F5344CB8AC3E}">
        <p14:creationId xmlns:p14="http://schemas.microsoft.com/office/powerpoint/2010/main" val="374041840"/>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showMasterSp="0" preserve="1" userDrawn="1">
  <p:cSld name="Title_2_OP-Pohjola">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8EE67C3-884D-148B-1ADB-F015D1244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287" y="495627"/>
            <a:ext cx="1036189" cy="1036189"/>
          </a:xfrm>
          <a:prstGeom prst="rect">
            <a:avLst/>
          </a:prstGeom>
        </p:spPr>
      </p:pic>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solidFill>
                  <a:schemeClr val="bg1"/>
                </a:solidFill>
              </a:defRPr>
            </a:lvl1pPr>
          </a:lstStyle>
          <a:p>
            <a:fld id="{64B752E9-E2A3-E141-BE41-D9DEDCABCBA8}" type="datetime1">
              <a:rPr lang="fi-FI" smtClean="0"/>
              <a:t>9.12.2025</a:t>
            </a:fld>
            <a:endParaRPr lang="fi-FI" dirty="0"/>
          </a:p>
        </p:txBody>
      </p:sp>
    </p:spTree>
    <p:extLst>
      <p:ext uri="{BB962C8B-B14F-4D97-AF65-F5344CB8AC3E}">
        <p14:creationId xmlns:p14="http://schemas.microsoft.com/office/powerpoint/2010/main" val="4191955290"/>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showMasterSp="0" preserve="1" userDrawn="1">
  <p:cSld name="Title_2b_OP-Pohjola">
    <p:spTree>
      <p:nvGrpSpPr>
        <p:cNvPr id="1" name=""/>
        <p:cNvGrpSpPr/>
        <p:nvPr/>
      </p:nvGrpSpPr>
      <p:grpSpPr>
        <a:xfrm>
          <a:off x="0" y="0"/>
          <a:ext cx="0" cy="0"/>
          <a:chOff x="0" y="0"/>
          <a:chExt cx="0" cy="0"/>
        </a:xfrm>
      </p:grpSpPr>
      <p:sp>
        <p:nvSpPr>
          <p:cNvPr id="2" name="Title 1"/>
          <p:cNvSpPr>
            <a:spLocks noGrp="1"/>
          </p:cNvSpPr>
          <p:nvPr>
            <p:ph type="ctrTitle"/>
          </p:nvPr>
        </p:nvSpPr>
        <p:spPr>
          <a:xfrm>
            <a:off x="429846" y="2797908"/>
            <a:ext cx="5072185" cy="1485464"/>
          </a:xfrm>
          <a:effectLst/>
        </p:spPr>
        <p:txBody>
          <a:bodyPr anchor="b"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429846" y="4384687"/>
            <a:ext cx="5072185" cy="1007928"/>
          </a:xfrm>
          <a:effectLst/>
        </p:spPr>
        <p:txBody>
          <a:bodyPr>
            <a:normAutofit/>
          </a:bodyPr>
          <a:lstStyle>
            <a:lvl1pPr marL="0" indent="0" algn="l">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noProof="0"/>
              <a:t>Click icon to add picture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OP-Luottamuksellinen</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p:spPr>
        <p:txBody>
          <a:bodyPr/>
          <a:lstStyle>
            <a:lvl1pPr algn="r">
              <a:defRPr>
                <a:solidFill>
                  <a:schemeClr val="bg1"/>
                </a:solidFill>
              </a:defRPr>
            </a:lvl1pPr>
          </a:lstStyle>
          <a:p>
            <a:fld id="{E341C7E2-9421-4548-B286-70B42377D2C3}" type="datetime1">
              <a:rPr lang="fi-FI" smtClean="0"/>
              <a:t>9.12.2025</a:t>
            </a:fld>
            <a:endParaRPr lang="fi-FI" dirty="0"/>
          </a:p>
        </p:txBody>
      </p:sp>
      <p:pic>
        <p:nvPicPr>
          <p:cNvPr id="5" name="Graphic 4">
            <a:extLst>
              <a:ext uri="{FF2B5EF4-FFF2-40B4-BE49-F238E27FC236}">
                <a16:creationId xmlns:a16="http://schemas.microsoft.com/office/drawing/2014/main" id="{D52D9107-E0DE-0248-59F0-682B8E558B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4758" y="495627"/>
            <a:ext cx="3142841" cy="751677"/>
          </a:xfrm>
          <a:prstGeom prst="rect">
            <a:avLst/>
          </a:prstGeom>
        </p:spPr>
      </p:pic>
    </p:spTree>
    <p:extLst>
      <p:ext uri="{BB962C8B-B14F-4D97-AF65-F5344CB8AC3E}">
        <p14:creationId xmlns:p14="http://schemas.microsoft.com/office/powerpoint/2010/main" val="2688706140"/>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showMasterSp="0" preserve="1" userDrawn="1">
  <p:cSld name="Title_3_OP-Pohjol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7BDBAA8-180A-C247-8384-B6C5446818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219" y="1724823"/>
            <a:ext cx="4715563" cy="1262400"/>
          </a:xfrm>
          <a:prstGeom prst="rect">
            <a:avLst/>
          </a:prstGeom>
        </p:spPr>
      </p:pic>
      <p:sp>
        <p:nvSpPr>
          <p:cNvPr id="2" name="Title 1"/>
          <p:cNvSpPr>
            <a:spLocks noGrp="1"/>
          </p:cNvSpPr>
          <p:nvPr>
            <p:ph type="ctrTitle"/>
          </p:nvPr>
        </p:nvSpPr>
        <p:spPr>
          <a:xfrm>
            <a:off x="1524000" y="3201726"/>
            <a:ext cx="9144000" cy="1706879"/>
          </a:xfrm>
          <a:effectLst/>
        </p:spPr>
        <p:txBody>
          <a:bodyPr anchor="b" anchorCtr="0">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4289"/>
            <a:ext cx="9144000" cy="598475"/>
          </a:xfrm>
          <a:effectLst/>
        </p:spPr>
        <p:txBody>
          <a:bodyPr>
            <a:normAutofit/>
          </a:bodyPr>
          <a:lstStyle>
            <a:lvl1pPr marL="0" indent="0" algn="ctr">
              <a:buNone/>
              <a:defRPr sz="3200" spc="-67" baseline="0">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noProof="0"/>
              <a:t>© OP Pohjola / OP-Konfidentiell</a:t>
            </a:r>
            <a:endParaRPr lang="fi-FI" noProof="0"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938933" y="6358717"/>
            <a:ext cx="990600" cy="314177"/>
          </a:xfrm>
          <a:prstGeom prst="rect">
            <a:avLst/>
          </a:prstGeom>
        </p:spPr>
        <p:txBody>
          <a:bodyPr/>
          <a:lstStyle>
            <a:lvl1pPr algn="r">
              <a:defRPr/>
            </a:lvl1pPr>
          </a:lstStyle>
          <a:p>
            <a:fld id="{6AEB714A-0618-5742-924B-547278803B50}" type="datetime1">
              <a:rPr lang="fi-FI" noProof="0" smtClean="0"/>
              <a:t>9.12.2025</a:t>
            </a:fld>
            <a:endParaRPr lang="fi-FI" noProof="0" dirty="0"/>
          </a:p>
        </p:txBody>
      </p:sp>
    </p:spTree>
    <p:extLst>
      <p:ext uri="{BB962C8B-B14F-4D97-AF65-F5344CB8AC3E}">
        <p14:creationId xmlns:p14="http://schemas.microsoft.com/office/powerpoint/2010/main" val="17709852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F World Map">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4EB10C-B346-4720-A089-D387F941BC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CE7ED7-D780-4FCF-AF7E-430144B13DBB}"/>
              </a:ext>
            </a:extLst>
          </p:cNvPr>
          <p:cNvSpPr>
            <a:spLocks noGrp="1"/>
          </p:cNvSpPr>
          <p:nvPr>
            <p:ph type="title" hasCustomPrompt="1"/>
          </p:nvPr>
        </p:nvSpPr>
        <p:spPr>
          <a:xfrm>
            <a:off x="495301" y="137328"/>
            <a:ext cx="11201399" cy="1325563"/>
          </a:xfrm>
        </p:spPr>
        <p:txBody>
          <a:bodyPr>
            <a:normAutofit/>
          </a:bodyPr>
          <a:lstStyle>
            <a:lvl1pPr algn="ctr">
              <a:defRPr sz="4000" b="1"/>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6E405FEC-5967-4AED-88BF-EFF04B47023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4" name="Footer Placeholder 3">
            <a:extLst>
              <a:ext uri="{FF2B5EF4-FFF2-40B4-BE49-F238E27FC236}">
                <a16:creationId xmlns:a16="http://schemas.microsoft.com/office/drawing/2014/main" id="{9A54AA5C-37EA-4535-937F-AE38B2BC2447}"/>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D394E6EB-2E71-43F3-A629-8BFABB865144}"/>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8" name="Content Placeholder 3">
            <a:extLst>
              <a:ext uri="{FF2B5EF4-FFF2-40B4-BE49-F238E27FC236}">
                <a16:creationId xmlns:a16="http://schemas.microsoft.com/office/drawing/2014/main" id="{BDF9B117-7EF5-4677-9C7F-D18C402A3FDE}"/>
              </a:ext>
            </a:extLst>
          </p:cNvPr>
          <p:cNvSpPr>
            <a:spLocks noGrp="1"/>
          </p:cNvSpPr>
          <p:nvPr>
            <p:ph sz="half" idx="2"/>
          </p:nvPr>
        </p:nvSpPr>
        <p:spPr>
          <a:xfrm>
            <a:off x="495301" y="3429000"/>
            <a:ext cx="2729163" cy="2548606"/>
          </a:xfrm>
          <a:solidFill>
            <a:schemeClr val="bg1">
              <a:alpha val="62000"/>
            </a:schemeClr>
          </a:solidFill>
        </p:spPr>
        <p:txBody>
          <a:bodyPr>
            <a:normAutofit/>
          </a:bodyPr>
          <a:lstStyle>
            <a:lvl1pPr marL="228600" indent="-228600">
              <a:buFont typeface="Wingdings" panose="05000000000000000000" pitchFamily="2" charset="2"/>
              <a:buChar char="§"/>
              <a:defRPr sz="20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10" name="Content Placeholder 3">
            <a:extLst>
              <a:ext uri="{FF2B5EF4-FFF2-40B4-BE49-F238E27FC236}">
                <a16:creationId xmlns:a16="http://schemas.microsoft.com/office/drawing/2014/main" id="{C785B199-DB2C-4BF5-BD6A-0AD75315608B}"/>
              </a:ext>
            </a:extLst>
          </p:cNvPr>
          <p:cNvSpPr>
            <a:spLocks noGrp="1"/>
          </p:cNvSpPr>
          <p:nvPr>
            <p:ph sz="half" idx="13"/>
          </p:nvPr>
        </p:nvSpPr>
        <p:spPr>
          <a:xfrm>
            <a:off x="6096001" y="3429000"/>
            <a:ext cx="2729163" cy="2548606"/>
          </a:xfrm>
          <a:solidFill>
            <a:schemeClr val="bg1">
              <a:alpha val="62000"/>
            </a:schemeClr>
          </a:solidFill>
        </p:spPr>
        <p:txBody>
          <a:bodyPr>
            <a:normAutofit/>
          </a:bodyPr>
          <a:lstStyle>
            <a:lvl1pPr marL="228600" indent="-228600">
              <a:buFont typeface="Wingdings" panose="05000000000000000000" pitchFamily="2" charset="2"/>
              <a:buChar char="§"/>
              <a:defRPr sz="20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3385997470"/>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Title_4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4" name="Kuvan paikkamerkki 26">
            <a:extLst>
              <a:ext uri="{FF2B5EF4-FFF2-40B4-BE49-F238E27FC236}">
                <a16:creationId xmlns:a16="http://schemas.microsoft.com/office/drawing/2014/main" id="{217FD3E2-566E-E849-879F-3234DAB0855C}"/>
              </a:ext>
              <a:ext uri="{C183D7F6-B498-43B3-948B-1728B52AA6E4}">
                <adec:decorative xmlns:adec="http://schemas.microsoft.com/office/drawing/2017/decorative" val="1"/>
              </a:ext>
            </a:extLst>
          </p:cNvPr>
          <p:cNvSpPr>
            <a:spLocks noGrp="1"/>
          </p:cNvSpPr>
          <p:nvPr>
            <p:ph type="pic" sz="quarter" idx="20" hasCustomPrompt="1"/>
          </p:nvPr>
        </p:nvSpPr>
        <p:spPr>
          <a:xfrm>
            <a:off x="3743086" y="1730647"/>
            <a:ext cx="4668164" cy="1261397"/>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fi-FI" noProof="0" dirty="0"/>
              <a:t> </a:t>
            </a:r>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6352"/>
            <a:ext cx="2400000" cy="314177"/>
          </a:xfrm>
        </p:spPr>
        <p:txBody>
          <a:bodyPr/>
          <a:lstStyle>
            <a:lvl1pPr>
              <a:defRPr>
                <a:solidFill>
                  <a:schemeClr val="bg1"/>
                </a:solidFill>
              </a:defRPr>
            </a:lvl1pPr>
          </a:lstStyle>
          <a:p>
            <a:r>
              <a:rPr lang="fi-FI" noProof="0" dirty="0"/>
              <a:t>© OP Pohjola / OP-</a:t>
            </a:r>
            <a:r>
              <a:rPr lang="fi-FI" noProof="0" dirty="0" err="1"/>
              <a:t>Konfidentiell</a:t>
            </a:r>
            <a:endParaRPr lang="fi-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D7D57094-C61E-5B41-9B96-8576DE674CBB}" type="datetime1">
              <a:rPr lang="fi-FI" noProof="0" smtClean="0"/>
              <a:t>9.12.2025</a:t>
            </a:fld>
            <a:endParaRPr lang="fi-FI" noProof="0" dirty="0"/>
          </a:p>
        </p:txBody>
      </p:sp>
    </p:spTree>
    <p:extLst>
      <p:ext uri="{BB962C8B-B14F-4D97-AF65-F5344CB8AC3E}">
        <p14:creationId xmlns:p14="http://schemas.microsoft.com/office/powerpoint/2010/main" val="1015415140"/>
      </p:ext>
    </p:extLst>
  </p:cSld>
  <p:clrMapOvr>
    <a:overrideClrMapping bg1="lt1" tx1="dk1" bg2="lt2" tx2="dk2" accent1="accent1" accent2="accent2" accent3="accent3" accent4="accent4" accent5="accent5" accent6="accent6" hlink="hlink" folHlink="folHlink"/>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Title_5_OP-Pohjola">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fi-FI" noProof="0"/>
              <a:t>© OP Pohjola / OP-Luottamuksellinen</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533A301C-6E6C-DF4E-B937-41409399199C}"/>
              </a:ext>
            </a:extLst>
          </p:cNvPr>
          <p:cNvSpPr>
            <a:spLocks noGrp="1"/>
          </p:cNvSpPr>
          <p:nvPr>
            <p:ph type="dt" sz="half" idx="15"/>
          </p:nvPr>
        </p:nvSpPr>
        <p:spPr>
          <a:xfrm>
            <a:off x="10938933" y="6357666"/>
            <a:ext cx="990600" cy="314177"/>
          </a:xfrm>
        </p:spPr>
        <p:txBody>
          <a:bodyPr/>
          <a:lstStyle>
            <a:lvl1pPr algn="r">
              <a:defRPr>
                <a:solidFill>
                  <a:schemeClr val="bg1"/>
                </a:solidFill>
              </a:defRPr>
            </a:lvl1pPr>
          </a:lstStyle>
          <a:p>
            <a:fld id="{B1A32013-A8D6-2E4D-A4B5-B48BCDA52BAC}" type="datetime1">
              <a:rPr lang="fi-FI" noProof="0" smtClean="0"/>
              <a:t>9.12.2025</a:t>
            </a:fld>
            <a:endParaRPr lang="fi-FI" noProof="0" dirty="0"/>
          </a:p>
        </p:txBody>
      </p:sp>
      <p:sp>
        <p:nvSpPr>
          <p:cNvPr id="7" name="Kuvan paikkamerkki 26">
            <a:extLst>
              <a:ext uri="{FF2B5EF4-FFF2-40B4-BE49-F238E27FC236}">
                <a16:creationId xmlns:a16="http://schemas.microsoft.com/office/drawing/2014/main" id="{7D099B86-F557-AEA0-2CC5-2C707EE00299}"/>
              </a:ext>
              <a:ext uri="{C183D7F6-B498-43B3-948B-1728B52AA6E4}">
                <adec:decorative xmlns:adec="http://schemas.microsoft.com/office/drawing/2017/decorative" val="1"/>
              </a:ext>
            </a:extLst>
          </p:cNvPr>
          <p:cNvSpPr>
            <a:spLocks noGrp="1"/>
          </p:cNvSpPr>
          <p:nvPr>
            <p:ph type="pic" sz="quarter" idx="20" hasCustomPrompt="1"/>
          </p:nvPr>
        </p:nvSpPr>
        <p:spPr>
          <a:xfrm>
            <a:off x="3761918" y="1840295"/>
            <a:ext cx="4668164" cy="1101389"/>
          </a:xfrm>
          <a:blipFill dpi="0" rotWithShape="1">
            <a:blip r:embed="rId2"/>
            <a:srcRect/>
            <a:stretch>
              <a:fillRect l="2000" t="2000" r="2000" b="2000"/>
            </a:stretch>
          </a:blipFill>
        </p:spPr>
        <p:txBody>
          <a:bodyPr/>
          <a:lstStyle>
            <a:lvl1pPr marL="0" indent="0">
              <a:buNone/>
              <a:defRPr/>
            </a:lvl1pPr>
          </a:lstStyle>
          <a:p>
            <a:r>
              <a:rPr lang="fi-FI" noProof="0" dirty="0"/>
              <a:t> </a:t>
            </a:r>
          </a:p>
        </p:txBody>
      </p:sp>
    </p:spTree>
    <p:extLst>
      <p:ext uri="{BB962C8B-B14F-4D97-AF65-F5344CB8AC3E}">
        <p14:creationId xmlns:p14="http://schemas.microsoft.com/office/powerpoint/2010/main" val="2044489954"/>
      </p:ext>
    </p:extLst>
  </p:cSld>
  <p:clrMapOvr>
    <a:overrideClrMapping bg1="lt1" tx1="dk1" bg2="lt2" tx2="dk2" accent1="accent1" accent2="accent2" accent3="accent3" accent4="accent4" accent5="accent5" accent6="accent6" hlink="hlink" folHlink="folHlink"/>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Title_6_OP_och_andelsbanken">
    <p:bg>
      <p:bgRef idx="1001">
        <a:schemeClr val="bg1"/>
      </p:bgRef>
    </p:bg>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2280"/>
            <a:ext cx="2400000" cy="314177"/>
          </a:xfrm>
        </p:spPr>
        <p:txBody>
          <a:bodyPr/>
          <a:lstStyle>
            <a:lvl1pPr>
              <a:defRPr>
                <a:solidFill>
                  <a:schemeClr val="bg1"/>
                </a:solidFill>
              </a:defRPr>
            </a:lvl1pPr>
          </a:lstStyle>
          <a:p>
            <a:r>
              <a:rPr lang="sv-FI" noProof="0"/>
              <a:t>© OP Pohjola / OP-Konfidentiell</a:t>
            </a:r>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4923692" y="1924421"/>
            <a:ext cx="2266792" cy="1061056"/>
          </a:xfrm>
          <a:blipFill>
            <a:blip r:embed="rId2">
              <a:extLst>
                <a:ext uri="{96DAC541-7B7A-43D3-8B79-37D633B846F1}">
                  <asvg:svgBlip xmlns:asvg="http://schemas.microsoft.com/office/drawing/2016/SVG/main" r:embed="rId3"/>
                </a:ext>
              </a:extLst>
            </a:blip>
            <a:srcRect/>
            <a:stretch>
              <a:fillRect l="3497" r="2884"/>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DB5A26E2-83F1-FC44-CC2D-AFD3C1BF8015}"/>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74371066-6BCC-4A42-A823-8342F5F81775}" type="datetime1">
              <a:rPr lang="fi-FI" noProof="0" smtClean="0"/>
              <a:t>9.12.2025</a:t>
            </a:fld>
            <a:endParaRPr lang="fi-FI" noProof="0" dirty="0"/>
          </a:p>
        </p:txBody>
      </p:sp>
    </p:spTree>
    <p:extLst>
      <p:ext uri="{BB962C8B-B14F-4D97-AF65-F5344CB8AC3E}">
        <p14:creationId xmlns:p14="http://schemas.microsoft.com/office/powerpoint/2010/main" val="2252114249"/>
      </p:ext>
    </p:extLst>
  </p:cSld>
  <p:clrMapOvr>
    <a:overrideClrMapping bg1="lt1" tx1="dk1" bg2="lt2" tx2="dk2" accent1="accent1" accent2="accent2" accent3="accent3" accent4="accent4" accent5="accent5" accent6="accent6" hlink="hlink" folHlink="folHlink"/>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Title_7_Pohjola">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57666"/>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072881" y="1924421"/>
            <a:ext cx="5772539" cy="1061056"/>
          </a:xfrm>
          <a:blipFill>
            <a:blip r:embed="rId2">
              <a:extLst>
                <a:ext uri="{96DAC541-7B7A-43D3-8B79-37D633B846F1}">
                  <asvg:svgBlip xmlns:asvg="http://schemas.microsoft.com/office/drawing/2016/SVG/main" r:embed="rId3"/>
                </a:ext>
              </a:extLst>
            </a:blip>
            <a:srcRect/>
            <a:stretch>
              <a:fillRect l="2156" t="-167" r="1293" b="-167"/>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3C097B11-0570-1C99-CD97-70B502C205DA}"/>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150872EF-9A4B-AF4F-AFF2-3628D9A76FF1}" type="datetime1">
              <a:rPr lang="fi-FI" noProof="0" smtClean="0"/>
              <a:t>9.12.2025</a:t>
            </a:fld>
            <a:endParaRPr lang="fi-FI" noProof="0" dirty="0"/>
          </a:p>
        </p:txBody>
      </p:sp>
    </p:spTree>
    <p:extLst>
      <p:ext uri="{BB962C8B-B14F-4D97-AF65-F5344CB8AC3E}">
        <p14:creationId xmlns:p14="http://schemas.microsoft.com/office/powerpoint/2010/main" val="667819729"/>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Title_8_OP-Hem">
    <p:spTree>
      <p:nvGrpSpPr>
        <p:cNvPr id="1" name=""/>
        <p:cNvGrpSpPr/>
        <p:nvPr/>
      </p:nvGrpSpPr>
      <p:grpSpPr>
        <a:xfrm>
          <a:off x="0" y="0"/>
          <a:ext cx="0" cy="0"/>
          <a:chOff x="0" y="0"/>
          <a:chExt cx="0" cy="0"/>
        </a:xfrm>
      </p:grpSpPr>
      <p:sp>
        <p:nvSpPr>
          <p:cNvPr id="44"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sv-FI" noProof="0" dirty="0"/>
          </a:p>
        </p:txBody>
      </p:sp>
      <p:sp>
        <p:nvSpPr>
          <p:cNvPr id="2" name="Title 1"/>
          <p:cNvSpPr>
            <a:spLocks noGrp="1"/>
          </p:cNvSpPr>
          <p:nvPr>
            <p:ph type="ctrTitle"/>
          </p:nvPr>
        </p:nvSpPr>
        <p:spPr>
          <a:xfrm>
            <a:off x="1524000" y="3159319"/>
            <a:ext cx="9144000" cy="1738685"/>
          </a:xfrm>
          <a:effectLst>
            <a:outerShdw blurRad="88900" dist="50800" dir="2700000" algn="tl" rotWithShape="0">
              <a:srgbClr val="000000">
                <a:alpha val="20000"/>
              </a:srgb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sv-FI" noProof="0" dirty="0"/>
          </a:p>
        </p:txBody>
      </p:sp>
      <p:sp>
        <p:nvSpPr>
          <p:cNvPr id="3" name="Subtitle 2"/>
          <p:cNvSpPr>
            <a:spLocks noGrp="1"/>
          </p:cNvSpPr>
          <p:nvPr>
            <p:ph type="subTitle" idx="1"/>
          </p:nvPr>
        </p:nvSpPr>
        <p:spPr>
          <a:xfrm>
            <a:off x="1524000" y="4990861"/>
            <a:ext cx="9144000" cy="598475"/>
          </a:xfrm>
          <a:effectLst>
            <a:outerShdw blurRad="50800" dist="38100" dir="2700000" algn="tl" rotWithShape="0">
              <a:srgbClr val="000000">
                <a:alpha val="20000"/>
              </a:srgbClr>
            </a:outerShdw>
          </a:effectLst>
        </p:spPr>
        <p:txBody>
          <a:bodyPr>
            <a:normAutofit/>
          </a:bodyPr>
          <a:lstStyle>
            <a:lvl1pPr marL="0" indent="0" algn="ctr">
              <a:buNone/>
              <a:defRPr sz="3200"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sv-FI" noProof="0" dirty="0"/>
          </a:p>
        </p:txBody>
      </p:sp>
      <p:sp>
        <p:nvSpPr>
          <p:cNvPr id="11" name="Footer Placeholder 10">
            <a:extLst>
              <a:ext uri="{FF2B5EF4-FFF2-40B4-BE49-F238E27FC236}">
                <a16:creationId xmlns:a16="http://schemas.microsoft.com/office/drawing/2014/main" id="{EA59CF2F-3A50-984D-AF65-124AD8214041}"/>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12" name="Slide Number Placeholder 11">
            <a:extLst>
              <a:ext uri="{FF2B5EF4-FFF2-40B4-BE49-F238E27FC236}">
                <a16:creationId xmlns:a16="http://schemas.microsoft.com/office/drawing/2014/main" id="{7E836279-6C0B-CB48-9CD7-135806B22216}"/>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sv-FI" noProof="0" smtClean="0"/>
              <a:pPr/>
              <a:t>‹#›</a:t>
            </a:fld>
            <a:endParaRPr lang="sv-FI" noProof="0"/>
          </a:p>
        </p:txBody>
      </p:sp>
      <p:sp>
        <p:nvSpPr>
          <p:cNvPr id="5" name="Text Placeholder 4">
            <a:extLst>
              <a:ext uri="{FF2B5EF4-FFF2-40B4-BE49-F238E27FC236}">
                <a16:creationId xmlns:a16="http://schemas.microsoft.com/office/drawing/2014/main" id="{1FF0673B-C837-3A77-4A75-43EE283970A1}"/>
              </a:ext>
              <a:ext uri="{C183D7F6-B498-43B3-948B-1728B52AA6E4}">
                <adec:decorative xmlns:adec="http://schemas.microsoft.com/office/drawing/2017/decorative" val="1"/>
              </a:ext>
            </a:extLst>
          </p:cNvPr>
          <p:cNvSpPr>
            <a:spLocks noGrp="1"/>
          </p:cNvSpPr>
          <p:nvPr>
            <p:ph type="body" sz="quarter" idx="18"/>
          </p:nvPr>
        </p:nvSpPr>
        <p:spPr>
          <a:xfrm>
            <a:off x="3266832" y="1924421"/>
            <a:ext cx="5455137" cy="1061056"/>
          </a:xfrm>
          <a:blipFill>
            <a:blip r:embed="rId2">
              <a:extLst>
                <a:ext uri="{96DAC541-7B7A-43D3-8B79-37D633B846F1}">
                  <asvg:svgBlip xmlns:asvg="http://schemas.microsoft.com/office/drawing/2016/SVG/main" r:embed="rId3"/>
                </a:ext>
              </a:extLst>
            </a:blip>
            <a:srcRect/>
            <a:stretch>
              <a:fillRect l="21396" r="21396"/>
            </a:stretch>
          </a:blipFill>
        </p:spPr>
        <p:txBody>
          <a:bodyPr/>
          <a:lstStyle>
            <a:lvl1pPr marL="0" indent="0">
              <a:buNone/>
              <a:defRPr>
                <a:noFill/>
              </a:defRPr>
            </a:lvl1pPr>
          </a:lstStyle>
          <a:p>
            <a:pPr lvl="0"/>
            <a:r>
              <a:rPr lang="en-US" noProof="0"/>
              <a:t>Click to edit Master text styles</a:t>
            </a:r>
          </a:p>
        </p:txBody>
      </p:sp>
      <p:sp>
        <p:nvSpPr>
          <p:cNvPr id="4" name="Date Placeholder 9">
            <a:extLst>
              <a:ext uri="{FF2B5EF4-FFF2-40B4-BE49-F238E27FC236}">
                <a16:creationId xmlns:a16="http://schemas.microsoft.com/office/drawing/2014/main" id="{45C2ABEC-4B4A-EBDD-0401-0BAE4B7196B9}"/>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6629EE68-A034-9E40-83BB-CDD58AA68690}" type="datetime1">
              <a:rPr lang="fi-FI" noProof="0" smtClean="0"/>
              <a:t>9.12.2025</a:t>
            </a:fld>
            <a:endParaRPr lang="fi-FI" noProof="0" dirty="0"/>
          </a:p>
        </p:txBody>
      </p:sp>
    </p:spTree>
    <p:extLst>
      <p:ext uri="{BB962C8B-B14F-4D97-AF65-F5344CB8AC3E}">
        <p14:creationId xmlns:p14="http://schemas.microsoft.com/office/powerpoint/2010/main" val="3885114489"/>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Title_9_OP-Pohjola">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478523"/>
            <a:ext cx="10989733" cy="994979"/>
          </a:xfrm>
          <a:prstGeom prst="rect">
            <a:avLst/>
          </a:prstGeom>
          <a:effectLst>
            <a:outerShdw blurRad="88900" dist="50800" dir="2700000" algn="tl" rotWithShape="0">
              <a:prstClr val="black">
                <a:alpha val="20000"/>
              </a:prstClr>
            </a:outerShdw>
          </a:effectLst>
        </p:spPr>
        <p:txBody>
          <a:bodyPr anchor="b">
            <a:noAutofit/>
          </a:bodyPr>
          <a:lstStyle>
            <a:lvl1pPr algn="ctr">
              <a:defRPr sz="5333"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541418"/>
            <a:ext cx="10984636" cy="640861"/>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3200"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a:extLst>
              <a:ext uri="{FF2B5EF4-FFF2-40B4-BE49-F238E27FC236}">
                <a16:creationId xmlns:a16="http://schemas.microsoft.com/office/drawing/2014/main" id="{A0724917-2977-2CE2-31D3-6DA47CA78C7D}"/>
              </a:ext>
              <a:ext uri="{C183D7F6-B498-43B3-948B-1728B52AA6E4}">
                <adec:decorative xmlns:adec="http://schemas.microsoft.com/office/drawing/2017/decorative" val="1"/>
              </a:ext>
            </a:extLst>
          </p:cNvPr>
          <p:cNvSpPr>
            <a:spLocks noGrp="1"/>
          </p:cNvSpPr>
          <p:nvPr>
            <p:ph type="body" sz="quarter" idx="24"/>
          </p:nvPr>
        </p:nvSpPr>
        <p:spPr>
          <a:xfrm>
            <a:off x="4519149" y="1741185"/>
            <a:ext cx="3153705" cy="2641600"/>
          </a:xfrm>
          <a:blipFill>
            <a:blip r:embed="rId2">
              <a:extLst>
                <a:ext uri="{96DAC541-7B7A-43D3-8B79-37D633B846F1}">
                  <asvg:svgBlip xmlns:asvg="http://schemas.microsoft.com/office/drawing/2016/SVG/main" r:embed="rId3"/>
                </a:ext>
              </a:extLst>
            </a:blip>
            <a:srcRect/>
            <a:stretch>
              <a:fillRect l="8119" r="8119"/>
            </a:stretch>
          </a:blipFill>
        </p:spPr>
        <p:txBody>
          <a:bodyPr/>
          <a:lstStyle>
            <a:lvl1pPr marL="0" indent="0">
              <a:buNone/>
              <a:defRPr>
                <a:no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2" name="Footer Placeholder 10">
            <a:extLst>
              <a:ext uri="{FF2B5EF4-FFF2-40B4-BE49-F238E27FC236}">
                <a16:creationId xmlns:a16="http://schemas.microsoft.com/office/drawing/2014/main" id="{A89EA176-AACF-F032-A460-06DD3910AB77}"/>
              </a:ext>
            </a:extLst>
          </p:cNvPr>
          <p:cNvSpPr>
            <a:spLocks noGrp="1"/>
          </p:cNvSpPr>
          <p:nvPr>
            <p:ph type="ftr" sz="quarter" idx="16"/>
          </p:nvPr>
        </p:nvSpPr>
        <p:spPr>
          <a:xfrm>
            <a:off x="514759" y="6363052"/>
            <a:ext cx="2400000" cy="314177"/>
          </a:xfrm>
        </p:spPr>
        <p:txBody>
          <a:bodyPr/>
          <a:lstStyle>
            <a:lvl1pPr>
              <a:defRPr>
                <a:solidFill>
                  <a:schemeClr val="bg1"/>
                </a:solidFill>
              </a:defRPr>
            </a:lvl1pPr>
          </a:lstStyle>
          <a:p>
            <a:r>
              <a:rPr lang="sv-FI" noProof="0"/>
              <a:t>© OP Pohjola / OP-Konfidentiell</a:t>
            </a:r>
            <a:endParaRPr lang="sv-FI" noProof="0" dirty="0"/>
          </a:p>
        </p:txBody>
      </p:sp>
      <p:sp>
        <p:nvSpPr>
          <p:cNvPr id="3" name="Date Placeholder 9">
            <a:extLst>
              <a:ext uri="{FF2B5EF4-FFF2-40B4-BE49-F238E27FC236}">
                <a16:creationId xmlns:a16="http://schemas.microsoft.com/office/drawing/2014/main" id="{6FF7AB7D-40A7-7CBE-189D-572064B1095E}"/>
              </a:ext>
            </a:extLst>
          </p:cNvPr>
          <p:cNvSpPr>
            <a:spLocks noGrp="1"/>
          </p:cNvSpPr>
          <p:nvPr>
            <p:ph type="dt" sz="half" idx="15"/>
          </p:nvPr>
        </p:nvSpPr>
        <p:spPr>
          <a:xfrm>
            <a:off x="10938933" y="6356352"/>
            <a:ext cx="990600" cy="314177"/>
          </a:xfrm>
          <a:prstGeom prst="rect">
            <a:avLst/>
          </a:prstGeom>
        </p:spPr>
        <p:txBody>
          <a:bodyPr/>
          <a:lstStyle>
            <a:lvl1pPr algn="r">
              <a:defRPr>
                <a:solidFill>
                  <a:schemeClr val="bg1"/>
                </a:solidFill>
              </a:defRPr>
            </a:lvl1pPr>
          </a:lstStyle>
          <a:p>
            <a:fld id="{CC300F0B-4C2A-394C-805B-28D5655662BA}" type="datetime1">
              <a:rPr lang="fi-FI" noProof="0" smtClean="0"/>
              <a:t>9.12.2025</a:t>
            </a:fld>
            <a:endParaRPr lang="fi-FI" noProof="0" dirty="0"/>
          </a:p>
        </p:txBody>
      </p:sp>
    </p:spTree>
    <p:extLst>
      <p:ext uri="{BB962C8B-B14F-4D97-AF65-F5344CB8AC3E}">
        <p14:creationId xmlns:p14="http://schemas.microsoft.com/office/powerpoint/2010/main" val="1461299178"/>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Title_10_icon">
    <p:spTree>
      <p:nvGrpSpPr>
        <p:cNvPr id="1" name=""/>
        <p:cNvGrpSpPr/>
        <p:nvPr/>
      </p:nvGrpSpPr>
      <p:grpSpPr>
        <a:xfrm>
          <a:off x="0" y="0"/>
          <a:ext cx="0" cy="0"/>
          <a:chOff x="0" y="0"/>
          <a:chExt cx="0" cy="0"/>
        </a:xfrm>
      </p:grpSpPr>
      <p:sp>
        <p:nvSpPr>
          <p:cNvPr id="11"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4" name="Otsikko 1"/>
          <p:cNvSpPr>
            <a:spLocks noGrp="1"/>
          </p:cNvSpPr>
          <p:nvPr>
            <p:ph type="ctrTitle"/>
          </p:nvPr>
        </p:nvSpPr>
        <p:spPr>
          <a:xfrm>
            <a:off x="601135" y="4835739"/>
            <a:ext cx="10989733" cy="1051671"/>
          </a:xfrm>
          <a:prstGeom prst="rect">
            <a:avLst/>
          </a:prstGeom>
          <a:effectLst>
            <a:outerShdw blurRad="88900" dist="50800" dir="2700000" algn="tl" rotWithShape="0">
              <a:prstClr val="black">
                <a:alpha val="20000"/>
              </a:prstClr>
            </a:outerShdw>
          </a:effectLst>
        </p:spPr>
        <p:txBody>
          <a:bodyPr>
            <a:noAutofit/>
          </a:bodyPr>
          <a:lstStyle>
            <a:lvl1pPr algn="ctr">
              <a:defRPr sz="4800" b="0" spc="-67">
                <a:solidFill>
                  <a:schemeClr val="bg1"/>
                </a:solidFill>
                <a:effectLst/>
              </a:defRPr>
            </a:lvl1pPr>
          </a:lstStyle>
          <a:p>
            <a:r>
              <a:rPr lang="en-US"/>
              <a:t>Click to edit Master title style</a:t>
            </a:r>
            <a:endParaRPr lang="fi-FI" dirty="0"/>
          </a:p>
        </p:txBody>
      </p:sp>
      <p:sp>
        <p:nvSpPr>
          <p:cNvPr id="15" name="Alaotsikko 2"/>
          <p:cNvSpPr>
            <a:spLocks noGrp="1"/>
          </p:cNvSpPr>
          <p:nvPr>
            <p:ph type="subTitle" idx="1"/>
          </p:nvPr>
        </p:nvSpPr>
        <p:spPr>
          <a:xfrm>
            <a:off x="601594" y="5924551"/>
            <a:ext cx="10984636" cy="721056"/>
          </a:xfrm>
          <a:prstGeom prst="rect">
            <a:avLst/>
          </a:prstGeom>
          <a:effectLst>
            <a:outerShdw blurRad="88900" dist="50800" dir="2700000" algn="tl" rotWithShape="0">
              <a:prstClr val="black">
                <a:alpha val="11000"/>
              </a:prstClr>
            </a:outerShdw>
          </a:effectLst>
        </p:spPr>
        <p:txBody>
          <a:bodyPr>
            <a:noAutofit/>
          </a:bodyPr>
          <a:lstStyle>
            <a:lvl1pPr marL="0" indent="0" algn="ctr">
              <a:buNone/>
              <a:defRPr sz="2667" spc="-67">
                <a:solidFill>
                  <a:schemeClr val="bg1"/>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8"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3913" y="1174752"/>
            <a:ext cx="3359996" cy="3360000"/>
          </a:xfrm>
          <a:noFill/>
        </p:spPr>
        <p:txBody>
          <a:bodyPr anchor="ctr"/>
          <a:lstStyle>
            <a:lvl1pPr marL="0" indent="0" algn="ctr">
              <a:buNone/>
              <a:defRPr/>
            </a:lvl1pPr>
          </a:lstStyle>
          <a:p>
            <a:r>
              <a:rPr lang="en-GB" noProof="0" dirty="0"/>
              <a:t>Placeholder for </a:t>
            </a:r>
            <a:br>
              <a:rPr lang="en-GB" noProof="0" dirty="0"/>
            </a:br>
            <a:r>
              <a:rPr lang="en-GB" noProof="0" dirty="0"/>
              <a:t>large circled icon</a:t>
            </a:r>
          </a:p>
        </p:txBody>
      </p:sp>
      <p:sp>
        <p:nvSpPr>
          <p:cNvPr id="3" name="Kuvan paikkamerkki 5">
            <a:extLst>
              <a:ext uri="{FF2B5EF4-FFF2-40B4-BE49-F238E27FC236}">
                <a16:creationId xmlns:a16="http://schemas.microsoft.com/office/drawing/2014/main" id="{C4AE485F-3557-E324-9730-4F50854B838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a:t> </a:t>
            </a:r>
          </a:p>
        </p:txBody>
      </p:sp>
      <p:sp>
        <p:nvSpPr>
          <p:cNvPr id="5" name="Footer Placeholder 4">
            <a:extLst>
              <a:ext uri="{FF2B5EF4-FFF2-40B4-BE49-F238E27FC236}">
                <a16:creationId xmlns:a16="http://schemas.microsoft.com/office/drawing/2014/main" id="{4E0506F2-9AF1-D94C-B61D-A15919689345}"/>
              </a:ext>
            </a:extLst>
          </p:cNvPr>
          <p:cNvSpPr>
            <a:spLocks noGrp="1"/>
          </p:cNvSpPr>
          <p:nvPr>
            <p:ph type="ftr" sz="quarter" idx="22"/>
          </p:nvPr>
        </p:nvSpPr>
        <p:spPr/>
        <p:txBody>
          <a:bodyPr/>
          <a:lstStyle>
            <a:lvl1pPr>
              <a:defRPr>
                <a:solidFill>
                  <a:schemeClr val="bg1"/>
                </a:solidFill>
              </a:defRPr>
            </a:lvl1pPr>
          </a:lstStyle>
          <a:p>
            <a:r>
              <a:rPr lang="fi-FI"/>
              <a:t>© OP Pohjola / OP-Konfidentiell</a:t>
            </a:r>
            <a:endParaRPr lang="fi-FI" dirty="0"/>
          </a:p>
        </p:txBody>
      </p:sp>
      <p:sp>
        <p:nvSpPr>
          <p:cNvPr id="6" name="Slide Number Placeholder 5">
            <a:extLst>
              <a:ext uri="{FF2B5EF4-FFF2-40B4-BE49-F238E27FC236}">
                <a16:creationId xmlns:a16="http://schemas.microsoft.com/office/drawing/2014/main" id="{F2FA555E-338A-114B-AAED-38522ACBA01A}"/>
              </a:ext>
            </a:extLst>
          </p:cNvPr>
          <p:cNvSpPr>
            <a:spLocks noGrp="1"/>
          </p:cNvSpPr>
          <p:nvPr>
            <p:ph type="sldNum" sz="quarter" idx="23"/>
          </p:nvPr>
        </p:nvSpPr>
        <p:spPr/>
        <p:txBody>
          <a:bodyPr/>
          <a:lstStyle>
            <a:lvl1pPr>
              <a:defRPr>
                <a:solidFill>
                  <a:schemeClr val="bg1"/>
                </a:solidFill>
              </a:defRPr>
            </a:lvl1pPr>
          </a:lstStyle>
          <a:p>
            <a:fld id="{2CFBC310-412D-4841-958B-3949C676B8F0}" type="slidenum">
              <a:rPr lang="fi-FI" smtClean="0"/>
              <a:pPr/>
              <a:t>‹#›</a:t>
            </a:fld>
            <a:endParaRPr lang="fi-FI"/>
          </a:p>
        </p:txBody>
      </p:sp>
      <p:sp>
        <p:nvSpPr>
          <p:cNvPr id="4" name="Date Placeholder 3">
            <a:extLst>
              <a:ext uri="{FF2B5EF4-FFF2-40B4-BE49-F238E27FC236}">
                <a16:creationId xmlns:a16="http://schemas.microsoft.com/office/drawing/2014/main" id="{8569E25D-554B-3B48-AED7-1C5FF3B91403}"/>
              </a:ext>
            </a:extLst>
          </p:cNvPr>
          <p:cNvSpPr>
            <a:spLocks noGrp="1"/>
          </p:cNvSpPr>
          <p:nvPr>
            <p:ph type="dt" sz="half" idx="21"/>
          </p:nvPr>
        </p:nvSpPr>
        <p:spPr>
          <a:xfrm>
            <a:off x="10386484" y="6356352"/>
            <a:ext cx="990600" cy="314177"/>
          </a:xfrm>
          <a:prstGeom prst="rect">
            <a:avLst/>
          </a:prstGeom>
        </p:spPr>
        <p:txBody>
          <a:bodyPr/>
          <a:lstStyle>
            <a:lvl1pPr>
              <a:defRPr>
                <a:solidFill>
                  <a:schemeClr val="bg1"/>
                </a:solidFill>
              </a:defRPr>
            </a:lvl1pPr>
          </a:lstStyle>
          <a:p>
            <a:fld id="{00E7792D-AD59-064B-B66B-89C062414F69}" type="datetime1">
              <a:rPr lang="fi-FI" smtClean="0"/>
              <a:t>9.12.2025</a:t>
            </a:fld>
            <a:endParaRPr lang="fi-FI"/>
          </a:p>
        </p:txBody>
      </p:sp>
    </p:spTree>
    <p:extLst>
      <p:ext uri="{BB962C8B-B14F-4D97-AF65-F5344CB8AC3E}">
        <p14:creationId xmlns:p14="http://schemas.microsoft.com/office/powerpoint/2010/main" val="1630062767"/>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Title_11_icon">
    <p:spTree>
      <p:nvGrpSpPr>
        <p:cNvPr id="1" name=""/>
        <p:cNvGrpSpPr/>
        <p:nvPr/>
      </p:nvGrpSpPr>
      <p:grpSpPr>
        <a:xfrm>
          <a:off x="0" y="0"/>
          <a:ext cx="0" cy="0"/>
          <a:chOff x="0" y="0"/>
          <a:chExt cx="0" cy="0"/>
        </a:xfrm>
      </p:grpSpPr>
      <p:sp>
        <p:nvSpPr>
          <p:cNvPr id="13"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
            <a:extLst>
              <a:ext uri="{C183D7F6-B498-43B3-948B-1728B52AA6E4}">
                <adec:decorative xmlns:adec="http://schemas.microsoft.com/office/drawing/2017/decorative" val="1"/>
              </a:ext>
            </a:extLst>
          </p:cNvPr>
          <p:cNvSpPr>
            <a:spLocks noGrp="1" noChangeAspect="1"/>
          </p:cNvSpPr>
          <p:nvPr>
            <p:ph type="pic" sz="quarter" idx="20" hasCustomPrompt="1"/>
          </p:nvPr>
        </p:nvSpPr>
        <p:spPr>
          <a:xfrm>
            <a:off x="4416002" y="1087665"/>
            <a:ext cx="3359996" cy="3360000"/>
          </a:xfrm>
        </p:spPr>
        <p:txBody>
          <a:bodyPr anchor="ctr"/>
          <a:lstStyle>
            <a:lvl1pPr marL="0" marR="0" indent="0" algn="ctr"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2400"/>
            </a:lvl1pPr>
          </a:lstStyle>
          <a:p>
            <a:r>
              <a:rPr lang="en-GB" noProof="0" dirty="0"/>
              <a:t>Placeholder for </a:t>
            </a:r>
            <a:br>
              <a:rPr lang="en-GB" noProof="0" dirty="0"/>
            </a:br>
            <a:r>
              <a:rPr lang="en-GB" noProof="0" dirty="0"/>
              <a:t>large circled icon</a:t>
            </a:r>
          </a:p>
        </p:txBody>
      </p:sp>
      <p:sp>
        <p:nvSpPr>
          <p:cNvPr id="25" name="Otsikko 1"/>
          <p:cNvSpPr>
            <a:spLocks noGrp="1"/>
          </p:cNvSpPr>
          <p:nvPr>
            <p:ph type="ctrTitle"/>
          </p:nvPr>
        </p:nvSpPr>
        <p:spPr>
          <a:xfrm>
            <a:off x="617035" y="4747704"/>
            <a:ext cx="10989733" cy="801833"/>
          </a:xfrm>
          <a:prstGeom prst="rect">
            <a:avLst/>
          </a:prstGeom>
          <a:effectLst>
            <a:outerShdw blurRad="114300" dist="38100" dir="2700000" algn="tl" rotWithShape="0">
              <a:srgbClr val="000000">
                <a:alpha val="20000"/>
              </a:srgbClr>
            </a:outerShdw>
          </a:effectLst>
        </p:spPr>
        <p:txBody>
          <a:bodyPr>
            <a:noAutofit/>
          </a:bodyPr>
          <a:lstStyle>
            <a:lvl1pPr algn="ctr">
              <a:defRPr sz="4800" b="0" spc="-67">
                <a:solidFill>
                  <a:schemeClr val="bg1"/>
                </a:solidFill>
              </a:defRPr>
            </a:lvl1pPr>
          </a:lstStyle>
          <a:p>
            <a:r>
              <a:rPr lang="en-US" noProof="0"/>
              <a:t>Click to edit Master title style</a:t>
            </a:r>
            <a:endParaRPr lang="fi-FI" noProof="0" dirty="0"/>
          </a:p>
        </p:txBody>
      </p:sp>
      <p:sp>
        <p:nvSpPr>
          <p:cNvPr id="8" name="Tekstin paikkamerkki 3"/>
          <p:cNvSpPr>
            <a:spLocks noGrp="1"/>
          </p:cNvSpPr>
          <p:nvPr>
            <p:ph type="body" sz="quarter" idx="16"/>
          </p:nvPr>
        </p:nvSpPr>
        <p:spPr>
          <a:xfrm>
            <a:off x="62598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10" name="Tekstin paikkamerkki 3"/>
          <p:cNvSpPr>
            <a:spLocks noGrp="1"/>
          </p:cNvSpPr>
          <p:nvPr>
            <p:ph type="body" sz="quarter" idx="17"/>
          </p:nvPr>
        </p:nvSpPr>
        <p:spPr>
          <a:xfrm>
            <a:off x="448132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2" name="Tekstin paikkamerkki 3"/>
          <p:cNvSpPr>
            <a:spLocks noGrp="1"/>
          </p:cNvSpPr>
          <p:nvPr>
            <p:ph type="body" sz="quarter" idx="19"/>
          </p:nvPr>
        </p:nvSpPr>
        <p:spPr>
          <a:xfrm>
            <a:off x="8336660" y="5647545"/>
            <a:ext cx="3267817" cy="633831"/>
          </a:xfrm>
          <a:effectLst>
            <a:outerShdw blurRad="88900" dist="38100" dir="2700000" algn="tl" rotWithShape="0">
              <a:srgbClr val="000000">
                <a:alpha val="20000"/>
              </a:srgbClr>
            </a:outerShdw>
          </a:effectLst>
        </p:spPr>
        <p:txBody>
          <a:bodyPr>
            <a:noAutofit/>
          </a:bodyPr>
          <a:lstStyle>
            <a:lvl1pPr marL="0" indent="0">
              <a:buNone/>
              <a:defRPr sz="1600" b="0" spc="-40" baseline="0">
                <a:solidFill>
                  <a:schemeClr val="bg1"/>
                </a:solidFill>
              </a:defRPr>
            </a:lvl1pPr>
            <a:lvl2pPr marL="335992" indent="0">
              <a:buNone/>
              <a:defRPr sz="1600">
                <a:solidFill>
                  <a:srgbClr val="FFFFFF"/>
                </a:solidFill>
              </a:defRPr>
            </a:lvl2pPr>
            <a:lvl3pPr marL="671983" indent="0">
              <a:buNone/>
              <a:defRPr sz="1600">
                <a:solidFill>
                  <a:srgbClr val="FFFFFF"/>
                </a:solidFill>
              </a:defRPr>
            </a:lvl3pPr>
            <a:lvl4pPr marL="1007975" indent="0">
              <a:buNone/>
              <a:defRPr sz="1600">
                <a:solidFill>
                  <a:srgbClr val="FFFFFF"/>
                </a:solidFill>
              </a:defRPr>
            </a:lvl4pPr>
            <a:lvl5pPr marL="1343966" indent="0">
              <a:buNone/>
              <a:defRPr sz="1600">
                <a:solidFill>
                  <a:srgbClr val="FFFFFF"/>
                </a:solidFill>
              </a:defRPr>
            </a:lvl5pPr>
          </a:lstStyle>
          <a:p>
            <a:pPr lvl="0"/>
            <a:r>
              <a:rPr lang="en-US" noProof="0"/>
              <a:t>Click to edit Master text styles</a:t>
            </a:r>
          </a:p>
        </p:txBody>
      </p:sp>
      <p:sp>
        <p:nvSpPr>
          <p:cNvPr id="2" name="Kuvan paikkamerkki 5">
            <a:extLst>
              <a:ext uri="{FF2B5EF4-FFF2-40B4-BE49-F238E27FC236}">
                <a16:creationId xmlns:a16="http://schemas.microsoft.com/office/drawing/2014/main" id="{9D760F72-F115-B316-CC63-F170329F420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Footer Placeholder 5">
            <a:extLst>
              <a:ext uri="{FF2B5EF4-FFF2-40B4-BE49-F238E27FC236}">
                <a16:creationId xmlns:a16="http://schemas.microsoft.com/office/drawing/2014/main" id="{945D6082-AAF8-8849-9C14-44FDD59CC6FA}"/>
              </a:ext>
            </a:extLst>
          </p:cNvPr>
          <p:cNvSpPr>
            <a:spLocks noGrp="1"/>
          </p:cNvSpPr>
          <p:nvPr>
            <p:ph type="ftr" sz="quarter" idx="22"/>
          </p:nvPr>
        </p:nvSpPr>
        <p:spPr/>
        <p:txBody>
          <a:bodyPr/>
          <a:lstStyle>
            <a:lvl1pPr>
              <a:defRPr>
                <a:solidFill>
                  <a:schemeClr val="bg1"/>
                </a:solidFill>
              </a:defRPr>
            </a:lvl1pPr>
          </a:lstStyle>
          <a:p>
            <a:r>
              <a:rPr lang="fi-FI" noProof="0"/>
              <a:t>© OP Pohjola / OP-Konfidentiell</a:t>
            </a:r>
          </a:p>
        </p:txBody>
      </p:sp>
      <p:sp>
        <p:nvSpPr>
          <p:cNvPr id="7" name="Slide Number Placeholder 6">
            <a:extLst>
              <a:ext uri="{FF2B5EF4-FFF2-40B4-BE49-F238E27FC236}">
                <a16:creationId xmlns:a16="http://schemas.microsoft.com/office/drawing/2014/main" id="{4063C6E9-E1E7-8D46-A6C0-FD1B08DEFA64}"/>
              </a:ext>
            </a:extLst>
          </p:cNvPr>
          <p:cNvSpPr>
            <a:spLocks noGrp="1"/>
          </p:cNvSpPr>
          <p:nvPr>
            <p:ph type="sldNum" sz="quarter" idx="23"/>
          </p:nvPr>
        </p:nvSpPr>
        <p:spPr>
          <a:xfrm>
            <a:off x="11667067" y="1"/>
            <a:ext cx="524933" cy="317500"/>
          </a:xfrm>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4" name="Date Placeholder 3">
            <a:extLst>
              <a:ext uri="{FF2B5EF4-FFF2-40B4-BE49-F238E27FC236}">
                <a16:creationId xmlns:a16="http://schemas.microsoft.com/office/drawing/2014/main" id="{15593D7D-EEF9-9C47-9669-B4CD4C275823}"/>
              </a:ext>
            </a:extLst>
          </p:cNvPr>
          <p:cNvSpPr>
            <a:spLocks noGrp="1"/>
          </p:cNvSpPr>
          <p:nvPr>
            <p:ph type="dt" sz="half" idx="21"/>
          </p:nvPr>
        </p:nvSpPr>
        <p:spPr>
          <a:xfrm>
            <a:off x="10386484" y="6365453"/>
            <a:ext cx="990600" cy="314177"/>
          </a:xfrm>
          <a:prstGeom prst="rect">
            <a:avLst/>
          </a:prstGeom>
        </p:spPr>
        <p:txBody>
          <a:bodyPr/>
          <a:lstStyle>
            <a:lvl1pPr>
              <a:defRPr>
                <a:solidFill>
                  <a:schemeClr val="bg1"/>
                </a:solidFill>
              </a:defRPr>
            </a:lvl1pPr>
          </a:lstStyle>
          <a:p>
            <a:fld id="{4CAA41C7-ACD6-EE44-BD3E-F3B1CDD52614}" type="datetime1">
              <a:rPr lang="fi-FI" noProof="0" smtClean="0"/>
              <a:t>9.12.2025</a:t>
            </a:fld>
            <a:endParaRPr lang="fi-FI" noProof="0" dirty="0"/>
          </a:p>
        </p:txBody>
      </p:sp>
    </p:spTree>
    <p:extLst>
      <p:ext uri="{BB962C8B-B14F-4D97-AF65-F5344CB8AC3E}">
        <p14:creationId xmlns:p14="http://schemas.microsoft.com/office/powerpoint/2010/main" val="2683746468"/>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Section_1">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2" name="Title 1"/>
          <p:cNvSpPr>
            <a:spLocks noGrp="1"/>
          </p:cNvSpPr>
          <p:nvPr>
            <p:ph type="ctrTitle"/>
          </p:nvPr>
        </p:nvSpPr>
        <p:spPr>
          <a:xfrm>
            <a:off x="1524000" y="1625600"/>
            <a:ext cx="9144000" cy="1825835"/>
          </a:xfrm>
          <a:effectLst>
            <a:outerShdw blurRad="88900" dist="50800" dir="2700000" algn="tl" rotWithShape="0">
              <a:prstClr val="black">
                <a:alpha val="20000"/>
              </a:prstClr>
            </a:outerShdw>
          </a:effectLst>
        </p:spPr>
        <p:txBody>
          <a:bodyPr anchor="b">
            <a:noAutofit/>
          </a:bodyPr>
          <a:lstStyle>
            <a:lvl1pPr algn="ctr">
              <a:defRPr sz="5333" spc="-133" baseline="0">
                <a:solidFill>
                  <a:schemeClr val="bg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23392"/>
            <a:ext cx="9144000" cy="591755"/>
          </a:xfrm>
          <a:effectLst>
            <a:outerShdw blurRad="88900" dist="50800" dir="2700000" algn="tl" rotWithShape="0">
              <a:prstClr val="black">
                <a:alpha val="20000"/>
              </a:prstClr>
            </a:outerShdw>
          </a:effectLst>
        </p:spPr>
        <p:txBody>
          <a:bodyPr>
            <a:noAutofit/>
          </a:bodyPr>
          <a:lstStyle>
            <a:lvl1pPr marL="0" indent="0" algn="ctr">
              <a:buNone/>
              <a:defRPr sz="3200" spc="-67">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EA8A6516-DF58-C94D-BC4B-AA42CA41D2C5}" type="datetime1">
              <a:rPr lang="fi-FI" noProof="0" smtClean="0"/>
              <a:t>9.12.2025</a:t>
            </a:fld>
            <a:endParaRPr lang="fi-FI" noProof="0"/>
          </a:p>
        </p:txBody>
      </p:sp>
    </p:spTree>
    <p:extLst>
      <p:ext uri="{BB962C8B-B14F-4D97-AF65-F5344CB8AC3E}">
        <p14:creationId xmlns:p14="http://schemas.microsoft.com/office/powerpoint/2010/main" val="1353544268"/>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Section_2">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5602"/>
            <a:ext cx="9144000" cy="1978045"/>
          </a:xfrm>
          <a:effectLst/>
        </p:spPr>
        <p:txBody>
          <a:bodyPr anchor="b">
            <a:noAutofit/>
          </a:bodyPr>
          <a:lstStyle>
            <a:lvl1pPr algn="ctr">
              <a:defRPr sz="5333" spc="-133" baseline="0">
                <a:solidFill>
                  <a:schemeClr val="tx1"/>
                </a:solidFill>
                <a:effectLst/>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1524000" y="3704827"/>
            <a:ext cx="9144000" cy="598475"/>
          </a:xfrm>
          <a:effectLst/>
        </p:spPr>
        <p:txBody>
          <a:bodyPr>
            <a:noAutofit/>
          </a:bodyPr>
          <a:lstStyle>
            <a:lvl1pPr marL="0" indent="0" algn="ctr">
              <a:buNone/>
              <a:defRPr sz="32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AF324231-8993-4445-8556-94BE5E53750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7366C02-38D4-6B4F-9D9A-7862F9D0268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34785F74-9F3B-9043-A5A4-FF6C12783DC2}"/>
              </a:ext>
            </a:extLst>
          </p:cNvPr>
          <p:cNvSpPr>
            <a:spLocks noGrp="1"/>
          </p:cNvSpPr>
          <p:nvPr>
            <p:ph type="dt" sz="half" idx="10"/>
          </p:nvPr>
        </p:nvSpPr>
        <p:spPr>
          <a:xfrm>
            <a:off x="10386484" y="6356352"/>
            <a:ext cx="990600" cy="314177"/>
          </a:xfrm>
          <a:prstGeom prst="rect">
            <a:avLst/>
          </a:prstGeom>
        </p:spPr>
        <p:txBody>
          <a:bodyPr/>
          <a:lstStyle/>
          <a:p>
            <a:fld id="{18B29C0C-CFC0-E34B-B2DB-A454A4BD4D0E}" type="datetime1">
              <a:rPr lang="fi-FI" noProof="0" smtClean="0"/>
              <a:t>9.12.2025</a:t>
            </a:fld>
            <a:endParaRPr lang="fi-FI" noProof="0"/>
          </a:p>
        </p:txBody>
      </p:sp>
    </p:spTree>
    <p:extLst>
      <p:ext uri="{BB962C8B-B14F-4D97-AF65-F5344CB8AC3E}">
        <p14:creationId xmlns:p14="http://schemas.microsoft.com/office/powerpoint/2010/main" val="34828902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F World Map with Finla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937B65-7F2A-4ADE-9EEE-EABC81F527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0020" y="81664"/>
            <a:ext cx="11471795" cy="6133602"/>
          </a:xfrm>
          <a:prstGeom prst="rect">
            <a:avLst/>
          </a:prstGeom>
        </p:spPr>
      </p:pic>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9287" y="701542"/>
            <a:ext cx="5382228" cy="1053299"/>
          </a:xfrm>
        </p:spPr>
        <p:txBody>
          <a:bodyPr>
            <a:noAutofit/>
          </a:bodyPr>
          <a:lstStyle>
            <a:lvl1pPr>
              <a:defRPr sz="3200" b="1"/>
            </a:lvl1pPr>
          </a:lstStyle>
          <a:p>
            <a:r>
              <a:rPr lang="en-US"/>
              <a:t>CLICK TO EDIT MASTER TITLE STYLE</a:t>
            </a:r>
            <a:endParaRPr lang="fi-FI"/>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509287" y="2045369"/>
            <a:ext cx="5382228" cy="4144295"/>
          </a:xfrm>
        </p:spPr>
        <p:txBody>
          <a:bodyPr>
            <a:normAutofit/>
          </a:bodyPr>
          <a:lstStyle>
            <a:lvl1pPr marL="228600" indent="-228600">
              <a:buFont typeface="Wingdings" panose="05000000000000000000" pitchFamily="2" charset="2"/>
              <a:buChar char="§"/>
              <a:defRPr sz="20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spTree>
    <p:extLst>
      <p:ext uri="{BB962C8B-B14F-4D97-AF65-F5344CB8AC3E}">
        <p14:creationId xmlns:p14="http://schemas.microsoft.com/office/powerpoint/2010/main" val="152834195"/>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showMasterSp="0" preserve="1" userDrawn="1">
  <p:cSld name="Section_3">
    <p:spTree>
      <p:nvGrpSpPr>
        <p:cNvPr id="1" name=""/>
        <p:cNvGrpSpPr/>
        <p:nvPr/>
      </p:nvGrpSpPr>
      <p:grpSpPr>
        <a:xfrm>
          <a:off x="0" y="0"/>
          <a:ext cx="0" cy="0"/>
          <a:chOff x="0" y="0"/>
          <a:chExt cx="0" cy="0"/>
        </a:xfrm>
      </p:grpSpPr>
      <p:sp>
        <p:nvSpPr>
          <p:cNvPr id="7" name="Picture Placeholder 43">
            <a:extLst>
              <a:ext uri="{FF2B5EF4-FFF2-40B4-BE49-F238E27FC236}">
                <a16:creationId xmlns:a16="http://schemas.microsoft.com/office/drawing/2014/main" id="{080B1AAB-260D-0FB9-4651-9581F15EC437}"/>
              </a:ext>
              <a:ext uri="{C183D7F6-B498-43B3-948B-1728B52AA6E4}">
                <adec:decorative xmlns:adec="http://schemas.microsoft.com/office/drawing/2017/decorative" val="1"/>
              </a:ext>
            </a:extLst>
          </p:cNvPr>
          <p:cNvSpPr>
            <a:spLocks noGrp="1" noChangeAspect="1"/>
          </p:cNvSpPr>
          <p:nvPr>
            <p:ph type="pic" sz="quarter" idx="12"/>
          </p:nvPr>
        </p:nvSpPr>
        <p:spPr>
          <a:xfrm>
            <a:off x="6096000" y="0"/>
            <a:ext cx="6096000" cy="6858000"/>
          </a:xfrm>
          <a:solidFill>
            <a:schemeClr val="accent2"/>
          </a:solidFill>
        </p:spPr>
        <p:txBody>
          <a:bodyPr/>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US" noProof="0"/>
              <a:t>Click icon to add picture</a:t>
            </a:r>
            <a:endParaRPr lang="fi-FI" noProof="0" dirty="0"/>
          </a:p>
        </p:txBody>
      </p:sp>
      <p:sp>
        <p:nvSpPr>
          <p:cNvPr id="2" name="Title 1"/>
          <p:cNvSpPr>
            <a:spLocks noGrp="1"/>
          </p:cNvSpPr>
          <p:nvPr>
            <p:ph type="ctrTitle"/>
          </p:nvPr>
        </p:nvSpPr>
        <p:spPr>
          <a:xfrm>
            <a:off x="514759" y="1634379"/>
            <a:ext cx="4987272" cy="1485464"/>
          </a:xfrm>
          <a:effectLst/>
        </p:spPr>
        <p:txBody>
          <a:bodyPr anchor="ctr" anchorCtr="0">
            <a:noAutofit/>
          </a:bodyPr>
          <a:lstStyle>
            <a:lvl1pPr algn="l">
              <a:lnSpc>
                <a:spcPts val="4267"/>
              </a:lnSpc>
              <a:defRPr sz="4267" spc="-133" baseline="0">
                <a:solidFill>
                  <a:schemeClr val="tx1"/>
                </a:solidFill>
                <a:effectLst/>
              </a:defRPr>
            </a:lvl1pPr>
          </a:lstStyle>
          <a:p>
            <a:r>
              <a:rPr lang="en-US"/>
              <a:t>Click to edit Master title style</a:t>
            </a:r>
            <a:endParaRPr lang="en-US" dirty="0"/>
          </a:p>
        </p:txBody>
      </p:sp>
      <p:sp>
        <p:nvSpPr>
          <p:cNvPr id="4" name="Kuvan paikkamerkki 5">
            <a:extLst>
              <a:ext uri="{FF2B5EF4-FFF2-40B4-BE49-F238E27FC236}">
                <a16:creationId xmlns:a16="http://schemas.microsoft.com/office/drawing/2014/main" id="{E1B147BD-32B4-C4EC-9DEE-7AB3A4B7801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30" name="Footer Placeholder 29">
            <a:extLst>
              <a:ext uri="{FF2B5EF4-FFF2-40B4-BE49-F238E27FC236}">
                <a16:creationId xmlns:a16="http://schemas.microsoft.com/office/drawing/2014/main" id="{E38F7289-28C6-F749-B3A8-12110C3CE4AB}"/>
              </a:ext>
            </a:extLst>
          </p:cNvPr>
          <p:cNvSpPr>
            <a:spLocks noGrp="1"/>
          </p:cNvSpPr>
          <p:nvPr>
            <p:ph type="ftr" sz="quarter" idx="16"/>
          </p:nvPr>
        </p:nvSpPr>
        <p:spPr>
          <a:xfrm>
            <a:off x="514759" y="6358717"/>
            <a:ext cx="2400000" cy="314177"/>
          </a:xfrm>
        </p:spPr>
        <p:txBody>
          <a:bodyPr/>
          <a:lstStyle/>
          <a:p>
            <a:r>
              <a:rPr lang="fi-FI"/>
              <a:t>© OP Pohjola / OP-Konfidentiell</a:t>
            </a:r>
            <a:endParaRPr lang="fi-FI" dirty="0"/>
          </a:p>
        </p:txBody>
      </p:sp>
      <p:sp>
        <p:nvSpPr>
          <p:cNvPr id="31" name="Slide Number Placeholder 30">
            <a:extLst>
              <a:ext uri="{FF2B5EF4-FFF2-40B4-BE49-F238E27FC236}">
                <a16:creationId xmlns:a16="http://schemas.microsoft.com/office/drawing/2014/main" id="{0BA3D083-FE50-894C-8276-A747B70E7217}"/>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smtClean="0"/>
              <a:pPr/>
              <a:t>‹#›</a:t>
            </a:fld>
            <a:endParaRPr lang="fi-FI" dirty="0"/>
          </a:p>
        </p:txBody>
      </p:sp>
      <p:sp>
        <p:nvSpPr>
          <p:cNvPr id="29" name="Date Placeholder 28">
            <a:extLst>
              <a:ext uri="{FF2B5EF4-FFF2-40B4-BE49-F238E27FC236}">
                <a16:creationId xmlns:a16="http://schemas.microsoft.com/office/drawing/2014/main" id="{08D34EFE-E883-3E4A-B42D-A21FB29C3899}"/>
              </a:ext>
            </a:extLst>
          </p:cNvPr>
          <p:cNvSpPr>
            <a:spLocks noGrp="1"/>
          </p:cNvSpPr>
          <p:nvPr>
            <p:ph type="dt" sz="half" idx="15"/>
          </p:nvPr>
        </p:nvSpPr>
        <p:spPr>
          <a:xfrm>
            <a:off x="10386484" y="6358717"/>
            <a:ext cx="990600" cy="314177"/>
          </a:xfrm>
          <a:prstGeom prst="rect">
            <a:avLst/>
          </a:prstGeom>
        </p:spPr>
        <p:txBody>
          <a:bodyPr/>
          <a:lstStyle>
            <a:lvl1pPr>
              <a:defRPr>
                <a:solidFill>
                  <a:schemeClr val="bg1"/>
                </a:solidFill>
              </a:defRPr>
            </a:lvl1pPr>
          </a:lstStyle>
          <a:p>
            <a:fld id="{54D98A81-B317-4D40-88E4-66026497E1DA}" type="datetime1">
              <a:rPr lang="fi-FI" smtClean="0"/>
              <a:t>9.12.2025</a:t>
            </a:fld>
            <a:endParaRPr lang="fi-FI" dirty="0"/>
          </a:p>
        </p:txBody>
      </p:sp>
    </p:spTree>
    <p:extLst>
      <p:ext uri="{BB962C8B-B14F-4D97-AF65-F5344CB8AC3E}">
        <p14:creationId xmlns:p14="http://schemas.microsoft.com/office/powerpoint/2010/main" val="288211005"/>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Section_4">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1215815"/>
            <a:ext cx="6167824" cy="579212"/>
          </a:xfrm>
        </p:spPr>
        <p:txBody>
          <a:bodyPr anchor="ctr"/>
          <a:lstStyle>
            <a:lvl1pPr>
              <a:defRPr spc="-67" baseline="0"/>
            </a:lvl1pPr>
          </a:lstStyle>
          <a:p>
            <a:r>
              <a:rPr lang="en-US" noProof="0"/>
              <a:t>Click to edit Master title style</a:t>
            </a:r>
            <a:endParaRPr lang="fi-FI" noProof="0" dirty="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7CCAE487-8F22-134F-95BD-1C61EE268774}" type="datetime1">
              <a:rPr lang="fi-FI" noProof="0" smtClean="0"/>
              <a:t>9.12.2025</a:t>
            </a:fld>
            <a:endParaRPr lang="fi-FI" noProof="0"/>
          </a:p>
        </p:txBody>
      </p:sp>
    </p:spTree>
    <p:extLst>
      <p:ext uri="{BB962C8B-B14F-4D97-AF65-F5344CB8AC3E}">
        <p14:creationId xmlns:p14="http://schemas.microsoft.com/office/powerpoint/2010/main" val="1618534931"/>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Section_5">
    <p:spTree>
      <p:nvGrpSpPr>
        <p:cNvPr id="1" name=""/>
        <p:cNvGrpSpPr/>
        <p:nvPr/>
      </p:nvGrpSpPr>
      <p:grpSpPr>
        <a:xfrm>
          <a:off x="0" y="0"/>
          <a:ext cx="0" cy="0"/>
          <a:chOff x="0" y="0"/>
          <a:chExt cx="0" cy="0"/>
        </a:xfrm>
      </p:grpSpPr>
      <p:sp>
        <p:nvSpPr>
          <p:cNvPr id="7"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lstStyle>
            <a:lvl1pPr marL="0" indent="0">
              <a:buNone/>
              <a:defRPr baseline="0">
                <a:solidFill>
                  <a:schemeClr val="bg2"/>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4" name="Title 1">
            <a:extLst>
              <a:ext uri="{FF2B5EF4-FFF2-40B4-BE49-F238E27FC236}">
                <a16:creationId xmlns:a16="http://schemas.microsoft.com/office/drawing/2014/main" id="{B6A021AE-6C78-5A46-CCCC-866DA0C76D67}"/>
              </a:ext>
            </a:extLst>
          </p:cNvPr>
          <p:cNvSpPr>
            <a:spLocks noGrp="1"/>
          </p:cNvSpPr>
          <p:nvPr>
            <p:ph type="ctrTitle"/>
          </p:nvPr>
        </p:nvSpPr>
        <p:spPr>
          <a:xfrm>
            <a:off x="510012" y="3971454"/>
            <a:ext cx="9144000" cy="1701097"/>
          </a:xfrm>
          <a:effectLst>
            <a:outerShdw blurRad="88900" dist="50800" dir="2700000" algn="tl" rotWithShape="0">
              <a:prstClr val="black">
                <a:alpha val="20000"/>
              </a:prstClr>
            </a:outerShdw>
          </a:effectLst>
        </p:spPr>
        <p:txBody>
          <a:bodyPr anchor="b">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0" name="Footer Placeholder 9">
            <a:extLst>
              <a:ext uri="{FF2B5EF4-FFF2-40B4-BE49-F238E27FC236}">
                <a16:creationId xmlns:a16="http://schemas.microsoft.com/office/drawing/2014/main" id="{5CDB689A-9543-4B4E-B72C-4D9752684D87}"/>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1" name="Slide Number Placeholder 10">
            <a:extLst>
              <a:ext uri="{FF2B5EF4-FFF2-40B4-BE49-F238E27FC236}">
                <a16:creationId xmlns:a16="http://schemas.microsoft.com/office/drawing/2014/main" id="{DAF0CF8B-E8BC-7F45-BC72-BB8E036995C9}"/>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9" name="Date Placeholder 8">
            <a:extLst>
              <a:ext uri="{FF2B5EF4-FFF2-40B4-BE49-F238E27FC236}">
                <a16:creationId xmlns:a16="http://schemas.microsoft.com/office/drawing/2014/main" id="{A428F73B-8441-564F-9BF2-60AD33F2DBD1}"/>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2FDAA70D-9338-334E-9C49-7EE7CE4BA6D8}" type="datetime1">
              <a:rPr lang="fi-FI" noProof="0" smtClean="0"/>
              <a:t>9.12.2025</a:t>
            </a:fld>
            <a:endParaRPr lang="fi-FI" noProof="0"/>
          </a:p>
        </p:txBody>
      </p:sp>
      <p:sp>
        <p:nvSpPr>
          <p:cNvPr id="3" name="Kuvan paikkamerkki 5">
            <a:extLst>
              <a:ext uri="{FF2B5EF4-FFF2-40B4-BE49-F238E27FC236}">
                <a16:creationId xmlns:a16="http://schemas.microsoft.com/office/drawing/2014/main" id="{2992D068-0CB3-DB3A-192B-E7EADD732026}"/>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637685424"/>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Section_6">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anchor="ctr"/>
          <a:lstStyle>
            <a:lvl1pPr marL="0" indent="0">
              <a:buNone/>
              <a:defRPr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377227" y="636709"/>
            <a:ext cx="9144000" cy="988892"/>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6D0368DD-7A6D-9A41-954F-FCE837EA0895}"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1241914975"/>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Section_7">
    <p:spTree>
      <p:nvGrpSpPr>
        <p:cNvPr id="1" name=""/>
        <p:cNvGrpSpPr/>
        <p:nvPr/>
      </p:nvGrpSpPr>
      <p:grpSpPr>
        <a:xfrm>
          <a:off x="0" y="0"/>
          <a:ext cx="0" cy="0"/>
          <a:chOff x="0" y="0"/>
          <a:chExt cx="0" cy="0"/>
        </a:xfrm>
      </p:grpSpPr>
      <p:sp>
        <p:nvSpPr>
          <p:cNvPr id="8" name="Picture Placeholder 43">
            <a:extLst>
              <a:ext uri="{C183D7F6-B498-43B3-948B-1728B52AA6E4}">
                <adec:decorative xmlns:adec="http://schemas.microsoft.com/office/drawing/2017/decorative" val="1"/>
              </a:ext>
            </a:extLst>
          </p:cNvPr>
          <p:cNvSpPr>
            <a:spLocks noGrp="1" noChangeAspect="1"/>
          </p:cNvSpPr>
          <p:nvPr>
            <p:ph type="pic" sz="quarter" idx="12" hasCustomPrompt="1"/>
          </p:nvPr>
        </p:nvSpPr>
        <p:spPr>
          <a:xfrm>
            <a:off x="0" y="0"/>
            <a:ext cx="12192000" cy="6858000"/>
          </a:xfrm>
          <a:solidFill>
            <a:schemeClr val="accent2"/>
          </a:solidFill>
        </p:spPr>
        <p:txBody>
          <a:bodyPr lIns="90000"/>
          <a:lstStyle>
            <a:lvl1pPr marL="0" indent="0">
              <a:buNone/>
              <a:defRPr sz="2133" baseline="0">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ctrTitle"/>
          </p:nvPr>
        </p:nvSpPr>
        <p:spPr>
          <a:xfrm>
            <a:off x="510013" y="1436484"/>
            <a:ext cx="5537703" cy="1701097"/>
          </a:xfrm>
          <a:effectLst>
            <a:outerShdw blurRad="88900" dist="50800" dir="2700000" algn="tl" rotWithShape="0">
              <a:prstClr val="black">
                <a:alpha val="20000"/>
              </a:prstClr>
            </a:outerShdw>
          </a:effectLst>
        </p:spPr>
        <p:txBody>
          <a:bodyPr anchor="t">
            <a:noAutofit/>
          </a:bodyPr>
          <a:lstStyle>
            <a:lvl1pPr algn="l">
              <a:defRPr sz="5333" spc="-133" baseline="0">
                <a:solidFill>
                  <a:schemeClr val="bg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 uri="{C183D7F6-B498-43B3-948B-1728B52AA6E4}">
                <adec:decorative xmlns:adec="http://schemas.microsoft.com/office/drawing/2017/decorative" val="0"/>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117768"/>
            <a:ext cx="5033433" cy="759033"/>
          </a:xfrm>
          <a:noFill/>
          <a:ln>
            <a:noFill/>
          </a:ln>
        </p:spPr>
        <p:txBody>
          <a:bodyPr lIns="0" rIns="0" anchor="b"/>
          <a:lstStyle>
            <a:lvl1pPr marL="0" indent="0">
              <a:lnSpc>
                <a:spcPts val="2133"/>
              </a:lnSpc>
              <a:spcBef>
                <a:spcPts val="0"/>
              </a:spcBef>
              <a:buNone/>
              <a:defRPr sz="2133">
                <a:solidFill>
                  <a:schemeClr val="bg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bg1"/>
                </a:solidFill>
              </a:defRPr>
            </a:lvl1pPr>
          </a:lstStyle>
          <a:p>
            <a:r>
              <a:rPr lang="fi-FI" noProof="0"/>
              <a:t>© OP Pohjola / OP-Konfidentiell</a:t>
            </a:r>
            <a:endParaRPr lang="fi-FI" noProof="0" dirty="0"/>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bg1"/>
                </a:solidFill>
              </a:defRPr>
            </a:lvl1pPr>
          </a:lstStyle>
          <a:p>
            <a:fld id="{F1DF39C7-6243-DF40-B7B2-0B8049C8A824}" type="datetime1">
              <a:rPr lang="fi-FI" noProof="0" smtClean="0"/>
              <a:t>9.12.2025</a:t>
            </a:fld>
            <a:endParaRPr lang="fi-FI" noProof="0"/>
          </a:p>
        </p:txBody>
      </p:sp>
      <p:sp>
        <p:nvSpPr>
          <p:cNvPr id="4" name="Kuvan paikkamerkki 5">
            <a:extLst>
              <a:ext uri="{FF2B5EF4-FFF2-40B4-BE49-F238E27FC236}">
                <a16:creationId xmlns:a16="http://schemas.microsoft.com/office/drawing/2014/main" id="{ABC25AD9-1883-483A-99D1-86617A2E376D}"/>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dirty="0"/>
              <a:t> </a:t>
            </a:r>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3" name="Text Placeholder 4">
            <a:extLst>
              <a:ext uri="{FF2B5EF4-FFF2-40B4-BE49-F238E27FC236}">
                <a16:creationId xmlns:a16="http://schemas.microsoft.com/office/drawing/2014/main" id="{59AECD13-77C4-AFD0-3C5B-E0734C4D4711}"/>
              </a:ext>
              <a:ext uri="{C183D7F6-B498-43B3-948B-1728B52AA6E4}">
                <adec:decorative xmlns:adec="http://schemas.microsoft.com/office/drawing/2017/decorative" val="1"/>
              </a:ext>
            </a:extLst>
          </p:cNvPr>
          <p:cNvSpPr>
            <a:spLocks noGrp="1"/>
          </p:cNvSpPr>
          <p:nvPr>
            <p:ph type="body" sz="quarter" idx="25"/>
          </p:nvPr>
        </p:nvSpPr>
        <p:spPr>
          <a:xfrm flipV="1">
            <a:off x="6679612" y="4895070"/>
            <a:ext cx="5033433" cy="60959"/>
          </a:xfrm>
          <a:blipFill>
            <a:blip r:embed="rId4">
              <a:extLst>
                <a:ext uri="{96DAC541-7B7A-43D3-8B79-37D633B846F1}">
                  <asvg:svgBlip xmlns:asvg="http://schemas.microsoft.com/office/drawing/2016/SVG/main" r:embed="rId5"/>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1583095263"/>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Section_8">
    <p:spTree>
      <p:nvGrpSpPr>
        <p:cNvPr id="1" name=""/>
        <p:cNvGrpSpPr/>
        <p:nvPr/>
      </p:nvGrpSpPr>
      <p:grpSpPr>
        <a:xfrm>
          <a:off x="0" y="0"/>
          <a:ext cx="0" cy="0"/>
          <a:chOff x="0" y="0"/>
          <a:chExt cx="0" cy="0"/>
        </a:xfrm>
      </p:grpSpPr>
      <p:sp>
        <p:nvSpPr>
          <p:cNvPr id="2" name="Title 1"/>
          <p:cNvSpPr>
            <a:spLocks noGrp="1"/>
          </p:cNvSpPr>
          <p:nvPr>
            <p:ph type="ctrTitle"/>
          </p:nvPr>
        </p:nvSpPr>
        <p:spPr>
          <a:xfrm>
            <a:off x="510013" y="1436484"/>
            <a:ext cx="5537703" cy="1701097"/>
          </a:xfrm>
          <a:effectLst/>
        </p:spPr>
        <p:txBody>
          <a:bodyPr anchor="t">
            <a:noAutofit/>
          </a:bodyPr>
          <a:lstStyle>
            <a:lvl1pPr algn="l">
              <a:defRPr sz="5333" spc="-133" baseline="0">
                <a:solidFill>
                  <a:schemeClr val="tx1"/>
                </a:solidFill>
                <a:effectLst/>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86B00206-4020-B1C9-A512-3E0C160E1D73}"/>
              </a:ext>
            </a:extLst>
          </p:cNvPr>
          <p:cNvSpPr>
            <a:spLocks noGrp="1"/>
          </p:cNvSpPr>
          <p:nvPr>
            <p:ph type="body" sz="quarter" idx="18"/>
          </p:nvPr>
        </p:nvSpPr>
        <p:spPr>
          <a:xfrm>
            <a:off x="6679612" y="14968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23" name="Text Placeholder 4">
            <a:extLst>
              <a:ext uri="{FF2B5EF4-FFF2-40B4-BE49-F238E27FC236}">
                <a16:creationId xmlns:a16="http://schemas.microsoft.com/office/drawing/2014/main" id="{E720A0E7-FA0A-ACD5-E3A8-EFF90C77F767}"/>
              </a:ext>
            </a:extLst>
          </p:cNvPr>
          <p:cNvSpPr>
            <a:spLocks noGrp="1"/>
          </p:cNvSpPr>
          <p:nvPr>
            <p:ph type="body" sz="quarter" idx="20"/>
          </p:nvPr>
        </p:nvSpPr>
        <p:spPr>
          <a:xfrm>
            <a:off x="6679612" y="237288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5" name="Text Placeholder 4">
            <a:extLst>
              <a:ext uri="{FF2B5EF4-FFF2-40B4-BE49-F238E27FC236}">
                <a16:creationId xmlns:a16="http://schemas.microsoft.com/office/drawing/2014/main" id="{76979BD3-F6AE-C4A8-24D5-300264C2B639}"/>
              </a:ext>
            </a:extLst>
          </p:cNvPr>
          <p:cNvSpPr>
            <a:spLocks noGrp="1"/>
          </p:cNvSpPr>
          <p:nvPr>
            <p:ph type="body" sz="quarter" idx="22"/>
          </p:nvPr>
        </p:nvSpPr>
        <p:spPr>
          <a:xfrm>
            <a:off x="6679612" y="3230447"/>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27" name="Text Placeholder 4">
            <a:extLst>
              <a:ext uri="{FF2B5EF4-FFF2-40B4-BE49-F238E27FC236}">
                <a16:creationId xmlns:a16="http://schemas.microsoft.com/office/drawing/2014/main" id="{5731BD1C-7A37-18B9-4A19-88EDFBFFFBC1}"/>
              </a:ext>
            </a:extLst>
          </p:cNvPr>
          <p:cNvSpPr>
            <a:spLocks noGrp="1"/>
          </p:cNvSpPr>
          <p:nvPr>
            <p:ph type="body" sz="quarter" idx="24"/>
          </p:nvPr>
        </p:nvSpPr>
        <p:spPr>
          <a:xfrm>
            <a:off x="6679612" y="4094543"/>
            <a:ext cx="5033433" cy="759464"/>
          </a:xfrm>
          <a:noFill/>
          <a:ln>
            <a:noFill/>
          </a:ln>
        </p:spPr>
        <p:txBody>
          <a:bodyPr lIns="0" rIns="0" anchor="b"/>
          <a:lstStyle>
            <a:lvl1pPr marL="0" indent="0">
              <a:lnSpc>
                <a:spcPts val="2133"/>
              </a:lnSpc>
              <a:spcBef>
                <a:spcPts val="0"/>
              </a:spcBef>
              <a:buNone/>
              <a:defRPr sz="2133">
                <a:solidFill>
                  <a:schemeClr val="tx1"/>
                </a:solidFill>
              </a:defRPr>
            </a:lvl1pPr>
          </a:lstStyle>
          <a:p>
            <a:pPr lvl="0"/>
            <a:r>
              <a:rPr lang="en-US" noProof="0"/>
              <a:t>Click to edit Master text styles</a:t>
            </a:r>
          </a:p>
        </p:txBody>
      </p:sp>
      <p:sp>
        <p:nvSpPr>
          <p:cNvPr id="11" name="Footer Placeholder 10">
            <a:extLst>
              <a:ext uri="{FF2B5EF4-FFF2-40B4-BE49-F238E27FC236}">
                <a16:creationId xmlns:a16="http://schemas.microsoft.com/office/drawing/2014/main" id="{85850B64-3E82-9C40-9109-73DDE872A51A}"/>
              </a:ext>
            </a:extLst>
          </p:cNvPr>
          <p:cNvSpPr>
            <a:spLocks noGrp="1"/>
          </p:cNvSpPr>
          <p:nvPr>
            <p:ph type="ftr" sz="quarter" idx="16"/>
          </p:nvPr>
        </p:nvSpPr>
        <p:spPr/>
        <p:txBody>
          <a:bodyPr/>
          <a:lstStyle>
            <a:lvl1pPr>
              <a:defRPr>
                <a:solidFill>
                  <a:schemeClr val="tx1"/>
                </a:solidFill>
              </a:defRPr>
            </a:lvl1pPr>
          </a:lstStyle>
          <a:p>
            <a:r>
              <a:rPr lang="fi-FI" noProof="0"/>
              <a:t>© OP Pohjola / OP-Konfidentiell</a:t>
            </a:r>
          </a:p>
        </p:txBody>
      </p:sp>
      <p:sp>
        <p:nvSpPr>
          <p:cNvPr id="12" name="Slide Number Placeholder 11">
            <a:extLst>
              <a:ext uri="{FF2B5EF4-FFF2-40B4-BE49-F238E27FC236}">
                <a16:creationId xmlns:a16="http://schemas.microsoft.com/office/drawing/2014/main" id="{15210A9D-3438-D946-99D8-E88BBD12E4C4}"/>
              </a:ext>
            </a:extLst>
          </p:cNvPr>
          <p:cNvSpPr>
            <a:spLocks noGrp="1"/>
          </p:cNvSpPr>
          <p:nvPr>
            <p:ph type="sldNum" sz="quarter" idx="17"/>
          </p:nvPr>
        </p:nvSpPr>
        <p:spPr/>
        <p:txBody>
          <a:bodyPr/>
          <a:lstStyle>
            <a:lvl1pPr>
              <a:defRPr>
                <a:solidFill>
                  <a:schemeClr val="tx1"/>
                </a:solidFill>
              </a:defRPr>
            </a:lvl1pPr>
          </a:lstStyle>
          <a:p>
            <a:fld id="{2CFBC310-412D-4841-958B-3949C676B8F0}" type="slidenum">
              <a:rPr lang="fi-FI" noProof="0" smtClean="0"/>
              <a:pPr/>
              <a:t>‹#›</a:t>
            </a:fld>
            <a:endParaRPr lang="fi-FI" noProof="0"/>
          </a:p>
        </p:txBody>
      </p:sp>
      <p:sp>
        <p:nvSpPr>
          <p:cNvPr id="10" name="Date Placeholder 9">
            <a:extLst>
              <a:ext uri="{FF2B5EF4-FFF2-40B4-BE49-F238E27FC236}">
                <a16:creationId xmlns:a16="http://schemas.microsoft.com/office/drawing/2014/main" id="{191D04B8-072B-7A4B-8DD2-9932E249102E}"/>
              </a:ext>
            </a:extLst>
          </p:cNvPr>
          <p:cNvSpPr>
            <a:spLocks noGrp="1"/>
          </p:cNvSpPr>
          <p:nvPr>
            <p:ph type="dt" sz="half" idx="15"/>
          </p:nvPr>
        </p:nvSpPr>
        <p:spPr>
          <a:xfrm>
            <a:off x="10386484" y="6356352"/>
            <a:ext cx="990600" cy="314177"/>
          </a:xfrm>
          <a:prstGeom prst="rect">
            <a:avLst/>
          </a:prstGeom>
        </p:spPr>
        <p:txBody>
          <a:bodyPr/>
          <a:lstStyle>
            <a:lvl1pPr>
              <a:defRPr>
                <a:solidFill>
                  <a:schemeClr val="tx1"/>
                </a:solidFill>
              </a:defRPr>
            </a:lvl1pPr>
          </a:lstStyle>
          <a:p>
            <a:fld id="{AFA3BEBC-5AA8-414F-BC02-FC6645470014}" type="datetime1">
              <a:rPr lang="fi-FI" noProof="0" smtClean="0"/>
              <a:t>9.12.2025</a:t>
            </a:fld>
            <a:endParaRPr lang="fi-FI" noProof="0"/>
          </a:p>
        </p:txBody>
      </p:sp>
      <p:sp>
        <p:nvSpPr>
          <p:cNvPr id="22" name="Text Placeholder 4">
            <a:extLst>
              <a:ext uri="{FF2B5EF4-FFF2-40B4-BE49-F238E27FC236}">
                <a16:creationId xmlns:a16="http://schemas.microsoft.com/office/drawing/2014/main" id="{A1C12555-98FF-178C-CB38-3CC392573FC2}"/>
              </a:ext>
              <a:ext uri="{C183D7F6-B498-43B3-948B-1728B52AA6E4}">
                <adec:decorative xmlns:adec="http://schemas.microsoft.com/office/drawing/2017/decorative" val="1"/>
              </a:ext>
            </a:extLst>
          </p:cNvPr>
          <p:cNvSpPr>
            <a:spLocks noGrp="1"/>
          </p:cNvSpPr>
          <p:nvPr>
            <p:ph type="body" sz="quarter" idx="19"/>
          </p:nvPr>
        </p:nvSpPr>
        <p:spPr>
          <a:xfrm flipV="1">
            <a:off x="6679612" y="22714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4" name="Text Placeholder 4">
            <a:extLst>
              <a:ext uri="{FF2B5EF4-FFF2-40B4-BE49-F238E27FC236}">
                <a16:creationId xmlns:a16="http://schemas.microsoft.com/office/drawing/2014/main" id="{E8340034-8444-B892-7CB9-ECD2D5BA583F}"/>
              </a:ext>
              <a:ext uri="{C183D7F6-B498-43B3-948B-1728B52AA6E4}">
                <adec:decorative xmlns:adec="http://schemas.microsoft.com/office/drawing/2017/decorative" val="1"/>
              </a:ext>
            </a:extLst>
          </p:cNvPr>
          <p:cNvSpPr>
            <a:spLocks noGrp="1"/>
          </p:cNvSpPr>
          <p:nvPr>
            <p:ph type="body" sz="quarter" idx="21"/>
          </p:nvPr>
        </p:nvSpPr>
        <p:spPr>
          <a:xfrm flipV="1">
            <a:off x="6679612" y="31475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6" name="Text Placeholder 4">
            <a:extLst>
              <a:ext uri="{FF2B5EF4-FFF2-40B4-BE49-F238E27FC236}">
                <a16:creationId xmlns:a16="http://schemas.microsoft.com/office/drawing/2014/main" id="{8992F6C0-C7B6-C3FC-DCC3-F88AA9638995}"/>
              </a:ext>
              <a:ext uri="{C183D7F6-B498-43B3-948B-1728B52AA6E4}">
                <adec:decorative xmlns:adec="http://schemas.microsoft.com/office/drawing/2017/decorative" val="1"/>
              </a:ext>
            </a:extLst>
          </p:cNvPr>
          <p:cNvSpPr>
            <a:spLocks noGrp="1"/>
          </p:cNvSpPr>
          <p:nvPr>
            <p:ph type="body" sz="quarter" idx="23"/>
          </p:nvPr>
        </p:nvSpPr>
        <p:spPr>
          <a:xfrm flipV="1">
            <a:off x="6679612" y="40050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28" name="Text Placeholder 4">
            <a:extLst>
              <a:ext uri="{FF2B5EF4-FFF2-40B4-BE49-F238E27FC236}">
                <a16:creationId xmlns:a16="http://schemas.microsoft.com/office/drawing/2014/main" id="{94A65919-FD50-B358-8439-3A7958A5D616}"/>
              </a:ext>
              <a:ext uri="{C183D7F6-B498-43B3-948B-1728B52AA6E4}">
                <adec:decorative xmlns:adec="http://schemas.microsoft.com/office/drawing/2017/decorative" val="1"/>
              </a:ext>
            </a:extLst>
          </p:cNvPr>
          <p:cNvSpPr>
            <a:spLocks noGrp="1"/>
          </p:cNvSpPr>
          <p:nvPr>
            <p:ph type="body" sz="quarter" idx="25"/>
          </p:nvPr>
        </p:nvSpPr>
        <p:spPr>
          <a:xfrm flipV="1">
            <a:off x="6679612" y="486916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Tree>
    <p:extLst>
      <p:ext uri="{BB962C8B-B14F-4D97-AF65-F5344CB8AC3E}">
        <p14:creationId xmlns:p14="http://schemas.microsoft.com/office/powerpoint/2010/main" val="3110091077"/>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p>
            <a:fld id="{98924B59-7DAC-C448-90E8-77AB7B5CC573}" type="datetime1">
              <a:rPr lang="fi-FI" noProof="0" smtClean="0"/>
              <a:t>9.12.2025</a:t>
            </a:fld>
            <a:endParaRPr lang="fi-FI" noProof="0"/>
          </a:p>
        </p:txBody>
      </p:sp>
    </p:spTree>
    <p:extLst>
      <p:ext uri="{BB962C8B-B14F-4D97-AF65-F5344CB8AC3E}">
        <p14:creationId xmlns:p14="http://schemas.microsoft.com/office/powerpoint/2010/main" val="823010138"/>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05A6B9F1-C18D-124F-F87A-845B4E12A44B}"/>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tiedostosta/Picture </a:t>
            </a:r>
            <a:r>
              <a:rPr lang="fi-FI" noProof="0" dirty="0" err="1"/>
              <a:t>from</a:t>
            </a:r>
            <a:r>
              <a:rPr lang="fi-FI" noProof="0" dirty="0"/>
              <a:t> </a:t>
            </a:r>
            <a:r>
              <a:rPr lang="fi-FI" noProof="0" dirty="0" err="1"/>
              <a:t>file</a:t>
            </a:r>
            <a:endParaRPr lang="fi-FI" noProof="0" dirty="0"/>
          </a:p>
        </p:txBody>
      </p:sp>
      <p:sp>
        <p:nvSpPr>
          <p:cNvPr id="2" name="Title 1"/>
          <p:cNvSpPr>
            <a:spLocks noGrp="1"/>
          </p:cNvSpPr>
          <p:nvPr>
            <p:ph type="title"/>
          </p:nvPr>
        </p:nvSpPr>
        <p:spPr>
          <a:xfrm>
            <a:off x="522410" y="495610"/>
            <a:ext cx="6013857" cy="1077093"/>
          </a:xfrm>
        </p:spPr>
        <p:txBody>
          <a:bodyPr/>
          <a:lstStyle>
            <a:lvl1pPr>
              <a:defRPr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6015359" cy="4535785"/>
          </a:xfrm>
        </p:spPr>
        <p:txBody>
          <a:bodyPr>
            <a:noAutofit/>
          </a:bodyPr>
          <a:lstStyle>
            <a:lvl1pPr marL="241294" indent="-287993">
              <a:buClr>
                <a:schemeClr val="accent1"/>
              </a:buClr>
              <a:buFont typeface="+mj-lt"/>
              <a:buAutoNum type="arabicPeriod"/>
              <a:tabLst/>
              <a:defRPr sz="2133" spc="-27" baseline="0">
                <a:solidFill>
                  <a:schemeClr val="tx1"/>
                </a:solidFill>
              </a:defRPr>
            </a:lvl1pPr>
            <a:lvl2pPr marL="575986" indent="-287993">
              <a:buFont typeface="+mj-lt"/>
              <a:buAutoNum type="arabicPeriod"/>
              <a:tabLst/>
              <a:defRPr sz="2133" spc="-27" baseline="0"/>
            </a:lvl2pPr>
            <a:lvl3pPr marL="863978" indent="-287993">
              <a:buFont typeface="+mj-lt"/>
              <a:buAutoNum type="arabicPeriod"/>
              <a:tabLst/>
              <a:defRPr sz="2133" spc="-27" baseline="0"/>
            </a:lvl3pPr>
            <a:lvl4pPr marL="1151971" indent="-287993">
              <a:buFont typeface="+mj-lt"/>
              <a:buAutoNum type="arabicPeriod"/>
              <a:tabLst/>
              <a:defRPr sz="2133" spc="-27" baseline="0"/>
            </a:lvl4pPr>
            <a:lvl5pPr marL="1439964" indent="-287993">
              <a:buFont typeface="+mj-lt"/>
              <a:buAutoNum type="arabicPeriod"/>
              <a:tabLst/>
              <a:defRPr sz="2133" spc="-27" baseline="0"/>
            </a:lvl5pPr>
            <a:lvl6pPr marL="2868012" indent="-956709">
              <a:buFont typeface="+mj-lt"/>
              <a:buAutoNum type="arabicPeriod"/>
              <a:defRPr sz="2400"/>
            </a:lvl6pPr>
            <a:lvl7pPr marL="2868012" indent="-956709">
              <a:buFont typeface="+mj-lt"/>
              <a:buAutoNum type="arabicPeriod"/>
              <a:defRPr sz="2400"/>
            </a:lvl7pPr>
            <a:lvl8pPr marL="2868012" indent="-956709">
              <a:buFont typeface="+mj-lt"/>
              <a:buAutoNum type="arabicPeriod"/>
              <a:defRPr sz="2400"/>
            </a:lvl8pPr>
            <a:lvl9pPr marL="2868012" indent="-956709">
              <a:buFont typeface="+mj-lt"/>
              <a:buAutoNum type="arabicPeriod"/>
              <a:defRPr sz="24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C7A84DD0-D701-2346-BBF8-E6C2BA71BAB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43AC34A9-AE17-7A42-840D-86EEC34C5984}"/>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4A977A96-6674-154B-9F2B-75147AD8195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D79C7045-2D9D-2041-BDA4-445A932FAE1C}" type="datetime1">
              <a:rPr lang="fi-FI" noProof="0" smtClean="0"/>
              <a:t>9.12.2025</a:t>
            </a:fld>
            <a:endParaRPr lang="fi-FI" noProof="0"/>
          </a:p>
        </p:txBody>
      </p:sp>
      <p:sp>
        <p:nvSpPr>
          <p:cNvPr id="6" name="Kuvan paikkamerkki 5">
            <a:extLst>
              <a:ext uri="{FF2B5EF4-FFF2-40B4-BE49-F238E27FC236}">
                <a16:creationId xmlns:a16="http://schemas.microsoft.com/office/drawing/2014/main" id="{439A3A17-2E02-3222-EEDE-0AF6482FB0C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2735511111"/>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Section_9_event+speaker">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298499" y="0"/>
            <a:ext cx="4893501" cy="6858000"/>
          </a:xfrm>
          <a:solidFill>
            <a:schemeClr val="accent2"/>
          </a:solidFill>
        </p:spPr>
        <p:txBody>
          <a:bodyPr/>
          <a:lstStyle>
            <a:lvl1pPr marL="0" indent="0" algn="l">
              <a:buNone/>
              <a:defRPr>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Kuvan paikkamerkki 5">
            <a:extLst>
              <a:ext uri="{FF2B5EF4-FFF2-40B4-BE49-F238E27FC236}">
                <a16:creationId xmlns:a16="http://schemas.microsoft.com/office/drawing/2014/main" id="{45538CD7-8DFA-8F45-E738-DA24DB3F2767}"/>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7" name="Text Placeholder 12">
            <a:extLst>
              <a:ext uri="{FF2B5EF4-FFF2-40B4-BE49-F238E27FC236}">
                <a16:creationId xmlns:a16="http://schemas.microsoft.com/office/drawing/2014/main" id="{829A0B41-C010-F44A-7CDA-11C36853C658}"/>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8" name="Text Placeholder 15">
            <a:extLst>
              <a:ext uri="{FF2B5EF4-FFF2-40B4-BE49-F238E27FC236}">
                <a16:creationId xmlns:a16="http://schemas.microsoft.com/office/drawing/2014/main" id="{014611E6-2957-536B-88B5-0A59C5524ED5}"/>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9" name="Text Placeholder 15">
            <a:extLst>
              <a:ext uri="{FF2B5EF4-FFF2-40B4-BE49-F238E27FC236}">
                <a16:creationId xmlns:a16="http://schemas.microsoft.com/office/drawing/2014/main" id="{D9D7C853-AD5F-1270-A3FB-ABEE18C011E7}"/>
              </a:ext>
            </a:extLst>
          </p:cNvPr>
          <p:cNvSpPr>
            <a:spLocks noGrp="1"/>
          </p:cNvSpPr>
          <p:nvPr>
            <p:ph type="body" sz="quarter" idx="23" hasCustomPrompt="1"/>
          </p:nvPr>
        </p:nvSpPr>
        <p:spPr>
          <a:xfrm>
            <a:off x="530181" y="3891037"/>
            <a:ext cx="6208076"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0" name="Text Placeholder 15">
            <a:extLst>
              <a:ext uri="{FF2B5EF4-FFF2-40B4-BE49-F238E27FC236}">
                <a16:creationId xmlns:a16="http://schemas.microsoft.com/office/drawing/2014/main" id="{DD92767A-A71A-81B3-4CFB-189DFE1F3746}"/>
              </a:ext>
            </a:extLst>
          </p:cNvPr>
          <p:cNvSpPr>
            <a:spLocks noGrp="1"/>
          </p:cNvSpPr>
          <p:nvPr>
            <p:ph type="body" sz="quarter" idx="24" hasCustomPrompt="1"/>
          </p:nvPr>
        </p:nvSpPr>
        <p:spPr>
          <a:xfrm>
            <a:off x="530181" y="4422776"/>
            <a:ext cx="6208076"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6" name="Footer Placeholder 7">
            <a:extLst>
              <a:ext uri="{FF2B5EF4-FFF2-40B4-BE49-F238E27FC236}">
                <a16:creationId xmlns:a16="http://schemas.microsoft.com/office/drawing/2014/main" id="{77FC8346-652F-9AFF-96A4-3615C55B2F5B}"/>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2" name="Date Placeholder 6">
            <a:extLst>
              <a:ext uri="{FF2B5EF4-FFF2-40B4-BE49-F238E27FC236}">
                <a16:creationId xmlns:a16="http://schemas.microsoft.com/office/drawing/2014/main" id="{3396C2D3-CBC2-5E94-C44D-A3BABADD5B7B}"/>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1CD2C65F-F658-404E-B728-50A4758A0B34}" type="datetime1">
              <a:rPr lang="fi-FI" noProof="0" smtClean="0"/>
              <a:t>9.12.2025</a:t>
            </a:fld>
            <a:endParaRPr lang="fi-FI" noProof="0"/>
          </a:p>
        </p:txBody>
      </p:sp>
    </p:spTree>
    <p:extLst>
      <p:ext uri="{BB962C8B-B14F-4D97-AF65-F5344CB8AC3E}">
        <p14:creationId xmlns:p14="http://schemas.microsoft.com/office/powerpoint/2010/main" val="1087514566"/>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Section_10_event+2_speakers">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CF8D8E79-268E-8E4B-9F8A-AC307E98E753}"/>
              </a:ext>
              <a:ext uri="{C183D7F6-B498-43B3-948B-1728B52AA6E4}">
                <adec:decorative xmlns:adec="http://schemas.microsoft.com/office/drawing/2017/decorative" val="1"/>
              </a:ext>
            </a:extLst>
          </p:cNvPr>
          <p:cNvSpPr>
            <a:spLocks noGrp="1"/>
          </p:cNvSpPr>
          <p:nvPr>
            <p:ph type="pic" sz="quarter" idx="13" hasCustomPrompt="1"/>
          </p:nvPr>
        </p:nvSpPr>
        <p:spPr>
          <a:xfrm>
            <a:off x="7314103"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3" name="Kuvan paikkamerkki 17">
            <a:extLst>
              <a:ext uri="{FF2B5EF4-FFF2-40B4-BE49-F238E27FC236}">
                <a16:creationId xmlns:a16="http://schemas.microsoft.com/office/drawing/2014/main" id="{96921717-E1ED-7DD8-9A88-4B9DA43517DA}"/>
              </a:ext>
              <a:ext uri="{C183D7F6-B498-43B3-948B-1728B52AA6E4}">
                <adec:decorative xmlns:adec="http://schemas.microsoft.com/office/drawing/2017/decorative" val="1"/>
              </a:ext>
            </a:extLst>
          </p:cNvPr>
          <p:cNvSpPr>
            <a:spLocks noGrp="1"/>
          </p:cNvSpPr>
          <p:nvPr>
            <p:ph type="pic" sz="quarter" idx="19" hasCustomPrompt="1"/>
          </p:nvPr>
        </p:nvSpPr>
        <p:spPr>
          <a:xfrm>
            <a:off x="10747684" y="6315017"/>
            <a:ext cx="1291200" cy="364800"/>
          </a:xfrm>
          <a:blipFill dpi="0" rotWithShape="0">
            <a:blip r:embed="rId2" cstate="print">
              <a:extLst>
                <a:ext uri="{28A0092B-C50C-407E-A947-70E740481C1C}">
                  <a14:useLocalDpi xmlns:a14="http://schemas.microsoft.com/office/drawing/2010/main"/>
                </a:ext>
              </a:extLst>
            </a:blip>
            <a:srcRect/>
            <a:stretch>
              <a:fillRect r="258"/>
            </a:stretch>
          </a:blipFill>
        </p:spPr>
        <p:txBody>
          <a:bodyPr anchor="ctr" anchorCtr="0">
            <a:normAutofit/>
          </a:bodyPr>
          <a:lstStyle>
            <a:lvl1pPr>
              <a:buNone/>
              <a:defRPr>
                <a:noFill/>
              </a:defRPr>
            </a:lvl1pPr>
          </a:lstStyle>
          <a:p>
            <a:r>
              <a:rPr lang="fi-FI" noProof="0"/>
              <a:t> </a:t>
            </a:r>
          </a:p>
        </p:txBody>
      </p:sp>
      <p:sp>
        <p:nvSpPr>
          <p:cNvPr id="2" name="Kuvan paikkamerkki 3">
            <a:extLst>
              <a:ext uri="{FF2B5EF4-FFF2-40B4-BE49-F238E27FC236}">
                <a16:creationId xmlns:a16="http://schemas.microsoft.com/office/drawing/2014/main" id="{4172E194-6FF0-5F0B-7569-4191538EAC78}"/>
              </a:ext>
              <a:ext uri="{C183D7F6-B498-43B3-948B-1728B52AA6E4}">
                <adec:decorative xmlns:adec="http://schemas.microsoft.com/office/drawing/2017/decorative" val="1"/>
              </a:ext>
            </a:extLst>
          </p:cNvPr>
          <p:cNvSpPr>
            <a:spLocks noGrp="1"/>
          </p:cNvSpPr>
          <p:nvPr>
            <p:ph type="pic" sz="quarter" idx="20" hasCustomPrompt="1"/>
          </p:nvPr>
        </p:nvSpPr>
        <p:spPr>
          <a:xfrm>
            <a:off x="9792000" y="0"/>
            <a:ext cx="2400000" cy="6858000"/>
          </a:xfrm>
          <a:solidFill>
            <a:schemeClr val="accent2"/>
          </a:solidFill>
        </p:spPr>
        <p:txBody>
          <a:bodyPr/>
          <a:lstStyle>
            <a:lvl1pPr marL="0" indent="0" algn="l">
              <a:buNone/>
              <a:defRPr sz="2133">
                <a:solidFill>
                  <a:schemeClr val="accent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6" name="Kuvan paikkamerkki 5">
            <a:extLst>
              <a:ext uri="{FF2B5EF4-FFF2-40B4-BE49-F238E27FC236}">
                <a16:creationId xmlns:a16="http://schemas.microsoft.com/office/drawing/2014/main" id="{3AF110CB-64A7-5A32-6903-845D0EE6CCE8}"/>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3">
              <a:extLst>
                <a:ext uri="{96DAC541-7B7A-43D3-8B79-37D633B846F1}">
                  <asvg:svgBlip xmlns:asvg="http://schemas.microsoft.com/office/drawing/2016/SVG/main" r:embed="rId4"/>
                </a:ext>
              </a:extLst>
            </a:blip>
            <a:srcRect/>
            <a:stretch>
              <a:fillRect l="24666" r="24666"/>
            </a:stretch>
          </a:blipFill>
        </p:spPr>
        <p:txBody>
          <a:bodyPr>
            <a:normAutofit/>
          </a:bodyPr>
          <a:lstStyle>
            <a:lvl1pPr marL="0" indent="0">
              <a:buNone/>
              <a:defRPr sz="667"/>
            </a:lvl1pPr>
          </a:lstStyle>
          <a:p>
            <a:r>
              <a:rPr lang="fi-FI" noProof="0"/>
              <a:t> </a:t>
            </a:r>
          </a:p>
        </p:txBody>
      </p:sp>
      <p:sp>
        <p:nvSpPr>
          <p:cNvPr id="14" name="Text Placeholder 12">
            <a:extLst>
              <a:ext uri="{FF2B5EF4-FFF2-40B4-BE49-F238E27FC236}">
                <a16:creationId xmlns:a16="http://schemas.microsoft.com/office/drawing/2014/main" id="{BC5735FE-0651-3596-4D0D-C4924FCB004C}"/>
              </a:ext>
            </a:extLst>
          </p:cNvPr>
          <p:cNvSpPr>
            <a:spLocks noGrp="1"/>
          </p:cNvSpPr>
          <p:nvPr>
            <p:ph type="body" sz="quarter" idx="21" hasCustomPrompt="1"/>
          </p:nvPr>
        </p:nvSpPr>
        <p:spPr>
          <a:xfrm>
            <a:off x="527051" y="1035051"/>
            <a:ext cx="6096000" cy="761092"/>
          </a:xfrm>
        </p:spPr>
        <p:txBody>
          <a:bodyPr/>
          <a:lstStyle>
            <a:lvl1pPr marL="0" indent="0">
              <a:spcBef>
                <a:spcPts val="400"/>
              </a:spcBef>
              <a:buNone/>
              <a:defRPr sz="1867"/>
            </a:lvl1pPr>
            <a:lvl2pPr marL="359824" indent="0">
              <a:buNone/>
              <a:defRPr sz="1867"/>
            </a:lvl2pPr>
            <a:lvl3pPr marL="719649" indent="0">
              <a:buNone/>
              <a:defRPr sz="1867"/>
            </a:lvl3pPr>
            <a:lvl4pPr marL="1075240" indent="0">
              <a:buNone/>
              <a:defRPr sz="1867"/>
            </a:lvl4pPr>
            <a:lvl5pPr marL="1439297" indent="0">
              <a:buNone/>
              <a:defRPr sz="1867"/>
            </a:lvl5pPr>
          </a:lstStyle>
          <a:p>
            <a:pPr lvl="0"/>
            <a:r>
              <a:rPr lang="en-GB" noProof="0" dirty="0"/>
              <a:t>EVENT NAME</a:t>
            </a:r>
            <a:br>
              <a:rPr lang="en-GB" noProof="0" dirty="0"/>
            </a:br>
            <a:r>
              <a:rPr lang="en-GB" noProof="0" dirty="0"/>
              <a:t>X.X.20XX</a:t>
            </a:r>
          </a:p>
        </p:txBody>
      </p:sp>
      <p:sp>
        <p:nvSpPr>
          <p:cNvPr id="16" name="Text Placeholder 15">
            <a:extLst>
              <a:ext uri="{FF2B5EF4-FFF2-40B4-BE49-F238E27FC236}">
                <a16:creationId xmlns:a16="http://schemas.microsoft.com/office/drawing/2014/main" id="{C6D6DECE-9EDB-E046-E32E-9AFFD54EF749}"/>
              </a:ext>
            </a:extLst>
          </p:cNvPr>
          <p:cNvSpPr>
            <a:spLocks noGrp="1"/>
          </p:cNvSpPr>
          <p:nvPr>
            <p:ph type="body" sz="quarter" idx="22"/>
          </p:nvPr>
        </p:nvSpPr>
        <p:spPr>
          <a:xfrm>
            <a:off x="530181" y="2090661"/>
            <a:ext cx="6096000" cy="1338340"/>
          </a:xfrm>
        </p:spPr>
        <p:txBody>
          <a:bodyPr/>
          <a:lstStyle>
            <a:lvl1pPr marL="0" indent="0">
              <a:lnSpc>
                <a:spcPts val="5573"/>
              </a:lnSpc>
              <a:spcBef>
                <a:spcPts val="400"/>
              </a:spcBef>
              <a:buNone/>
              <a:defRPr sz="5333"/>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US" noProof="0"/>
              <a:t>Click to edit Master text styles</a:t>
            </a:r>
          </a:p>
        </p:txBody>
      </p:sp>
      <p:sp>
        <p:nvSpPr>
          <p:cNvPr id="17" name="Text Placeholder 15">
            <a:extLst>
              <a:ext uri="{FF2B5EF4-FFF2-40B4-BE49-F238E27FC236}">
                <a16:creationId xmlns:a16="http://schemas.microsoft.com/office/drawing/2014/main" id="{2CFF877C-AE19-FA3E-8EED-1D4D32AB2A1C}"/>
              </a:ext>
            </a:extLst>
          </p:cNvPr>
          <p:cNvSpPr>
            <a:spLocks noGrp="1"/>
          </p:cNvSpPr>
          <p:nvPr>
            <p:ph type="body" sz="quarter" idx="23" hasCustomPrompt="1"/>
          </p:nvPr>
        </p:nvSpPr>
        <p:spPr>
          <a:xfrm>
            <a:off x="530181"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18" name="Text Placeholder 15">
            <a:extLst>
              <a:ext uri="{FF2B5EF4-FFF2-40B4-BE49-F238E27FC236}">
                <a16:creationId xmlns:a16="http://schemas.microsoft.com/office/drawing/2014/main" id="{4D0F6346-C2C7-65A6-6699-BCB2923997D2}"/>
              </a:ext>
            </a:extLst>
          </p:cNvPr>
          <p:cNvSpPr>
            <a:spLocks noGrp="1"/>
          </p:cNvSpPr>
          <p:nvPr>
            <p:ph type="body" sz="quarter" idx="24" hasCustomPrompt="1"/>
          </p:nvPr>
        </p:nvSpPr>
        <p:spPr>
          <a:xfrm>
            <a:off x="530181"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19" name="Text Placeholder 15">
            <a:extLst>
              <a:ext uri="{FF2B5EF4-FFF2-40B4-BE49-F238E27FC236}">
                <a16:creationId xmlns:a16="http://schemas.microsoft.com/office/drawing/2014/main" id="{761F6D7F-5526-C974-A7C0-989A7C1A2274}"/>
              </a:ext>
            </a:extLst>
          </p:cNvPr>
          <p:cNvSpPr>
            <a:spLocks noGrp="1"/>
          </p:cNvSpPr>
          <p:nvPr>
            <p:ph type="body" sz="quarter" idx="25" hasCustomPrompt="1"/>
          </p:nvPr>
        </p:nvSpPr>
        <p:spPr>
          <a:xfrm>
            <a:off x="3906397" y="3891037"/>
            <a:ext cx="2985904" cy="521911"/>
          </a:xfrm>
        </p:spPr>
        <p:txBody>
          <a:bodyPr/>
          <a:lstStyle>
            <a:lvl1pPr marL="0" indent="0">
              <a:lnSpc>
                <a:spcPct val="90000"/>
              </a:lnSpc>
              <a:spcBef>
                <a:spcPts val="800"/>
              </a:spcBef>
              <a:buNone/>
              <a:defRPr sz="26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lvl="0"/>
            <a:r>
              <a:rPr lang="en-GB" noProof="0" dirty="0"/>
              <a:t>Speaker</a:t>
            </a:r>
          </a:p>
        </p:txBody>
      </p:sp>
      <p:sp>
        <p:nvSpPr>
          <p:cNvPr id="20" name="Text Placeholder 15">
            <a:extLst>
              <a:ext uri="{FF2B5EF4-FFF2-40B4-BE49-F238E27FC236}">
                <a16:creationId xmlns:a16="http://schemas.microsoft.com/office/drawing/2014/main" id="{C4921752-2044-5954-2DC5-121C333B7552}"/>
              </a:ext>
            </a:extLst>
          </p:cNvPr>
          <p:cNvSpPr>
            <a:spLocks noGrp="1"/>
          </p:cNvSpPr>
          <p:nvPr>
            <p:ph type="body" sz="quarter" idx="26" hasCustomPrompt="1"/>
          </p:nvPr>
        </p:nvSpPr>
        <p:spPr>
          <a:xfrm>
            <a:off x="3906397" y="4422776"/>
            <a:ext cx="2985904" cy="782109"/>
          </a:xfrm>
        </p:spPr>
        <p:txBody>
          <a:bodyPr/>
          <a:lstStyle>
            <a:lvl1pPr marL="0" indent="0">
              <a:lnSpc>
                <a:spcPct val="90000"/>
              </a:lnSpc>
              <a:spcBef>
                <a:spcPts val="400"/>
              </a:spcBef>
              <a:buNone/>
              <a:defRPr sz="1867"/>
            </a:lvl1pPr>
            <a:lvl2pPr marL="359824" indent="0">
              <a:spcBef>
                <a:spcPts val="400"/>
              </a:spcBef>
              <a:buNone/>
              <a:defRPr sz="5867"/>
            </a:lvl2pPr>
            <a:lvl3pPr marL="719649" indent="0">
              <a:spcBef>
                <a:spcPts val="400"/>
              </a:spcBef>
              <a:buNone/>
              <a:defRPr sz="5867"/>
            </a:lvl3pPr>
            <a:lvl4pPr marL="1075240" indent="0">
              <a:spcBef>
                <a:spcPts val="400"/>
              </a:spcBef>
              <a:buNone/>
              <a:defRPr sz="5867"/>
            </a:lvl4pPr>
            <a:lvl5pPr marL="1439297" indent="0">
              <a:spcBef>
                <a:spcPts val="400"/>
              </a:spcBef>
              <a:buNone/>
              <a:defRPr sz="5867"/>
            </a:lvl5pPr>
          </a:lstStyle>
          <a:p>
            <a:pPr marL="0" marR="0" lvl="0" indent="0" algn="l" defTabSz="914377" rtl="0" eaLnBrk="1" fontAlgn="auto" latinLnBrk="0" hangingPunct="1">
              <a:lnSpc>
                <a:spcPct val="90000"/>
              </a:lnSpc>
              <a:spcBef>
                <a:spcPts val="400"/>
              </a:spcBef>
              <a:spcAft>
                <a:spcPts val="0"/>
              </a:spcAft>
              <a:buClr>
                <a:schemeClr val="accent1"/>
              </a:buClr>
              <a:buSzTx/>
              <a:buFontTx/>
              <a:buNone/>
              <a:tabLst/>
              <a:defRPr/>
            </a:pPr>
            <a:r>
              <a:rPr lang="en-GB" noProof="0" dirty="0"/>
              <a:t>title</a:t>
            </a:r>
            <a:br>
              <a:rPr lang="en-GB" noProof="0" dirty="0"/>
            </a:br>
            <a:r>
              <a:rPr lang="en-GB" noProof="0" dirty="0"/>
              <a:t>organisation</a:t>
            </a:r>
          </a:p>
        </p:txBody>
      </p:sp>
      <p:sp>
        <p:nvSpPr>
          <p:cNvPr id="7" name="Footer Placeholder 7">
            <a:extLst>
              <a:ext uri="{FF2B5EF4-FFF2-40B4-BE49-F238E27FC236}">
                <a16:creationId xmlns:a16="http://schemas.microsoft.com/office/drawing/2014/main" id="{A519A033-CC89-9451-CD21-B030D6C67A51}"/>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5" name="Date Placeholder 6">
            <a:extLst>
              <a:ext uri="{FF2B5EF4-FFF2-40B4-BE49-F238E27FC236}">
                <a16:creationId xmlns:a16="http://schemas.microsoft.com/office/drawing/2014/main" id="{85141E35-7308-04E0-41E6-E7E28C8A165F}"/>
              </a:ext>
            </a:extLst>
          </p:cNvPr>
          <p:cNvSpPr>
            <a:spLocks noGrp="1"/>
          </p:cNvSpPr>
          <p:nvPr>
            <p:ph type="dt" sz="half" idx="10"/>
          </p:nvPr>
        </p:nvSpPr>
        <p:spPr>
          <a:xfrm>
            <a:off x="10334005" y="6356352"/>
            <a:ext cx="990600" cy="314177"/>
          </a:xfrm>
          <a:prstGeom prst="rect">
            <a:avLst/>
          </a:prstGeom>
        </p:spPr>
        <p:txBody>
          <a:bodyPr/>
          <a:lstStyle>
            <a:lvl1pPr>
              <a:defRPr>
                <a:solidFill>
                  <a:schemeClr val="bg1"/>
                </a:solidFill>
              </a:defRPr>
            </a:lvl1pPr>
          </a:lstStyle>
          <a:p>
            <a:fld id="{6870C44F-7BFC-1E47-8CF1-248E824FC326}" type="datetime1">
              <a:rPr lang="fi-FI" noProof="0" smtClean="0"/>
              <a:t>9.12.2025</a:t>
            </a:fld>
            <a:endParaRPr lang="fi-FI" noProof="0"/>
          </a:p>
        </p:txBody>
      </p:sp>
    </p:spTree>
    <p:extLst>
      <p:ext uri="{BB962C8B-B14F-4D97-AF65-F5344CB8AC3E}">
        <p14:creationId xmlns:p14="http://schemas.microsoft.com/office/powerpoint/2010/main" val="23803827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BF Finland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739-0EA7-40A7-A92A-65885573F1C2}"/>
              </a:ext>
            </a:extLst>
          </p:cNvPr>
          <p:cNvSpPr>
            <a:spLocks noGrp="1"/>
          </p:cNvSpPr>
          <p:nvPr>
            <p:ph type="title" hasCustomPrompt="1"/>
          </p:nvPr>
        </p:nvSpPr>
        <p:spPr>
          <a:xfrm>
            <a:off x="504826" y="544011"/>
            <a:ext cx="5382228" cy="1053299"/>
          </a:xfrm>
        </p:spPr>
        <p:txBody>
          <a:bodyPr>
            <a:noAutofit/>
          </a:bodyPr>
          <a:lstStyle>
            <a:lvl1pPr>
              <a:defRPr sz="3200" b="1"/>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363405E8-97A7-4B29-9CF7-4BAD7D66C8F5}"/>
              </a:ext>
            </a:extLst>
          </p:cNvPr>
          <p:cNvSpPr>
            <a:spLocks noGrp="1"/>
          </p:cNvSpPr>
          <p:nvPr>
            <p:ph type="body" idx="1" hasCustomPrompt="1"/>
          </p:nvPr>
        </p:nvSpPr>
        <p:spPr>
          <a:xfrm>
            <a:off x="509287" y="1597311"/>
            <a:ext cx="5386688" cy="907765"/>
          </a:xfrm>
        </p:spPr>
        <p:txBody>
          <a:bodyPr anchor="ctr">
            <a:normAutofit/>
          </a:bodyPr>
          <a:lstStyle>
            <a:lvl1pPr marL="0" indent="0">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00706-F622-4A00-9E51-A2F493675FDD}"/>
              </a:ext>
            </a:extLst>
          </p:cNvPr>
          <p:cNvSpPr>
            <a:spLocks noGrp="1"/>
          </p:cNvSpPr>
          <p:nvPr>
            <p:ph sz="half" idx="2"/>
          </p:nvPr>
        </p:nvSpPr>
        <p:spPr>
          <a:xfrm>
            <a:off x="509287" y="2505075"/>
            <a:ext cx="5382228" cy="3684588"/>
          </a:xfrm>
        </p:spPr>
        <p:txBody>
          <a:bodyPr>
            <a:normAutofit/>
          </a:bodyPr>
          <a:lstStyle>
            <a:lvl1pPr marL="228600" indent="-228600">
              <a:buFont typeface="Wingdings" panose="05000000000000000000" pitchFamily="2" charset="2"/>
              <a:buChar char="§"/>
              <a:defRPr sz="1800"/>
            </a:lvl1pPr>
            <a:lvl2pPr marL="685800" indent="-228600">
              <a:buFont typeface="Wingdings" panose="05000000000000000000" pitchFamily="2" charset="2"/>
              <a:buChar char="§"/>
              <a:defRPr sz="1800"/>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sz="1600"/>
            </a:lvl4pPr>
            <a:lvl5pPr marL="2057400" indent="-228600">
              <a:buFont typeface="Wingdings" panose="05000000000000000000" pitchFamily="2" charset="2"/>
              <a:buChar cha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7" name="Date Placeholder 6">
            <a:extLst>
              <a:ext uri="{FF2B5EF4-FFF2-40B4-BE49-F238E27FC236}">
                <a16:creationId xmlns:a16="http://schemas.microsoft.com/office/drawing/2014/main" id="{9FDF5106-176C-4555-A2A4-C13EF9FAEEF9}"/>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8" name="Footer Placeholder 7">
            <a:extLst>
              <a:ext uri="{FF2B5EF4-FFF2-40B4-BE49-F238E27FC236}">
                <a16:creationId xmlns:a16="http://schemas.microsoft.com/office/drawing/2014/main" id="{CEACF5F8-FD66-4160-A707-5FB6732CB73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C567026D-BFBF-4310-B539-1D3CF3F8CEAC}"/>
              </a:ext>
            </a:extLst>
          </p:cNvPr>
          <p:cNvSpPr>
            <a:spLocks noGrp="1"/>
          </p:cNvSpPr>
          <p:nvPr>
            <p:ph type="sldNum" sz="quarter" idx="12"/>
          </p:nvPr>
        </p:nvSpPr>
        <p:spPr/>
        <p:txBody>
          <a:bodyPr/>
          <a:lstStyle/>
          <a:p>
            <a:fld id="{EC5EB0C6-1A45-4C71-BA82-57E64F836A39}" type="slidenum">
              <a:rPr lang="fi-FI" smtClean="0"/>
              <a:t>‹#›</a:t>
            </a:fld>
            <a:endParaRPr lang="fi-FI"/>
          </a:p>
        </p:txBody>
      </p:sp>
      <p:pic>
        <p:nvPicPr>
          <p:cNvPr id="6" name="Picture 5">
            <a:extLst>
              <a:ext uri="{FF2B5EF4-FFF2-40B4-BE49-F238E27FC236}">
                <a16:creationId xmlns:a16="http://schemas.microsoft.com/office/drawing/2014/main" id="{1B9FF6E6-899B-4597-AEB0-E40070F4F4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06453" y="541505"/>
            <a:ext cx="2587225" cy="5260691"/>
          </a:xfrm>
          <a:prstGeom prst="rect">
            <a:avLst/>
          </a:prstGeom>
        </p:spPr>
      </p:pic>
    </p:spTree>
    <p:extLst>
      <p:ext uri="{BB962C8B-B14F-4D97-AF65-F5344CB8AC3E}">
        <p14:creationId xmlns:p14="http://schemas.microsoft.com/office/powerpoint/2010/main" val="2540527950"/>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Content_1_blanco">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166500A-DB06-EF41-8EA6-357FA442F349}"/>
              </a:ext>
            </a:extLst>
          </p:cNvPr>
          <p:cNvSpPr>
            <a:spLocks noGrp="1"/>
          </p:cNvSpPr>
          <p:nvPr>
            <p:ph type="ftr" sz="quarter" idx="11"/>
          </p:nvPr>
        </p:nvSpPr>
        <p:spPr/>
        <p:txBody>
          <a:bodyPr/>
          <a:lstStyle/>
          <a:p>
            <a:r>
              <a:rPr lang="fi-FI" noProof="0"/>
              <a:t>© OP Pohjola / OP-Konfidentiell</a:t>
            </a:r>
          </a:p>
        </p:txBody>
      </p:sp>
      <p:sp>
        <p:nvSpPr>
          <p:cNvPr id="7" name="Slide Number Placeholder 6">
            <a:extLst>
              <a:ext uri="{FF2B5EF4-FFF2-40B4-BE49-F238E27FC236}">
                <a16:creationId xmlns:a16="http://schemas.microsoft.com/office/drawing/2014/main" id="{76E9E05C-A473-2C49-B2A5-3A52C59D22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3" name="Date Placeholder 2">
            <a:extLst>
              <a:ext uri="{FF2B5EF4-FFF2-40B4-BE49-F238E27FC236}">
                <a16:creationId xmlns:a16="http://schemas.microsoft.com/office/drawing/2014/main" id="{36A72484-F666-0743-8059-955F5DE6ED2F}"/>
              </a:ext>
            </a:extLst>
          </p:cNvPr>
          <p:cNvSpPr>
            <a:spLocks noGrp="1"/>
          </p:cNvSpPr>
          <p:nvPr>
            <p:ph type="dt" sz="half" idx="10"/>
          </p:nvPr>
        </p:nvSpPr>
        <p:spPr>
          <a:xfrm>
            <a:off x="10386484" y="6356352"/>
            <a:ext cx="990600" cy="314177"/>
          </a:xfrm>
          <a:prstGeom prst="rect">
            <a:avLst/>
          </a:prstGeom>
        </p:spPr>
        <p:txBody>
          <a:bodyPr/>
          <a:lstStyle/>
          <a:p>
            <a:fld id="{4A80B973-2F1F-A44E-A849-B459E9B19FA8}" type="datetime1">
              <a:rPr lang="fi-FI" noProof="0" smtClean="0"/>
              <a:t>9.12.2025</a:t>
            </a:fld>
            <a:endParaRPr lang="fi-FI" noProof="0"/>
          </a:p>
        </p:txBody>
      </p:sp>
    </p:spTree>
    <p:extLst>
      <p:ext uri="{BB962C8B-B14F-4D97-AF65-F5344CB8AC3E}">
        <p14:creationId xmlns:p14="http://schemas.microsoft.com/office/powerpoint/2010/main" val="2021160264"/>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Content_2_Titl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8D8E34C-C8CD-094E-87A8-029B87B1A609}"/>
              </a:ext>
            </a:extLst>
          </p:cNvPr>
          <p:cNvSpPr>
            <a:spLocks noGrp="1"/>
          </p:cNvSpPr>
          <p:nvPr>
            <p:ph type="ftr" sz="quarter" idx="11"/>
          </p:nvPr>
        </p:nvSpPr>
        <p:spPr/>
        <p:txBody>
          <a:bodyPr/>
          <a:lstStyle/>
          <a:p>
            <a:r>
              <a:rPr lang="fi-FI" noProof="0"/>
              <a:t>© OP Pohjola / OP-Konfidentiell</a:t>
            </a:r>
          </a:p>
        </p:txBody>
      </p:sp>
      <p:sp>
        <p:nvSpPr>
          <p:cNvPr id="8" name="Slide Number Placeholder 7">
            <a:extLst>
              <a:ext uri="{FF2B5EF4-FFF2-40B4-BE49-F238E27FC236}">
                <a16:creationId xmlns:a16="http://schemas.microsoft.com/office/drawing/2014/main" id="{44DBBD15-5FF0-BE41-AF49-412F0ECBA5D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6" name="Date Placeholder 5">
            <a:extLst>
              <a:ext uri="{FF2B5EF4-FFF2-40B4-BE49-F238E27FC236}">
                <a16:creationId xmlns:a16="http://schemas.microsoft.com/office/drawing/2014/main" id="{B8804391-2771-E148-BEE7-D31D4E0AB8EA}"/>
              </a:ext>
            </a:extLst>
          </p:cNvPr>
          <p:cNvSpPr>
            <a:spLocks noGrp="1"/>
          </p:cNvSpPr>
          <p:nvPr>
            <p:ph type="dt" sz="half" idx="10"/>
          </p:nvPr>
        </p:nvSpPr>
        <p:spPr>
          <a:xfrm>
            <a:off x="10386484" y="6356352"/>
            <a:ext cx="990600" cy="314177"/>
          </a:xfrm>
          <a:prstGeom prst="rect">
            <a:avLst/>
          </a:prstGeom>
        </p:spPr>
        <p:txBody>
          <a:bodyPr/>
          <a:lstStyle/>
          <a:p>
            <a:fld id="{5C50143A-9665-194E-AB02-CADEFA824FEA}" type="datetime1">
              <a:rPr lang="fi-FI" noProof="0" smtClean="0"/>
              <a:t>9.12.2025</a:t>
            </a:fld>
            <a:endParaRPr lang="fi-FI" noProof="0"/>
          </a:p>
        </p:txBody>
      </p:sp>
      <p:sp>
        <p:nvSpPr>
          <p:cNvPr id="5" name="Title 1">
            <a:extLst>
              <a:ext uri="{FF2B5EF4-FFF2-40B4-BE49-F238E27FC236}">
                <a16:creationId xmlns:a16="http://schemas.microsoft.com/office/drawing/2014/main" id="{CE7133F9-14A4-62B6-EA62-EE57D89F547D}"/>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37365518"/>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10672795"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endParaRPr lang="fi-FI" noProof="0" dirty="0"/>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p>
            <a:fld id="{632D287D-6CB6-BC4A-B871-4292FF9EE15D}" type="datetime1">
              <a:rPr lang="fi-FI" noProof="0" smtClean="0"/>
              <a:t>9.12.2025</a:t>
            </a:fld>
            <a:endParaRPr lang="fi-FI" noProof="0"/>
          </a:p>
        </p:txBody>
      </p:sp>
    </p:spTree>
    <p:extLst>
      <p:ext uri="{BB962C8B-B14F-4D97-AF65-F5344CB8AC3E}">
        <p14:creationId xmlns:p14="http://schemas.microsoft.com/office/powerpoint/2010/main" val="1192045286"/>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67" baseline="0"/>
            </a:lvl1pPr>
          </a:lstStyle>
          <a:p>
            <a:r>
              <a:rPr lang="en-US" noProof="0"/>
              <a:t>Click to edit Master title style</a:t>
            </a:r>
            <a:endParaRPr lang="fi-FI" noProof="0" dirty="0"/>
          </a:p>
        </p:txBody>
      </p:sp>
      <p:sp>
        <p:nvSpPr>
          <p:cNvPr id="3" name="Content Placeholder 2"/>
          <p:cNvSpPr>
            <a:spLocks noGrp="1"/>
          </p:cNvSpPr>
          <p:nvPr>
            <p:ph idx="1"/>
          </p:nvPr>
        </p:nvSpPr>
        <p:spPr>
          <a:xfrm>
            <a:off x="520908" y="1662124"/>
            <a:ext cx="5330328" cy="4535785"/>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7357D88-EA4C-5F4E-8F2A-9798C1DC0558}"/>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ACCCF1A-940B-7844-8D7D-0506893AEB26}"/>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5" name="Date Placeholder 4">
            <a:extLst>
              <a:ext uri="{FF2B5EF4-FFF2-40B4-BE49-F238E27FC236}">
                <a16:creationId xmlns:a16="http://schemas.microsoft.com/office/drawing/2014/main" id="{0AB43BB0-E071-694A-9344-B4418F9CEA69}"/>
              </a:ext>
            </a:extLst>
          </p:cNvPr>
          <p:cNvSpPr>
            <a:spLocks noGrp="1"/>
          </p:cNvSpPr>
          <p:nvPr>
            <p:ph type="dt" sz="half" idx="10"/>
          </p:nvPr>
        </p:nvSpPr>
        <p:spPr>
          <a:xfrm>
            <a:off x="10386484" y="6356352"/>
            <a:ext cx="990600" cy="314177"/>
          </a:xfrm>
          <a:prstGeom prst="rect">
            <a:avLst/>
          </a:prstGeom>
        </p:spPr>
        <p:txBody>
          <a:bodyPr/>
          <a:lstStyle/>
          <a:p>
            <a:fld id="{457328D0-04A9-8243-AF05-BF5CFCFDDF25}" type="datetime1">
              <a:rPr lang="fi-FI" noProof="0" smtClean="0"/>
              <a:t>9.12.2025</a:t>
            </a:fld>
            <a:endParaRPr lang="fi-FI" noProof="0" dirty="0"/>
          </a:p>
        </p:txBody>
      </p:sp>
    </p:spTree>
    <p:extLst>
      <p:ext uri="{BB962C8B-B14F-4D97-AF65-F5344CB8AC3E}">
        <p14:creationId xmlns:p14="http://schemas.microsoft.com/office/powerpoint/2010/main" val="1690558022"/>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821937"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6253"/>
            <a:ext cx="5821711" cy="5792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0FA3AC1-CFE8-7A47-A488-BEC8C2DBEF3A}"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16240FEB-2496-ADE8-79ED-5AB78A1F6B65}"/>
              </a:ext>
            </a:extLst>
          </p:cNvPr>
          <p:cNvSpPr>
            <a:spLocks noGrp="1"/>
          </p:cNvSpPr>
          <p:nvPr>
            <p:ph type="body" sz="quarter" idx="16"/>
          </p:nvPr>
        </p:nvSpPr>
        <p:spPr>
          <a:xfrm>
            <a:off x="514351" y="3190673"/>
            <a:ext cx="7025216" cy="3006928"/>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626886030"/>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7876673"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495610"/>
            <a:ext cx="5822165" cy="579212"/>
          </a:xfrm>
        </p:spPr>
        <p:txBody>
          <a:bodyPr anchor="t"/>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A961DE90-BB77-384C-A426-B1721FCCCBE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300528B8-D324-9AEA-685F-7FC7D31773CF}"/>
              </a:ext>
            </a:extLst>
          </p:cNvPr>
          <p:cNvSpPr>
            <a:spLocks noGrp="1"/>
          </p:cNvSpPr>
          <p:nvPr>
            <p:ph type="body" sz="quarter" idx="15"/>
          </p:nvPr>
        </p:nvSpPr>
        <p:spPr>
          <a:xfrm>
            <a:off x="514351" y="2849033"/>
            <a:ext cx="7031567" cy="322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9983385"/>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4315327"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4693357" y="1046389"/>
            <a:ext cx="5640648"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4693584" y="1656253"/>
            <a:ext cx="5643400" cy="404545"/>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4658628"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F69FEC7-EE6A-7343-BEC0-F1D219B54229}" type="datetime1">
              <a:rPr lang="fi-FI" noProof="0" smtClean="0"/>
              <a:t>9.12.2025</a:t>
            </a:fld>
            <a:endParaRPr lang="fi-FI" noProof="0"/>
          </a:p>
        </p:txBody>
      </p:sp>
      <p:sp>
        <p:nvSpPr>
          <p:cNvPr id="6" name="Text Placeholder 4">
            <a:extLst>
              <a:ext uri="{FF2B5EF4-FFF2-40B4-BE49-F238E27FC236}">
                <a16:creationId xmlns:a16="http://schemas.microsoft.com/office/drawing/2014/main" id="{7D40A370-E63B-D417-ABCA-2114399AED1C}"/>
              </a:ext>
            </a:extLst>
          </p:cNvPr>
          <p:cNvSpPr>
            <a:spLocks noGrp="1"/>
          </p:cNvSpPr>
          <p:nvPr>
            <p:ph type="body" sz="quarter" idx="16"/>
          </p:nvPr>
        </p:nvSpPr>
        <p:spPr>
          <a:xfrm>
            <a:off x="4658784" y="3562352"/>
            <a:ext cx="7052733"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90083197"/>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Content_8">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12118"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fi-FI" noProof="0" dirty="0"/>
              <a:t>Lisää kuva napauttamalla kuvaketta TAI aktivoi kuvakehys ja klikkaa valikosta lisää/</a:t>
            </a:r>
            <a:r>
              <a:rPr lang="fi-FI" noProof="0" dirty="0" err="1"/>
              <a:t>insert</a:t>
            </a:r>
            <a:r>
              <a:rPr lang="fi-FI" noProof="0" dirty="0"/>
              <a:t> &gt; Kuva/</a:t>
            </a:r>
            <a:r>
              <a:rPr lang="fi-FI" noProof="0" dirty="0" err="1"/>
              <a:t>picture</a:t>
            </a:r>
            <a:r>
              <a:rPr lang="fi-FI" noProof="0" dirty="0"/>
              <a:t> &gt; Kuva tiedostosta</a:t>
            </a: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516D422D-5223-6C41-B26E-39DFC7676906}"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Text Placeholder 4">
            <a:extLst>
              <a:ext uri="{FF2B5EF4-FFF2-40B4-BE49-F238E27FC236}">
                <a16:creationId xmlns:a16="http://schemas.microsoft.com/office/drawing/2014/main" id="{7EC97C2F-5403-C619-D894-DBB3E6B1B8B8}"/>
              </a:ext>
            </a:extLst>
          </p:cNvPr>
          <p:cNvSpPr>
            <a:spLocks noGrp="1"/>
          </p:cNvSpPr>
          <p:nvPr>
            <p:ph type="body" sz="quarter" idx="16"/>
          </p:nvPr>
        </p:nvSpPr>
        <p:spPr>
          <a:xfrm>
            <a:off x="514351" y="3562352"/>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94963534"/>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Content_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0"/>
            <a:ext cx="7879881"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235454"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235681" y="1640211"/>
            <a:ext cx="3378803" cy="755412"/>
          </a:xfrm>
          <a:effectLst/>
        </p:spPr>
        <p:txBody>
          <a:bodyPr>
            <a:noAutofit/>
          </a:bodyPr>
          <a:lstStyle>
            <a:lvl1pPr marL="0" indent="0" algn="l">
              <a:buNone/>
              <a:defRPr sz="2133"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EF280BD-1C14-DC4F-ACCD-0B25DFF24447}" type="datetime1">
              <a:rPr lang="fi-FI" noProof="0" smtClean="0"/>
              <a:t>9.12.2025</a:t>
            </a:fld>
            <a:endParaRPr lang="fi-FI" noProof="0"/>
          </a:p>
        </p:txBody>
      </p:sp>
      <p:sp>
        <p:nvSpPr>
          <p:cNvPr id="5" name="Text Placeholder 4">
            <a:extLst>
              <a:ext uri="{FF2B5EF4-FFF2-40B4-BE49-F238E27FC236}">
                <a16:creationId xmlns:a16="http://schemas.microsoft.com/office/drawing/2014/main" id="{98B10C12-BDDB-CAB2-0C27-CA0C912216B6}"/>
              </a:ext>
            </a:extLst>
          </p:cNvPr>
          <p:cNvSpPr>
            <a:spLocks noGrp="1"/>
          </p:cNvSpPr>
          <p:nvPr>
            <p:ph type="body" sz="quarter" idx="16"/>
          </p:nvPr>
        </p:nvSpPr>
        <p:spPr>
          <a:xfrm>
            <a:off x="8218185" y="3561349"/>
            <a:ext cx="3412067" cy="2635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918654987"/>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Content_10">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1" y="2946400"/>
            <a:ext cx="12191999" cy="39116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8" y="856735"/>
            <a:ext cx="6167824"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8B4ECF94-6193-1740-A760-23116E9B107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4" name="Text Placeholder 4">
            <a:extLst>
              <a:ext uri="{FF2B5EF4-FFF2-40B4-BE49-F238E27FC236}">
                <a16:creationId xmlns:a16="http://schemas.microsoft.com/office/drawing/2014/main" id="{C6A39878-4592-DD44-55F7-229F9384399D}"/>
              </a:ext>
            </a:extLst>
          </p:cNvPr>
          <p:cNvSpPr>
            <a:spLocks noGrp="1"/>
          </p:cNvSpPr>
          <p:nvPr>
            <p:ph type="body" sz="quarter" idx="16"/>
          </p:nvPr>
        </p:nvSpPr>
        <p:spPr>
          <a:xfrm>
            <a:off x="514760" y="1435948"/>
            <a:ext cx="11152307" cy="1322981"/>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7839705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BF Vide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EE1869A-B68D-4A1A-A3F8-F45AD778BE00}"/>
              </a:ext>
            </a:extLst>
          </p:cNvPr>
          <p:cNvSpPr>
            <a:spLocks noGrp="1"/>
          </p:cNvSpPr>
          <p:nvPr>
            <p:ph type="dt" sz="half" idx="10"/>
          </p:nvPr>
        </p:nvSpPr>
        <p:spPr/>
        <p:txBody>
          <a:bodyPr/>
          <a:lstStyle/>
          <a:p>
            <a:fld id="{06AA65E1-DB82-40CA-A1D3-A69BC475BA6E}" type="datetimeFigureOut">
              <a:rPr lang="fi-FI" smtClean="0"/>
              <a:pPr/>
              <a:t>9.12.2025</a:t>
            </a:fld>
            <a:endParaRPr lang="fi-FI"/>
          </a:p>
        </p:txBody>
      </p:sp>
      <p:sp>
        <p:nvSpPr>
          <p:cNvPr id="4" name="Footer Placeholder 3">
            <a:extLst>
              <a:ext uri="{FF2B5EF4-FFF2-40B4-BE49-F238E27FC236}">
                <a16:creationId xmlns:a16="http://schemas.microsoft.com/office/drawing/2014/main" id="{4D9A5B8B-41B7-454C-9864-057AC40E51A4}"/>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58F1D6AB-C47F-4578-82E7-CA66E470A677}"/>
              </a:ext>
            </a:extLst>
          </p:cNvPr>
          <p:cNvSpPr>
            <a:spLocks noGrp="1"/>
          </p:cNvSpPr>
          <p:nvPr>
            <p:ph type="sldNum" sz="quarter" idx="12"/>
          </p:nvPr>
        </p:nvSpPr>
        <p:spPr/>
        <p:txBody>
          <a:bodyPr/>
          <a:lstStyle/>
          <a:p>
            <a:fld id="{EC5EB0C6-1A45-4C71-BA82-57E64F836A39}" type="slidenum">
              <a:rPr lang="fi-FI" smtClean="0"/>
              <a:t>‹#›</a:t>
            </a:fld>
            <a:endParaRPr lang="fi-FI"/>
          </a:p>
        </p:txBody>
      </p:sp>
      <p:sp>
        <p:nvSpPr>
          <p:cNvPr id="10" name="Media Placeholder 9">
            <a:extLst>
              <a:ext uri="{FF2B5EF4-FFF2-40B4-BE49-F238E27FC236}">
                <a16:creationId xmlns:a16="http://schemas.microsoft.com/office/drawing/2014/main" id="{8E7DDB80-284A-4FFF-80C7-3E96AD55E233}"/>
              </a:ext>
            </a:extLst>
          </p:cNvPr>
          <p:cNvSpPr>
            <a:spLocks noGrp="1"/>
          </p:cNvSpPr>
          <p:nvPr>
            <p:ph type="media" sz="quarter" idx="13" hasCustomPrompt="1"/>
          </p:nvPr>
        </p:nvSpPr>
        <p:spPr>
          <a:xfrm>
            <a:off x="0" y="0"/>
            <a:ext cx="12192000" cy="6858000"/>
          </a:xfrm>
        </p:spPr>
        <p:txBody>
          <a:bodyPr anchor="t"/>
          <a:lstStyle>
            <a:lvl1pPr marL="0" marR="0" indent="0" algn="ctr" defTabSz="914400" rtl="0" eaLnBrk="1" fontAlgn="auto" latinLnBrk="0" hangingPunct="1">
              <a:lnSpc>
                <a:spcPct val="90000"/>
              </a:lnSpc>
              <a:spcBef>
                <a:spcPts val="1000"/>
              </a:spcBef>
              <a:spcAft>
                <a:spcPts val="0"/>
              </a:spcAft>
              <a:buClrTx/>
              <a:buSzTx/>
              <a:buFontTx/>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Insert video/media by clicking icon</a:t>
            </a:r>
            <a:endParaRPr lang="en-US"/>
          </a:p>
          <a:p>
            <a:endParaRPr lang="fi-FI"/>
          </a:p>
        </p:txBody>
      </p:sp>
    </p:spTree>
    <p:extLst>
      <p:ext uri="{BB962C8B-B14F-4D97-AF65-F5344CB8AC3E}">
        <p14:creationId xmlns:p14="http://schemas.microsoft.com/office/powerpoint/2010/main" val="2670715154"/>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Content_11">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917388"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393398" y="0"/>
            <a:ext cx="3864651" cy="3457433"/>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9803"/>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2443"/>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BA96A2D-D1F0-6441-9AAE-23642E4CF84D}"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6" name="Picture Placeholder 43">
            <a:extLst>
              <a:ext uri="{FF2B5EF4-FFF2-40B4-BE49-F238E27FC236}">
                <a16:creationId xmlns:a16="http://schemas.microsoft.com/office/drawing/2014/main" id="{F6AF374F-7A6B-1598-AF38-2421902DC01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93398" y="3508755"/>
            <a:ext cx="3864651" cy="3349245"/>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595DF4-CB00-876A-935A-8F0B55D1D4D7}"/>
              </a:ext>
            </a:extLst>
          </p:cNvPr>
          <p:cNvSpPr>
            <a:spLocks noGrp="1"/>
          </p:cNvSpPr>
          <p:nvPr>
            <p:ph type="body" sz="quarter" idx="18"/>
          </p:nvPr>
        </p:nvSpPr>
        <p:spPr>
          <a:xfrm>
            <a:off x="512336" y="3556646"/>
            <a:ext cx="3412349" cy="2636559"/>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095812813"/>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Content_12">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71CE97FD-EF51-B6C2-35F0-4901BBED9787}"/>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8304245" y="0"/>
            <a:ext cx="3887755" cy="6858000"/>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547755"/>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395"/>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3412349"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1319AD54-9A4C-9544-9EF0-E9CEB63DD279}" type="datetime1">
              <a:rPr lang="fi-FI" noProof="0" smtClean="0"/>
              <a:t>9.12.2025</a:t>
            </a:fld>
            <a:endParaRPr lang="fi-FI" noProof="0"/>
          </a:p>
        </p:txBody>
      </p:sp>
      <p:sp>
        <p:nvSpPr>
          <p:cNvPr id="14" name="Kuvan paikkamerkki 5">
            <a:extLst>
              <a:ext uri="{FF2B5EF4-FFF2-40B4-BE49-F238E27FC236}">
                <a16:creationId xmlns:a16="http://schemas.microsoft.com/office/drawing/2014/main" id="{8CFD6E28-7D0A-3D87-7FDD-66B8DA057341}"/>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Chart Placeholder 4">
            <a:extLst>
              <a:ext uri="{FF2B5EF4-FFF2-40B4-BE49-F238E27FC236}">
                <a16:creationId xmlns:a16="http://schemas.microsoft.com/office/drawing/2014/main" id="{85649BD2-D3A5-C7BB-0511-90C2D99F76E2}"/>
              </a:ext>
              <a:ext uri="{C183D7F6-B498-43B3-948B-1728B52AA6E4}">
                <adec:decorative xmlns:adec="http://schemas.microsoft.com/office/drawing/2017/decorative" val="1"/>
              </a:ext>
            </a:extLst>
          </p:cNvPr>
          <p:cNvSpPr>
            <a:spLocks noGrp="1"/>
          </p:cNvSpPr>
          <p:nvPr>
            <p:ph type="chart" sz="quarter" idx="18"/>
          </p:nvPr>
        </p:nvSpPr>
        <p:spPr>
          <a:xfrm>
            <a:off x="4389967" y="477078"/>
            <a:ext cx="3415564" cy="5738191"/>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AD79FAEB-72CA-7384-4659-9B88C5C49F91}"/>
              </a:ext>
            </a:extLst>
          </p:cNvPr>
          <p:cNvSpPr>
            <a:spLocks noGrp="1"/>
          </p:cNvSpPr>
          <p:nvPr>
            <p:ph type="body" sz="quarter" idx="19"/>
          </p:nvPr>
        </p:nvSpPr>
        <p:spPr>
          <a:xfrm>
            <a:off x="512336" y="3122811"/>
            <a:ext cx="3412349" cy="307039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3441812192"/>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26054"/>
            <a:ext cx="5675816" cy="579212"/>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35918"/>
            <a:ext cx="5675816" cy="404545"/>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EBD0C6C-AF5B-D645-81D8-C5B81844D2C3}"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E9AFCD4E-AA8F-4EAD-9923-A56C1BE63108}"/>
              </a:ext>
            </a:extLst>
          </p:cNvPr>
          <p:cNvSpPr>
            <a:spLocks noGrp="1"/>
          </p:cNvSpPr>
          <p:nvPr>
            <p:ph type="body" sz="quarter" idx="19"/>
          </p:nvPr>
        </p:nvSpPr>
        <p:spPr>
          <a:xfrm>
            <a:off x="512335" y="3234088"/>
            <a:ext cx="7027452" cy="268309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12375410"/>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Content_14">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186993" cy="2445845"/>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F84829B-12B2-D84D-B2F3-C1E16789E46B}"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511827"/>
            <a:ext cx="3186993" cy="2420984"/>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686CE0B3-335F-A6D3-AD8F-8C33B6EF8BF1}"/>
              </a:ext>
            </a:extLst>
          </p:cNvPr>
          <p:cNvSpPr>
            <a:spLocks noGrp="1"/>
          </p:cNvSpPr>
          <p:nvPr>
            <p:ph type="body" sz="quarter" idx="21"/>
          </p:nvPr>
        </p:nvSpPr>
        <p:spPr>
          <a:xfrm>
            <a:off x="512336" y="3061253"/>
            <a:ext cx="3378803" cy="2855932"/>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687381461"/>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userDrawn="1">
  <p:cSld name="Content_15">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5"/>
            <a:ext cx="3200245" cy="5255308"/>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325659B6-B5A6-E048-9D73-60E6B9B5F9BE}" type="datetime1">
              <a:rPr lang="fi-FI" noProof="0" smtClean="0"/>
              <a:t>9.12.2025</a:t>
            </a:fld>
            <a:endParaRPr lang="fi-FI" noProof="0"/>
          </a:p>
        </p:txBody>
      </p:sp>
      <p:sp>
        <p:nvSpPr>
          <p:cNvPr id="6" name="Picture Placeholder 43">
            <a:extLst>
              <a:ext uri="{FF2B5EF4-FFF2-40B4-BE49-F238E27FC236}">
                <a16:creationId xmlns:a16="http://schemas.microsoft.com/office/drawing/2014/main" id="{BA1631E1-D01F-AEBB-064E-37E7FDEE7D39}"/>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Picture Placeholder 43">
            <a:extLst>
              <a:ext uri="{FF2B5EF4-FFF2-40B4-BE49-F238E27FC236}">
                <a16:creationId xmlns:a16="http://schemas.microsoft.com/office/drawing/2014/main" id="{4D7E719C-07B8-473C-6C94-DD7E08A58CFB}"/>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8005010" y="3275479"/>
            <a:ext cx="3596641" cy="2618071"/>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554191FB-E06A-5F3F-607C-1FBA0EF95729}"/>
              </a:ext>
            </a:extLst>
          </p:cNvPr>
          <p:cNvSpPr>
            <a:spLocks noGrp="1"/>
          </p:cNvSpPr>
          <p:nvPr>
            <p:ph type="body" sz="quarter" idx="21"/>
          </p:nvPr>
        </p:nvSpPr>
        <p:spPr>
          <a:xfrm>
            <a:off x="512336" y="2858460"/>
            <a:ext cx="3378803" cy="3058725"/>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24266330"/>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Content_16">
    <p:spTree>
      <p:nvGrpSpPr>
        <p:cNvPr id="1" name=""/>
        <p:cNvGrpSpPr/>
        <p:nvPr/>
      </p:nvGrpSpPr>
      <p:grpSpPr>
        <a:xfrm>
          <a:off x="0" y="0"/>
          <a:ext cx="0" cy="0"/>
          <a:chOff x="0" y="0"/>
          <a:chExt cx="0" cy="0"/>
        </a:xfrm>
      </p:grpSpPr>
      <p:sp>
        <p:nvSpPr>
          <p:cNvPr id="15" name="Chart Placeholder 4">
            <a:extLst>
              <a:ext uri="{FF2B5EF4-FFF2-40B4-BE49-F238E27FC236}">
                <a16:creationId xmlns:a16="http://schemas.microsoft.com/office/drawing/2014/main" id="{262A50F6-E51D-C805-ADCB-C91C92FAA7EE}"/>
              </a:ext>
              <a:ext uri="{C183D7F6-B498-43B3-948B-1728B52AA6E4}">
                <adec:decorative xmlns:adec="http://schemas.microsoft.com/office/drawing/2017/decorative" val="1"/>
              </a:ext>
            </a:extLst>
          </p:cNvPr>
          <p:cNvSpPr>
            <a:spLocks noGrp="1"/>
          </p:cNvSpPr>
          <p:nvPr>
            <p:ph type="chart" sz="quarter" idx="19"/>
          </p:nvPr>
        </p:nvSpPr>
        <p:spPr>
          <a:xfrm>
            <a:off x="4366746"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BB3F41DD-1110-684B-8DED-106C0DD13F97}" type="datetime1">
              <a:rPr lang="fi-FI" noProof="0" smtClean="0"/>
              <a:t>9.12.2025</a:t>
            </a:fld>
            <a:endParaRPr lang="fi-FI" noProof="0"/>
          </a:p>
        </p:txBody>
      </p:sp>
      <p:sp>
        <p:nvSpPr>
          <p:cNvPr id="16" name="Chart Placeholder 4">
            <a:extLst>
              <a:ext uri="{FF2B5EF4-FFF2-40B4-BE49-F238E27FC236}">
                <a16:creationId xmlns:a16="http://schemas.microsoft.com/office/drawing/2014/main" id="{F8BB3FF3-BC2F-C878-5C37-C53ED6A898A9}"/>
              </a:ext>
              <a:ext uri="{C183D7F6-B498-43B3-948B-1728B52AA6E4}">
                <adec:decorative xmlns:adec="http://schemas.microsoft.com/office/drawing/2017/decorative" val="1"/>
              </a:ext>
            </a:extLst>
          </p:cNvPr>
          <p:cNvSpPr>
            <a:spLocks noGrp="1"/>
          </p:cNvSpPr>
          <p:nvPr>
            <p:ph type="chart" sz="quarter" idx="20"/>
          </p:nvPr>
        </p:nvSpPr>
        <p:spPr>
          <a:xfrm>
            <a:off x="4366746"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4" name="Chart Placeholder 4">
            <a:extLst>
              <a:ext uri="{FF2B5EF4-FFF2-40B4-BE49-F238E27FC236}">
                <a16:creationId xmlns:a16="http://schemas.microsoft.com/office/drawing/2014/main" id="{D290564D-B36D-065D-9623-012DB73222B7}"/>
              </a:ext>
              <a:ext uri="{C183D7F6-B498-43B3-948B-1728B52AA6E4}">
                <adec:decorative xmlns:adec="http://schemas.microsoft.com/office/drawing/2017/decorative" val="1"/>
              </a:ext>
            </a:extLst>
          </p:cNvPr>
          <p:cNvSpPr>
            <a:spLocks noGrp="1"/>
          </p:cNvSpPr>
          <p:nvPr>
            <p:ph type="chart" sz="quarter" idx="21"/>
          </p:nvPr>
        </p:nvSpPr>
        <p:spPr>
          <a:xfrm>
            <a:off x="8112225" y="615407"/>
            <a:ext cx="3460724" cy="2447963"/>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10" name="Chart Placeholder 4">
            <a:extLst>
              <a:ext uri="{FF2B5EF4-FFF2-40B4-BE49-F238E27FC236}">
                <a16:creationId xmlns:a16="http://schemas.microsoft.com/office/drawing/2014/main" id="{D62C765F-9B9E-E390-9D8F-2FB1ECE978D1}"/>
              </a:ext>
              <a:ext uri="{C183D7F6-B498-43B3-948B-1728B52AA6E4}">
                <adec:decorative xmlns:adec="http://schemas.microsoft.com/office/drawing/2017/decorative" val="1"/>
              </a:ext>
            </a:extLst>
          </p:cNvPr>
          <p:cNvSpPr>
            <a:spLocks noGrp="1"/>
          </p:cNvSpPr>
          <p:nvPr>
            <p:ph type="chart" sz="quarter" idx="22"/>
          </p:nvPr>
        </p:nvSpPr>
        <p:spPr>
          <a:xfrm>
            <a:off x="8112225" y="3432202"/>
            <a:ext cx="3440233" cy="2455300"/>
          </a:xfrm>
          <a:noFill/>
        </p:spPr>
        <p:txBody>
          <a:bodyPr/>
          <a:lstStyle>
            <a:lvl1pPr marL="0" indent="0">
              <a:buNone/>
              <a:defRPr>
                <a:solidFill>
                  <a:schemeClr val="tx1"/>
                </a:solidFill>
              </a:defRPr>
            </a:lvl1pPr>
          </a:lstStyle>
          <a:p>
            <a:r>
              <a:rPr lang="en-US" noProof="0"/>
              <a:t>Click icon to add chart</a:t>
            </a:r>
            <a:endParaRPr lang="fi-FI" noProof="0" dirty="0"/>
          </a:p>
        </p:txBody>
      </p:sp>
      <p:sp>
        <p:nvSpPr>
          <p:cNvPr id="6" name="Text Placeholder 4">
            <a:extLst>
              <a:ext uri="{FF2B5EF4-FFF2-40B4-BE49-F238E27FC236}">
                <a16:creationId xmlns:a16="http://schemas.microsoft.com/office/drawing/2014/main" id="{D23A0174-A945-8979-754F-E96ADDDC8266}"/>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868589804"/>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preserve="1" userDrawn="1">
  <p:cSld name="Content_17">
    <p:spTree>
      <p:nvGrpSpPr>
        <p:cNvPr id="1" name=""/>
        <p:cNvGrpSpPr/>
        <p:nvPr/>
      </p:nvGrpSpPr>
      <p:grpSpPr>
        <a:xfrm>
          <a:off x="0" y="0"/>
          <a:ext cx="0" cy="0"/>
          <a:chOff x="0" y="0"/>
          <a:chExt cx="0" cy="0"/>
        </a:xfrm>
      </p:grpSpPr>
      <p:sp>
        <p:nvSpPr>
          <p:cNvPr id="2" name="Title 1"/>
          <p:cNvSpPr>
            <a:spLocks noGrp="1"/>
          </p:cNvSpPr>
          <p:nvPr>
            <p:ph type="title"/>
          </p:nvPr>
        </p:nvSpPr>
        <p:spPr>
          <a:xfrm>
            <a:off x="522410"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9"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F50BDE90-9A30-6C4C-8A79-1F0A68C140E7}" type="datetime1">
              <a:rPr lang="fi-FI" noProof="0" smtClean="0"/>
              <a:t>9.12.2025</a:t>
            </a:fld>
            <a:endParaRPr lang="fi-FI" noProof="0"/>
          </a:p>
        </p:txBody>
      </p:sp>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8005010"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4367809"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p:txBody>
      </p:sp>
      <p:sp>
        <p:nvSpPr>
          <p:cNvPr id="10" name="Text Placeholder 4">
            <a:extLst>
              <a:ext uri="{FF2B5EF4-FFF2-40B4-BE49-F238E27FC236}">
                <a16:creationId xmlns:a16="http://schemas.microsoft.com/office/drawing/2014/main" id="{8D8A5817-EBDC-30C1-AD87-34B93F7F48BC}"/>
              </a:ext>
            </a:extLst>
          </p:cNvPr>
          <p:cNvSpPr>
            <a:spLocks noGrp="1"/>
          </p:cNvSpPr>
          <p:nvPr>
            <p:ph type="body" sz="quarter" idx="23"/>
          </p:nvPr>
        </p:nvSpPr>
        <p:spPr>
          <a:xfrm>
            <a:off x="512336"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1271416357"/>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Content_18">
    <p:spTree>
      <p:nvGrpSpPr>
        <p:cNvPr id="1" name=""/>
        <p:cNvGrpSpPr/>
        <p:nvPr/>
      </p:nvGrpSpPr>
      <p:grpSpPr>
        <a:xfrm>
          <a:off x="0" y="0"/>
          <a:ext cx="0" cy="0"/>
          <a:chOff x="0" y="0"/>
          <a:chExt cx="0" cy="0"/>
        </a:xfrm>
      </p:grpSpPr>
      <p:sp>
        <p:nvSpPr>
          <p:cNvPr id="4" name="Picture Placeholder 43">
            <a:extLst>
              <a:ext uri="{FF2B5EF4-FFF2-40B4-BE49-F238E27FC236}">
                <a16:creationId xmlns:a16="http://schemas.microsoft.com/office/drawing/2014/main" id="{29280DC0-CC9A-26BF-B777-DDF2E4E7B7AD}"/>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138405"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Picture Placeholder 43">
            <a:extLst>
              <a:ext uri="{FF2B5EF4-FFF2-40B4-BE49-F238E27FC236}">
                <a16:creationId xmlns:a16="http://schemas.microsoft.com/office/drawing/2014/main" id="{9CB60F41-9D7E-97DB-427E-35A12A8B7254}"/>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501204" y="616018"/>
            <a:ext cx="3596641" cy="527097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8069839" y="547571"/>
            <a:ext cx="3379031" cy="1078029"/>
          </a:xfrm>
        </p:spPr>
        <p:txBody>
          <a:bodyPr anchor="b"/>
          <a:lstStyle>
            <a:lvl1pPr>
              <a:defRPr spc="-67" baseline="0"/>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8070067" y="1640211"/>
            <a:ext cx="3378803" cy="755412"/>
          </a:xfrm>
          <a:effectLst/>
        </p:spPr>
        <p:txBody>
          <a:bodyPr>
            <a:noAutofit/>
          </a:bodyPr>
          <a:lstStyle>
            <a:lvl1pPr marL="0" indent="0" algn="l">
              <a:buNone/>
              <a:defRPr sz="2400" spc="-67">
                <a:solidFill>
                  <a:schemeClr val="tx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a:xfrm>
            <a:off x="514757" y="6356352"/>
            <a:ext cx="2400000" cy="314177"/>
          </a:xfrm>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0ACC931C-C18D-C84B-89C9-7437D3868FC3}" type="datetime1">
              <a:rPr lang="fi-FI" noProof="0" smtClean="0"/>
              <a:t>9.12.2025</a:t>
            </a:fld>
            <a:endParaRPr lang="fi-FI" noProof="0"/>
          </a:p>
        </p:txBody>
      </p:sp>
      <p:sp>
        <p:nvSpPr>
          <p:cNvPr id="10" name="Text Placeholder 4">
            <a:extLst>
              <a:ext uri="{FF2B5EF4-FFF2-40B4-BE49-F238E27FC236}">
                <a16:creationId xmlns:a16="http://schemas.microsoft.com/office/drawing/2014/main" id="{C250A45A-B42E-79DD-8D49-5D94B01938E6}"/>
              </a:ext>
            </a:extLst>
          </p:cNvPr>
          <p:cNvSpPr>
            <a:spLocks noGrp="1"/>
          </p:cNvSpPr>
          <p:nvPr>
            <p:ph type="body" sz="quarter" idx="23"/>
          </p:nvPr>
        </p:nvSpPr>
        <p:spPr>
          <a:xfrm>
            <a:off x="8070067" y="3063369"/>
            <a:ext cx="3378803" cy="2853816"/>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410145705"/>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preserve="1" userDrawn="1">
  <p:cSld name="Content_19">
    <p:spTree>
      <p:nvGrpSpPr>
        <p:cNvPr id="1" name=""/>
        <p:cNvGrpSpPr/>
        <p:nvPr/>
      </p:nvGrpSpPr>
      <p:grpSpPr>
        <a:xfrm>
          <a:off x="0" y="0"/>
          <a:ext cx="0" cy="0"/>
          <a:chOff x="0" y="0"/>
          <a:chExt cx="0" cy="0"/>
        </a:xfrm>
      </p:grpSpPr>
      <p:sp>
        <p:nvSpPr>
          <p:cNvPr id="13" name="Picture Placeholder 43">
            <a:extLst>
              <a:ext uri="{FF2B5EF4-FFF2-40B4-BE49-F238E27FC236}">
                <a16:creationId xmlns:a16="http://schemas.microsoft.com/office/drawing/2014/main" id="{BAB2ADE1-02FA-2640-0C78-59915A665D21}"/>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4214451"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0" y="1046389"/>
            <a:ext cx="5768025"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C58D028-C3BB-D448-A1BB-9CC82F165E6E}" type="datetime1">
              <a:rPr lang="fi-FI" noProof="0" smtClean="0"/>
              <a:t>9.12.2025</a:t>
            </a:fld>
            <a:endParaRPr lang="fi-FI" noProof="0"/>
          </a:p>
        </p:txBody>
      </p:sp>
      <p:sp>
        <p:nvSpPr>
          <p:cNvPr id="6" name="Picture Placeholder 43">
            <a:extLst>
              <a:ext uri="{FF2B5EF4-FFF2-40B4-BE49-F238E27FC236}">
                <a16:creationId xmlns:a16="http://schemas.microsoft.com/office/drawing/2014/main" id="{92E0413A-B0FA-E37A-208B-D6B8C5F03A4E}"/>
              </a:ext>
              <a:ext uri="{C183D7F6-B498-43B3-948B-1728B52AA6E4}">
                <adec:decorative xmlns:adec="http://schemas.microsoft.com/office/drawing/2017/decorative" val="1"/>
              </a:ext>
            </a:extLst>
          </p:cNvPr>
          <p:cNvSpPr>
            <a:spLocks noGrp="1" noChangeAspect="1"/>
          </p:cNvSpPr>
          <p:nvPr>
            <p:ph type="pic" sz="quarter" idx="16" hasCustomPrompt="1"/>
          </p:nvPr>
        </p:nvSpPr>
        <p:spPr>
          <a:xfrm>
            <a:off x="7917544" y="2544863"/>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4" name="Picture Placeholder 43">
            <a:extLst>
              <a:ext uri="{FF2B5EF4-FFF2-40B4-BE49-F238E27FC236}">
                <a16:creationId xmlns:a16="http://schemas.microsoft.com/office/drawing/2014/main" id="{34B44915-EADB-096E-9C23-E70596F01692}"/>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514129" y="2544418"/>
            <a:ext cx="3651603" cy="3348687"/>
          </a:xfrm>
          <a:solidFill>
            <a:schemeClr val="accent2"/>
          </a:solidFill>
        </p:spPr>
        <p:txBody>
          <a:bodyPr lIns="90000"/>
          <a:lstStyle>
            <a:lvl1pPr marL="0" indent="0">
              <a:buNone/>
              <a:defRPr sz="2133"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br>
              <a:rPr lang="fi-FI" noProof="0" dirty="0"/>
            </a:b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10" name="Text Placeholder 4">
            <a:extLst>
              <a:ext uri="{FF2B5EF4-FFF2-40B4-BE49-F238E27FC236}">
                <a16:creationId xmlns:a16="http://schemas.microsoft.com/office/drawing/2014/main" id="{CD0CB978-2BAA-3C88-5F47-68989C3D49A3}"/>
              </a:ext>
            </a:extLst>
          </p:cNvPr>
          <p:cNvSpPr>
            <a:spLocks noGrp="1"/>
          </p:cNvSpPr>
          <p:nvPr>
            <p:ph type="body" sz="quarter" idx="23"/>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Tree>
    <p:extLst>
      <p:ext uri="{BB962C8B-B14F-4D97-AF65-F5344CB8AC3E}">
        <p14:creationId xmlns:p14="http://schemas.microsoft.com/office/powerpoint/2010/main" val="2156363386"/>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userDrawn="1">
  <p:cSld name="Content_20">
    <p:spTree>
      <p:nvGrpSpPr>
        <p:cNvPr id="1" name=""/>
        <p:cNvGrpSpPr/>
        <p:nvPr/>
      </p:nvGrpSpPr>
      <p:grpSpPr>
        <a:xfrm>
          <a:off x="0" y="0"/>
          <a:ext cx="0" cy="0"/>
          <a:chOff x="0" y="0"/>
          <a:chExt cx="0" cy="0"/>
        </a:xfrm>
      </p:grpSpPr>
      <p:sp>
        <p:nvSpPr>
          <p:cNvPr id="2" name="Title 1"/>
          <p:cNvSpPr>
            <a:spLocks noGrp="1"/>
          </p:cNvSpPr>
          <p:nvPr>
            <p:ph type="title"/>
          </p:nvPr>
        </p:nvSpPr>
        <p:spPr>
          <a:xfrm>
            <a:off x="522410" y="1049158"/>
            <a:ext cx="6256612" cy="579212"/>
          </a:xfrm>
        </p:spPr>
        <p:txBody>
          <a:bodyPr anchor="b"/>
          <a:lstStyle>
            <a:lvl1pPr>
              <a:defRPr spc="-67" baseline="0"/>
            </a:lvl1pPr>
          </a:lstStyle>
          <a:p>
            <a:r>
              <a:rPr lang="en-US" noProof="0"/>
              <a:t>Click to edit Master 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5CA4CD7F-FF71-034A-A15C-B6605C6621C5}"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273562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4943872"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7152117"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1" name="Text Placeholder 21">
            <a:extLst>
              <a:ext uri="{FF2B5EF4-FFF2-40B4-BE49-F238E27FC236}">
                <a16:creationId xmlns:a16="http://schemas.microsoft.com/office/drawing/2014/main" id="{C55FD976-E1FC-55D2-F690-0E4D1702240F}"/>
              </a:ext>
            </a:extLst>
          </p:cNvPr>
          <p:cNvSpPr>
            <a:spLocks noGrp="1"/>
          </p:cNvSpPr>
          <p:nvPr>
            <p:ph type="body" sz="quarter" idx="25" hasCustomPrompt="1"/>
          </p:nvPr>
        </p:nvSpPr>
        <p:spPr>
          <a:xfrm>
            <a:off x="9364760" y="3638400"/>
            <a:ext cx="1835149" cy="710400"/>
          </a:xfrm>
        </p:spPr>
        <p:txBody>
          <a:bodyPr anchor="b"/>
          <a:lstStyle>
            <a:lvl1pPr marL="0" indent="0">
              <a:buNone/>
              <a:defRPr sz="4000">
                <a:solidFill>
                  <a:schemeClr val="accent1"/>
                </a:solidFill>
              </a:defRPr>
            </a:lvl1pPr>
          </a:lstStyle>
          <a:p>
            <a:pPr lvl="0"/>
            <a:r>
              <a:rPr lang="fi-FI" noProof="0"/>
              <a:t>X.</a:t>
            </a:r>
          </a:p>
        </p:txBody>
      </p:sp>
      <p:sp>
        <p:nvSpPr>
          <p:cNvPr id="3" name="Text Placeholder 4">
            <a:extLst>
              <a:ext uri="{FF2B5EF4-FFF2-40B4-BE49-F238E27FC236}">
                <a16:creationId xmlns:a16="http://schemas.microsoft.com/office/drawing/2014/main" id="{A59D9924-F708-6081-B40C-C09127AAF14C}"/>
              </a:ext>
            </a:extLst>
          </p:cNvPr>
          <p:cNvSpPr>
            <a:spLocks noGrp="1"/>
          </p:cNvSpPr>
          <p:nvPr>
            <p:ph type="body" sz="quarter" idx="26"/>
          </p:nvPr>
        </p:nvSpPr>
        <p:spPr>
          <a:xfrm>
            <a:off x="522637" y="1653568"/>
            <a:ext cx="11046508" cy="716144"/>
          </a:xfrm>
        </p:spPr>
        <p:txBody>
          <a:bodyPr numCol="1"/>
          <a:lstStyle>
            <a:lvl2pPr>
              <a:defRPr/>
            </a:lvl2pPr>
            <a:lvl3pPr marL="487154" indent="0">
              <a:buNone/>
              <a:defRPr/>
            </a:lvl3pPr>
          </a:lstStyle>
          <a:p>
            <a:pPr lvl="0"/>
            <a:r>
              <a:rPr lang="en-US" noProof="0"/>
              <a:t>Click to edit Master text styles</a:t>
            </a:r>
          </a:p>
        </p:txBody>
      </p:sp>
      <p:sp>
        <p:nvSpPr>
          <p:cNvPr id="10" name="Text Placeholder 5">
            <a:extLst>
              <a:ext uri="{FF2B5EF4-FFF2-40B4-BE49-F238E27FC236}">
                <a16:creationId xmlns:a16="http://schemas.microsoft.com/office/drawing/2014/main" id="{1AE6072E-53A5-649D-94A4-91AC073B875C}"/>
              </a:ext>
            </a:extLst>
          </p:cNvPr>
          <p:cNvSpPr>
            <a:spLocks noGrp="1"/>
          </p:cNvSpPr>
          <p:nvPr>
            <p:ph type="body" sz="quarter" idx="27"/>
          </p:nvPr>
        </p:nvSpPr>
        <p:spPr>
          <a:xfrm>
            <a:off x="527321"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2" name="Text Placeholder 5">
            <a:extLst>
              <a:ext uri="{FF2B5EF4-FFF2-40B4-BE49-F238E27FC236}">
                <a16:creationId xmlns:a16="http://schemas.microsoft.com/office/drawing/2014/main" id="{EED3FD24-FA6D-D5A3-F584-9D415A51506E}"/>
              </a:ext>
            </a:extLst>
          </p:cNvPr>
          <p:cNvSpPr>
            <a:spLocks noGrp="1"/>
          </p:cNvSpPr>
          <p:nvPr>
            <p:ph type="body" sz="quarter" idx="28"/>
          </p:nvPr>
        </p:nvSpPr>
        <p:spPr>
          <a:xfrm>
            <a:off x="273573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3" name="Text Placeholder 5">
            <a:extLst>
              <a:ext uri="{FF2B5EF4-FFF2-40B4-BE49-F238E27FC236}">
                <a16:creationId xmlns:a16="http://schemas.microsoft.com/office/drawing/2014/main" id="{47634718-1E7C-CEF8-696A-00872A8DA197}"/>
              </a:ext>
            </a:extLst>
          </p:cNvPr>
          <p:cNvSpPr>
            <a:spLocks noGrp="1"/>
          </p:cNvSpPr>
          <p:nvPr>
            <p:ph type="body" sz="quarter" idx="29"/>
          </p:nvPr>
        </p:nvSpPr>
        <p:spPr>
          <a:xfrm>
            <a:off x="4950164"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5EDDDF8B-F64D-47E8-5B55-60E990C0D472}"/>
              </a:ext>
            </a:extLst>
          </p:cNvPr>
          <p:cNvSpPr>
            <a:spLocks noGrp="1"/>
          </p:cNvSpPr>
          <p:nvPr>
            <p:ph type="body" sz="quarter" idx="30"/>
          </p:nvPr>
        </p:nvSpPr>
        <p:spPr>
          <a:xfrm>
            <a:off x="7158576"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
        <p:nvSpPr>
          <p:cNvPr id="15" name="Text Placeholder 5">
            <a:extLst>
              <a:ext uri="{FF2B5EF4-FFF2-40B4-BE49-F238E27FC236}">
                <a16:creationId xmlns:a16="http://schemas.microsoft.com/office/drawing/2014/main" id="{889CF884-5399-2B34-C70B-175A87102CD6}"/>
              </a:ext>
            </a:extLst>
          </p:cNvPr>
          <p:cNvSpPr>
            <a:spLocks noGrp="1"/>
          </p:cNvSpPr>
          <p:nvPr>
            <p:ph type="body" sz="quarter" idx="31"/>
          </p:nvPr>
        </p:nvSpPr>
        <p:spPr>
          <a:xfrm>
            <a:off x="9376483" y="4349751"/>
            <a:ext cx="1843616" cy="1555749"/>
          </a:xfrm>
        </p:spPr>
        <p:txBody>
          <a:bodyPr/>
          <a:lstStyle>
            <a:lvl1pPr>
              <a:defRPr sz="1867"/>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18719299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F Only foot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1D94E3-637A-4AAE-B337-1C98BED7276E}"/>
              </a:ext>
            </a:extLst>
          </p:cNvPr>
          <p:cNvSpPr>
            <a:spLocks noGrp="1"/>
          </p:cNvSpPr>
          <p:nvPr>
            <p:ph type="dt" sz="half" idx="10"/>
          </p:nvPr>
        </p:nvSpPr>
        <p:spPr/>
        <p:txBody>
          <a:bodyPr/>
          <a:lstStyle/>
          <a:p>
            <a:fld id="{06AA65E1-DB82-40CA-A1D3-A69BC475BA6E}" type="datetimeFigureOut">
              <a:rPr lang="fi-FI" smtClean="0"/>
              <a:t>9.12.2025</a:t>
            </a:fld>
            <a:endParaRPr lang="fi-FI"/>
          </a:p>
        </p:txBody>
      </p:sp>
      <p:sp>
        <p:nvSpPr>
          <p:cNvPr id="3" name="Footer Placeholder 2">
            <a:extLst>
              <a:ext uri="{FF2B5EF4-FFF2-40B4-BE49-F238E27FC236}">
                <a16:creationId xmlns:a16="http://schemas.microsoft.com/office/drawing/2014/main" id="{EC863689-53BF-4D2A-AAD4-F1D771844943}"/>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F5B54EEC-2883-43E3-8755-D6870F467106}"/>
              </a:ext>
            </a:extLst>
          </p:cNvPr>
          <p:cNvSpPr>
            <a:spLocks noGrp="1"/>
          </p:cNvSpPr>
          <p:nvPr>
            <p:ph type="sldNum" sz="quarter" idx="12"/>
          </p:nvPr>
        </p:nvSpPr>
        <p:spPr/>
        <p:txBody>
          <a:bodyPr/>
          <a:lstStyle/>
          <a:p>
            <a:fld id="{EC5EB0C6-1A45-4C71-BA82-57E64F836A39}" type="slidenum">
              <a:rPr lang="fi-FI" smtClean="0"/>
              <a:t>‹#›</a:t>
            </a:fld>
            <a:endParaRPr lang="fi-FI"/>
          </a:p>
        </p:txBody>
      </p:sp>
      <p:cxnSp>
        <p:nvCxnSpPr>
          <p:cNvPr id="5" name="Straight Connector 4">
            <a:extLst>
              <a:ext uri="{FF2B5EF4-FFF2-40B4-BE49-F238E27FC236}">
                <a16:creationId xmlns:a16="http://schemas.microsoft.com/office/drawing/2014/main" id="{4402CCCE-40C4-4E44-9E8A-4318253FB6AC}"/>
              </a:ext>
            </a:extLst>
          </p:cNvPr>
          <p:cNvCxnSpPr>
            <a:cxnSpLocks/>
          </p:cNvCxnSpPr>
          <p:nvPr userDrawn="1"/>
        </p:nvCxnSpPr>
        <p:spPr>
          <a:xfrm>
            <a:off x="504825" y="6176963"/>
            <a:ext cx="1120139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05251038"/>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preserve="1" userDrawn="1">
  <p:cSld name="Content_21">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1E34F910-81CE-DC4F-5974-EE3B458ADEDF}"/>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09" y="1038638"/>
            <a:ext cx="7988115"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19" name="Subtitle 2">
            <a:extLst>
              <a:ext uri="{FF2B5EF4-FFF2-40B4-BE49-F238E27FC236}">
                <a16:creationId xmlns:a16="http://schemas.microsoft.com/office/drawing/2014/main" id="{A29A616E-312E-0ABD-F196-F959F3BF4A88}"/>
              </a:ext>
            </a:extLst>
          </p:cNvPr>
          <p:cNvSpPr>
            <a:spLocks noGrp="1"/>
          </p:cNvSpPr>
          <p:nvPr>
            <p:ph type="subTitle" idx="15"/>
          </p:nvPr>
        </p:nvSpPr>
        <p:spPr>
          <a:xfrm>
            <a:off x="522637" y="1657697"/>
            <a:ext cx="11100403" cy="1089152"/>
          </a:xfrm>
          <a:effectLst/>
        </p:spPr>
        <p:txBody>
          <a:bodyPr>
            <a:noAutofit/>
          </a:bodyPr>
          <a:lstStyle>
            <a:lvl1pPr marL="0" indent="0" algn="l">
              <a:buNone/>
              <a:defRPr sz="2133" spc="-27" baseline="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fi-FI" noProof="0" dirty="0"/>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B5D3D2CE-0EAD-4149-805D-2ABB4B49B146}" type="datetime1">
              <a:rPr lang="fi-FI" noProof="0" smtClean="0"/>
              <a:t>9.12.2025</a:t>
            </a:fld>
            <a:endParaRPr lang="fi-FI" noProof="0"/>
          </a:p>
        </p:txBody>
      </p:sp>
      <p:sp>
        <p:nvSpPr>
          <p:cNvPr id="27" name="Text Placeholder 21">
            <a:extLst>
              <a:ext uri="{FF2B5EF4-FFF2-40B4-BE49-F238E27FC236}">
                <a16:creationId xmlns:a16="http://schemas.microsoft.com/office/drawing/2014/main" id="{3A0DBDC5-2961-EE4E-E6E6-CB141E163BAE}"/>
              </a:ext>
            </a:extLst>
          </p:cNvPr>
          <p:cNvSpPr>
            <a:spLocks noGrp="1"/>
          </p:cNvSpPr>
          <p:nvPr>
            <p:ph type="body" sz="quarter" idx="21" hasCustomPrompt="1"/>
          </p:nvPr>
        </p:nvSpPr>
        <p:spPr>
          <a:xfrm>
            <a:off x="523686" y="3638400"/>
            <a:ext cx="2413913" cy="710400"/>
          </a:xfrm>
        </p:spPr>
        <p:txBody>
          <a:bodyPr anchor="b"/>
          <a:lstStyle>
            <a:lvl1pPr marL="0" indent="0">
              <a:buNone/>
              <a:defRPr sz="4000">
                <a:solidFill>
                  <a:schemeClr val="bg1"/>
                </a:solidFill>
              </a:defRPr>
            </a:lvl1pPr>
          </a:lstStyle>
          <a:p>
            <a:pPr lvl="0"/>
            <a:r>
              <a:rPr lang="fi-FI" noProof="0"/>
              <a:t>X.</a:t>
            </a:r>
          </a:p>
        </p:txBody>
      </p:sp>
      <p:sp>
        <p:nvSpPr>
          <p:cNvPr id="28" name="Text Placeholder 21">
            <a:extLst>
              <a:ext uri="{FF2B5EF4-FFF2-40B4-BE49-F238E27FC236}">
                <a16:creationId xmlns:a16="http://schemas.microsoft.com/office/drawing/2014/main" id="{28CB5A15-3E7F-C48B-F291-333A858A9958}"/>
              </a:ext>
            </a:extLst>
          </p:cNvPr>
          <p:cNvSpPr>
            <a:spLocks noGrp="1"/>
          </p:cNvSpPr>
          <p:nvPr>
            <p:ph type="body" sz="quarter" idx="22" hasCustomPrompt="1"/>
          </p:nvPr>
        </p:nvSpPr>
        <p:spPr>
          <a:xfrm>
            <a:off x="3321227" y="3638400"/>
            <a:ext cx="2419573" cy="710400"/>
          </a:xfrm>
        </p:spPr>
        <p:txBody>
          <a:bodyPr anchor="b"/>
          <a:lstStyle>
            <a:lvl1pPr marL="0" indent="0">
              <a:buNone/>
              <a:defRPr sz="4000">
                <a:solidFill>
                  <a:schemeClr val="bg1"/>
                </a:solidFill>
              </a:defRPr>
            </a:lvl1pPr>
          </a:lstStyle>
          <a:p>
            <a:pPr lvl="0"/>
            <a:r>
              <a:rPr lang="fi-FI" noProof="0"/>
              <a:t>X.</a:t>
            </a:r>
          </a:p>
        </p:txBody>
      </p:sp>
      <p:sp>
        <p:nvSpPr>
          <p:cNvPr id="29" name="Text Placeholder 21">
            <a:extLst>
              <a:ext uri="{FF2B5EF4-FFF2-40B4-BE49-F238E27FC236}">
                <a16:creationId xmlns:a16="http://schemas.microsoft.com/office/drawing/2014/main" id="{5C6244E6-0886-AD74-393B-871006B251CE}"/>
              </a:ext>
            </a:extLst>
          </p:cNvPr>
          <p:cNvSpPr>
            <a:spLocks noGrp="1"/>
          </p:cNvSpPr>
          <p:nvPr>
            <p:ph type="body" sz="quarter" idx="23" hasCustomPrompt="1"/>
          </p:nvPr>
        </p:nvSpPr>
        <p:spPr>
          <a:xfrm>
            <a:off x="6115072" y="3638400"/>
            <a:ext cx="2409728" cy="710400"/>
          </a:xfrm>
        </p:spPr>
        <p:txBody>
          <a:bodyPr anchor="b"/>
          <a:lstStyle>
            <a:lvl1pPr marL="0" indent="0">
              <a:buNone/>
              <a:defRPr sz="4000">
                <a:solidFill>
                  <a:schemeClr val="bg1"/>
                </a:solidFill>
              </a:defRPr>
            </a:lvl1pPr>
          </a:lstStyle>
          <a:p>
            <a:pPr lvl="0"/>
            <a:r>
              <a:rPr lang="fi-FI" noProof="0"/>
              <a:t>X.</a:t>
            </a:r>
          </a:p>
        </p:txBody>
      </p:sp>
      <p:sp>
        <p:nvSpPr>
          <p:cNvPr id="30" name="Text Placeholder 21">
            <a:extLst>
              <a:ext uri="{FF2B5EF4-FFF2-40B4-BE49-F238E27FC236}">
                <a16:creationId xmlns:a16="http://schemas.microsoft.com/office/drawing/2014/main" id="{DC574D32-1E18-7A1D-279C-6CBE0729D281}"/>
              </a:ext>
            </a:extLst>
          </p:cNvPr>
          <p:cNvSpPr>
            <a:spLocks noGrp="1"/>
          </p:cNvSpPr>
          <p:nvPr>
            <p:ph type="body" sz="quarter" idx="24" hasCustomPrompt="1"/>
          </p:nvPr>
        </p:nvSpPr>
        <p:spPr>
          <a:xfrm>
            <a:off x="8889717" y="3638400"/>
            <a:ext cx="2419083" cy="710400"/>
          </a:xfrm>
        </p:spPr>
        <p:txBody>
          <a:bodyPr anchor="b"/>
          <a:lstStyle>
            <a:lvl1pPr marL="0" indent="0">
              <a:buNone/>
              <a:defRPr sz="4000">
                <a:solidFill>
                  <a:schemeClr val="bg1"/>
                </a:solidFill>
              </a:defRPr>
            </a:lvl1pPr>
          </a:lstStyle>
          <a:p>
            <a:pPr lvl="0"/>
            <a:r>
              <a:rPr lang="fi-FI" noProof="0"/>
              <a:t>X.</a:t>
            </a:r>
          </a:p>
        </p:txBody>
      </p:sp>
      <p:sp>
        <p:nvSpPr>
          <p:cNvPr id="4" name="Kuvan paikkamerkki 5">
            <a:extLst>
              <a:ext uri="{FF2B5EF4-FFF2-40B4-BE49-F238E27FC236}">
                <a16:creationId xmlns:a16="http://schemas.microsoft.com/office/drawing/2014/main" id="{5EABC868-5AB8-4293-F17C-50FF8C39D959}"/>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2">
              <a:extLst>
                <a:ext uri="{96DAC541-7B7A-43D3-8B79-37D633B846F1}">
                  <asvg:svgBlip xmlns:asvg="http://schemas.microsoft.com/office/drawing/2016/SVG/main" r:embed="rId3"/>
                </a:ext>
              </a:extLst>
            </a:blip>
            <a:srcRect/>
            <a:stretch>
              <a:fillRect l="24666" r="24666"/>
            </a:stretch>
          </a:blipFill>
        </p:spPr>
        <p:txBody>
          <a:bodyPr>
            <a:normAutofit/>
          </a:bodyPr>
          <a:lstStyle>
            <a:lvl1pPr marL="0" indent="0">
              <a:buNone/>
              <a:defRPr sz="667"/>
            </a:lvl1pPr>
          </a:lstStyle>
          <a:p>
            <a:r>
              <a:rPr lang="fi-FI" noProof="0"/>
              <a:t> </a:t>
            </a:r>
          </a:p>
        </p:txBody>
      </p:sp>
      <p:sp>
        <p:nvSpPr>
          <p:cNvPr id="5" name="Text Placeholder 4">
            <a:extLst>
              <a:ext uri="{FF2B5EF4-FFF2-40B4-BE49-F238E27FC236}">
                <a16:creationId xmlns:a16="http://schemas.microsoft.com/office/drawing/2014/main" id="{F191EAF8-5F54-7070-3A66-2E551DCA7A65}"/>
              </a:ext>
            </a:extLst>
          </p:cNvPr>
          <p:cNvSpPr>
            <a:spLocks noGrp="1"/>
          </p:cNvSpPr>
          <p:nvPr>
            <p:ph type="body" sz="quarter" idx="31"/>
          </p:nvPr>
        </p:nvSpPr>
        <p:spPr>
          <a:xfrm>
            <a:off x="527050"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58289316-D809-D219-34BE-A3FCE0EFF3ED}"/>
              </a:ext>
            </a:extLst>
          </p:cNvPr>
          <p:cNvSpPr>
            <a:spLocks noGrp="1"/>
          </p:cNvSpPr>
          <p:nvPr>
            <p:ph type="body" sz="quarter" idx="32"/>
          </p:nvPr>
        </p:nvSpPr>
        <p:spPr>
          <a:xfrm>
            <a:off x="3324038"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F02CB69B-9DBA-A2BE-74F0-D42B81C6555E}"/>
              </a:ext>
            </a:extLst>
          </p:cNvPr>
          <p:cNvSpPr>
            <a:spLocks noGrp="1"/>
          </p:cNvSpPr>
          <p:nvPr>
            <p:ph type="body" sz="quarter" idx="33"/>
          </p:nvPr>
        </p:nvSpPr>
        <p:spPr>
          <a:xfrm>
            <a:off x="6103097"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A77DE138-6655-E9D1-026B-87582C63F503}"/>
              </a:ext>
            </a:extLst>
          </p:cNvPr>
          <p:cNvSpPr>
            <a:spLocks noGrp="1"/>
          </p:cNvSpPr>
          <p:nvPr>
            <p:ph type="body" sz="quarter" idx="34"/>
          </p:nvPr>
        </p:nvSpPr>
        <p:spPr>
          <a:xfrm>
            <a:off x="8882156" y="4381661"/>
            <a:ext cx="2409481" cy="1539871"/>
          </a:xfrm>
        </p:spPr>
        <p:txBody>
          <a:bodyPr/>
          <a:lstStyle>
            <a:lvl1pPr>
              <a:defRPr>
                <a:solidFill>
                  <a:schemeClr val="bg1"/>
                </a:solidFill>
              </a:defRPr>
            </a:lvl1pPr>
            <a:lvl2pPr marL="479988" indent="-234945">
              <a:buFontTx/>
              <a:buBlip>
                <a:blip r:embed="rId4">
                  <a:extLst>
                    <a:ext uri="{96DAC541-7B7A-43D3-8B79-37D633B846F1}">
                      <asvg:svgBlip xmlns:asvg="http://schemas.microsoft.com/office/drawing/2016/SVG/main" r:embed="rId5"/>
                    </a:ext>
                  </a:extLst>
                </a:blip>
              </a:buBlip>
              <a:defRPr>
                <a:solidFill>
                  <a:schemeClr val="bg1"/>
                </a:solidFill>
              </a:defRPr>
            </a:lvl2pPr>
            <a:lvl5pPr marL="977725" indent="0">
              <a:buNone/>
              <a:defRPr/>
            </a:lvl5pPr>
          </a:lstStyle>
          <a:p>
            <a:pPr lvl="0"/>
            <a:r>
              <a:rPr lang="en-US"/>
              <a:t>Click to edit Master text styles</a:t>
            </a:r>
          </a:p>
        </p:txBody>
      </p:sp>
    </p:spTree>
    <p:extLst>
      <p:ext uri="{BB962C8B-B14F-4D97-AF65-F5344CB8AC3E}">
        <p14:creationId xmlns:p14="http://schemas.microsoft.com/office/powerpoint/2010/main" val="430238448"/>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userDrawn="1">
  <p:cSld name="Content_22">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2" name="Title 1"/>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bg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bg1"/>
                </a:solidFill>
              </a:defRPr>
            </a:lvl1pPr>
            <a:lvl2pPr marL="359824" indent="0">
              <a:buNone/>
              <a:defRPr/>
            </a:lvl2pPr>
          </a:lstStyle>
          <a:p>
            <a:pPr lvl="0"/>
            <a:r>
              <a:rPr lang="en-US" noProof="0"/>
              <a:t>Click to edit Master text styles</a:t>
            </a:r>
          </a:p>
        </p:txBody>
      </p:sp>
      <p:sp>
        <p:nvSpPr>
          <p:cNvPr id="4" name="Text Placeholder 4">
            <a:extLst>
              <a:ext uri="{FF2B5EF4-FFF2-40B4-BE49-F238E27FC236}">
                <a16:creationId xmlns:a16="http://schemas.microsoft.com/office/drawing/2014/main" id="{5AC4C26D-F637-7A19-3FEA-E862DCDDA7B9}"/>
              </a:ext>
              <a:ext uri="{C183D7F6-B498-43B3-948B-1728B52AA6E4}">
                <adec:decorative xmlns:adec="http://schemas.microsoft.com/office/drawing/2017/decorative" val="1"/>
              </a:ext>
            </a:extLst>
          </p:cNvPr>
          <p:cNvSpPr>
            <a:spLocks noGrp="1"/>
          </p:cNvSpPr>
          <p:nvPr>
            <p:ph type="body" sz="quarter" idx="25"/>
          </p:nvPr>
        </p:nvSpPr>
        <p:spPr>
          <a:xfrm flipV="1">
            <a:off x="596865" y="542084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E0FF5BED-2FEB-CC4A-9BFC-BFF78509E036}" type="datetime1">
              <a:rPr lang="fi-FI" noProof="0" smtClean="0"/>
              <a:t>9.12.2025</a:t>
            </a:fld>
            <a:endParaRPr lang="fi-FI" noProof="0"/>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4">
              <a:extLst>
                <a:ext uri="{96DAC541-7B7A-43D3-8B79-37D633B846F1}">
                  <asvg:svgBlip xmlns:asvg="http://schemas.microsoft.com/office/drawing/2016/SVG/main" r:embed="rId5"/>
                </a:ext>
              </a:extLst>
            </a:blip>
            <a:srcRect/>
            <a:stretch>
              <a:fillRect l="24666" r="24666"/>
            </a:stretch>
          </a:blipFill>
        </p:spPr>
        <p:txBody>
          <a:bodyPr>
            <a:normAutofit/>
          </a:bodyPr>
          <a:lstStyle>
            <a:lvl1pPr marL="0" indent="0">
              <a:buNone/>
              <a:defRPr sz="667"/>
            </a:lvl1pPr>
          </a:lstStyle>
          <a:p>
            <a:r>
              <a:rPr lang="fi-FI" noProof="0"/>
              <a:t> </a:t>
            </a:r>
          </a:p>
        </p:txBody>
      </p:sp>
    </p:spTree>
    <p:extLst>
      <p:ext uri="{BB962C8B-B14F-4D97-AF65-F5344CB8AC3E}">
        <p14:creationId xmlns:p14="http://schemas.microsoft.com/office/powerpoint/2010/main" val="3303801987"/>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preserve="1" userDrawn="1">
  <p:cSld name="Content_23">
    <p:spTree>
      <p:nvGrpSpPr>
        <p:cNvPr id="1" name=""/>
        <p:cNvGrpSpPr/>
        <p:nvPr/>
      </p:nvGrpSpPr>
      <p:grpSpPr>
        <a:xfrm>
          <a:off x="0" y="0"/>
          <a:ext cx="0" cy="0"/>
          <a:chOff x="0" y="0"/>
          <a:chExt cx="0" cy="0"/>
        </a:xfrm>
      </p:grpSpPr>
      <p:sp>
        <p:nvSpPr>
          <p:cNvPr id="2" name="Title 1"/>
          <p:cNvSpPr>
            <a:spLocks noGrp="1"/>
          </p:cNvSpPr>
          <p:nvPr>
            <p:ph type="title"/>
          </p:nvPr>
        </p:nvSpPr>
        <p:spPr>
          <a:xfrm>
            <a:off x="522409" y="1037422"/>
            <a:ext cx="5107888" cy="579212"/>
          </a:xfrm>
        </p:spPr>
        <p:txBody>
          <a:bodyPr anchor="b"/>
          <a:lstStyle>
            <a:lvl1pPr>
              <a:defRPr spc="-67" baseline="0">
                <a:solidFill>
                  <a:schemeClr val="tx1"/>
                </a:solidFill>
              </a:defRPr>
            </a:lvl1pPr>
          </a:lstStyle>
          <a:p>
            <a:r>
              <a:rPr lang="en-US" noProof="0"/>
              <a:t>Click to edit Master title style</a:t>
            </a:r>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p:nvPr>
        </p:nvSpPr>
        <p:spPr>
          <a:xfrm>
            <a:off x="596865" y="2106440"/>
            <a:ext cx="5033433" cy="759464"/>
          </a:xfrm>
          <a:noFill/>
          <a:ln>
            <a:noFill/>
          </a:ln>
        </p:spPr>
        <p:txBody>
          <a:bodyPr lIns="0" rIns="0" anchor="b"/>
          <a:lstStyle>
            <a:lvl1pPr marL="0" indent="0">
              <a:lnSpc>
                <a:spcPts val="2133"/>
              </a:lnSpc>
              <a:spcBef>
                <a:spcPts val="0"/>
              </a:spcBef>
              <a:buFont typeface="+mj-lt"/>
              <a:buNone/>
              <a:defRPr sz="2133">
                <a:solidFill>
                  <a:schemeClr val="tx1"/>
                </a:solidFill>
              </a:defRPr>
            </a:lvl1pPr>
          </a:lstStyle>
          <a:p>
            <a:pPr lvl="0"/>
            <a:r>
              <a:rPr lang="en-US" noProof="0"/>
              <a:t>Click to edit Master text styles</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81058"/>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1" name="Text Placeholder 4">
            <a:extLst>
              <a:ext uri="{FF2B5EF4-FFF2-40B4-BE49-F238E27FC236}">
                <a16:creationId xmlns:a16="http://schemas.microsoft.com/office/drawing/2014/main" id="{64B124E1-B034-0342-C183-44F52589549C}"/>
              </a:ext>
            </a:extLst>
          </p:cNvPr>
          <p:cNvSpPr>
            <a:spLocks noGrp="1"/>
          </p:cNvSpPr>
          <p:nvPr>
            <p:ph type="body" sz="quarter" idx="20"/>
          </p:nvPr>
        </p:nvSpPr>
        <p:spPr>
          <a:xfrm>
            <a:off x="596865" y="2982483"/>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flipV="1">
            <a:off x="596865" y="3757101"/>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4" name="Text Placeholder 4">
            <a:extLst>
              <a:ext uri="{FF2B5EF4-FFF2-40B4-BE49-F238E27FC236}">
                <a16:creationId xmlns:a16="http://schemas.microsoft.com/office/drawing/2014/main" id="{CDCA7C72-1A7F-F501-11CB-39238B01FE4F}"/>
              </a:ext>
            </a:extLst>
          </p:cNvPr>
          <p:cNvSpPr>
            <a:spLocks noGrp="1"/>
          </p:cNvSpPr>
          <p:nvPr>
            <p:ph type="body" sz="quarter" idx="22"/>
          </p:nvPr>
        </p:nvSpPr>
        <p:spPr>
          <a:xfrm>
            <a:off x="596865" y="3840047"/>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15" name="Text Placeholder 4">
            <a:extLst>
              <a:ext uri="{FF2B5EF4-FFF2-40B4-BE49-F238E27FC236}">
                <a16:creationId xmlns:a16="http://schemas.microsoft.com/office/drawing/2014/main" id="{96E2F013-A8BC-6699-25B6-028E3B4CC647}"/>
              </a:ext>
              <a:ext uri="{C183D7F6-B498-43B3-948B-1728B52AA6E4}">
                <adec:decorative xmlns:adec="http://schemas.microsoft.com/office/drawing/2017/decorative" val="1"/>
              </a:ext>
            </a:extLst>
          </p:cNvPr>
          <p:cNvSpPr>
            <a:spLocks noGrp="1"/>
          </p:cNvSpPr>
          <p:nvPr>
            <p:ph type="body" sz="quarter" idx="23"/>
          </p:nvPr>
        </p:nvSpPr>
        <p:spPr>
          <a:xfrm flipV="1">
            <a:off x="596865" y="461466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16" name="Text Placeholder 4">
            <a:extLst>
              <a:ext uri="{FF2B5EF4-FFF2-40B4-BE49-F238E27FC236}">
                <a16:creationId xmlns:a16="http://schemas.microsoft.com/office/drawing/2014/main" id="{AB7C910B-5554-38D4-18EF-A9E5191E7450}"/>
              </a:ext>
            </a:extLst>
          </p:cNvPr>
          <p:cNvSpPr>
            <a:spLocks noGrp="1"/>
          </p:cNvSpPr>
          <p:nvPr>
            <p:ph type="body" sz="quarter" idx="24"/>
          </p:nvPr>
        </p:nvSpPr>
        <p:spPr>
          <a:xfrm>
            <a:off x="596865" y="4715755"/>
            <a:ext cx="5033433" cy="759464"/>
          </a:xfrm>
          <a:noFill/>
          <a:ln>
            <a:noFill/>
          </a:ln>
        </p:spPr>
        <p:txBody>
          <a:bodyPr lIns="0" rIns="0" anchor="b"/>
          <a:lstStyle>
            <a:lvl1pPr marL="0" indent="0">
              <a:lnSpc>
                <a:spcPts val="2133"/>
              </a:lnSpc>
              <a:spcBef>
                <a:spcPts val="0"/>
              </a:spcBef>
              <a:buNone/>
              <a:defRPr sz="2133">
                <a:solidFill>
                  <a:schemeClr val="tx1"/>
                </a:solidFill>
              </a:defRPr>
            </a:lvl1pPr>
            <a:lvl2pPr marL="359824" indent="0">
              <a:buNone/>
              <a:defRPr/>
            </a:lvl2pPr>
          </a:lstStyle>
          <a:p>
            <a:pPr lvl="0"/>
            <a:r>
              <a:rPr lang="en-US" noProof="0"/>
              <a:t>Click to edit Master text styles</a:t>
            </a:r>
          </a:p>
        </p:txBody>
      </p:sp>
      <p:sp>
        <p:nvSpPr>
          <p:cNvPr id="3" name="Text Placeholder 4">
            <a:extLst>
              <a:ext uri="{FF2B5EF4-FFF2-40B4-BE49-F238E27FC236}">
                <a16:creationId xmlns:a16="http://schemas.microsoft.com/office/drawing/2014/main" id="{8B9CAE91-979C-31FB-5E99-6C4EE17681A7}"/>
              </a:ext>
              <a:ext uri="{C183D7F6-B498-43B3-948B-1728B52AA6E4}">
                <adec:decorative xmlns:adec="http://schemas.microsoft.com/office/drawing/2017/decorative" val="1"/>
              </a:ext>
            </a:extLst>
          </p:cNvPr>
          <p:cNvSpPr>
            <a:spLocks noGrp="1"/>
          </p:cNvSpPr>
          <p:nvPr>
            <p:ph type="body" sz="quarter" idx="25"/>
          </p:nvPr>
        </p:nvSpPr>
        <p:spPr>
          <a:xfrm flipV="1">
            <a:off x="596865" y="5445225"/>
            <a:ext cx="5033433" cy="60959"/>
          </a:xfrm>
          <a:blipFill>
            <a:blip r:embed="rId2">
              <a:extLst>
                <a:ext uri="{96DAC541-7B7A-43D3-8B79-37D633B846F1}">
                  <asvg:svgBlip xmlns:asvg="http://schemas.microsoft.com/office/drawing/2016/SVG/main" r:embed="rId3"/>
                </a:ext>
              </a:extLst>
            </a:blip>
            <a:srcRect/>
            <a:stretch>
              <a:fillRect t="15740" b="15740"/>
            </a:stretch>
          </a:blipFill>
          <a:ln>
            <a:noFill/>
          </a:ln>
        </p:spPr>
        <p:txBody>
          <a:bodyPr anchor="b"/>
          <a:lstStyle>
            <a:lvl1pPr marL="0" indent="0">
              <a:buNone/>
              <a:defRPr sz="1067">
                <a:noFill/>
              </a:defRPr>
            </a:lvl1pPr>
          </a:lstStyle>
          <a:p>
            <a:pPr lvl="0"/>
            <a:r>
              <a:rPr lang="en-US" noProof="0"/>
              <a:t>Click to edit Master text styles</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45656405-D83B-F046-AF29-9A4B3E80E92E}" type="datetime1">
              <a:rPr lang="fi-FI" noProof="0" smtClean="0"/>
              <a:t>9.12.2025</a:t>
            </a:fld>
            <a:endParaRPr lang="fi-FI" noProof="0"/>
          </a:p>
        </p:txBody>
      </p:sp>
    </p:spTree>
    <p:extLst>
      <p:ext uri="{BB962C8B-B14F-4D97-AF65-F5344CB8AC3E}">
        <p14:creationId xmlns:p14="http://schemas.microsoft.com/office/powerpoint/2010/main" val="1544684603"/>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userDrawn="1">
  <p:cSld name="Content_24">
    <p:spTree>
      <p:nvGrpSpPr>
        <p:cNvPr id="1" name=""/>
        <p:cNvGrpSpPr/>
        <p:nvPr/>
      </p:nvGrpSpPr>
      <p:grpSpPr>
        <a:xfrm>
          <a:off x="0" y="0"/>
          <a:ext cx="0" cy="0"/>
          <a:chOff x="0" y="0"/>
          <a:chExt cx="0" cy="0"/>
        </a:xfrm>
      </p:grpSpPr>
      <p:sp>
        <p:nvSpPr>
          <p:cNvPr id="3" name="Picture Placeholder 43">
            <a:extLst>
              <a:ext uri="{FF2B5EF4-FFF2-40B4-BE49-F238E27FC236}">
                <a16:creationId xmlns:a16="http://schemas.microsoft.com/office/drawing/2014/main" id="{62AF5171-E1CB-5044-4F56-CB3E2873AABF}"/>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0" y="0"/>
            <a:ext cx="12192000" cy="6858000"/>
          </a:xfrm>
          <a:solidFill>
            <a:schemeClr val="accent2"/>
          </a:solidFill>
        </p:spPr>
        <p:txBody>
          <a:bodyPr lIns="90000"/>
          <a:lstStyle>
            <a:lvl1pPr marL="0" indent="0">
              <a:buNone/>
              <a:defRPr baseline="0">
                <a:solidFill>
                  <a:srgbClr val="D1D2D3"/>
                </a:solidFill>
              </a:defRPr>
            </a:lvl1pPr>
          </a:lstStyle>
          <a:p>
            <a:pPr marL="0" marR="0" lvl="0" indent="0" algn="l" defTabSz="914377" rtl="0" eaLnBrk="1" fontAlgn="auto" latinLnBrk="0" hangingPunct="1">
              <a:lnSpc>
                <a:spcPct val="90000"/>
              </a:lnSpc>
              <a:spcBef>
                <a:spcPts val="1000"/>
              </a:spcBef>
              <a:spcAft>
                <a:spcPts val="0"/>
              </a:spcAft>
              <a:buClr>
                <a:schemeClr val="accent1"/>
              </a:buClr>
              <a:buSzTx/>
              <a:buFontTx/>
              <a:buNone/>
              <a:tabLst/>
              <a:defRPr/>
            </a:pPr>
            <a:r>
              <a:rPr lang="en-GB" noProof="0" dirty="0"/>
              <a:t>Click the icon in the </a:t>
            </a:r>
            <a:r>
              <a:rPr lang="en-GB" noProof="0" dirty="0" err="1"/>
              <a:t>center</a:t>
            </a:r>
            <a:r>
              <a:rPr lang="en-GB" noProof="0" dirty="0"/>
              <a:t> to add picture OR activate this placeholder, then on the Insert tab click Pictures &gt; this device / from file</a:t>
            </a:r>
            <a:endParaRPr lang="fi-FI" noProof="0" dirty="0"/>
          </a:p>
          <a:p>
            <a:endParaRPr lang="fi-FI" noProof="0" dirty="0"/>
          </a:p>
        </p:txBody>
      </p:sp>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dirty="0"/>
              <a:t>2023</a:t>
            </a:r>
          </a:p>
        </p:txBody>
      </p:sp>
      <p:sp>
        <p:nvSpPr>
          <p:cNvPr id="10" name="Text Placeholder 4">
            <a:extLst>
              <a:ext uri="{FF2B5EF4-FFF2-40B4-BE49-F238E27FC236}">
                <a16:creationId xmlns:a16="http://schemas.microsoft.com/office/drawing/2014/main" id="{5336EBCC-6DAC-C9B7-EB0B-FDE424E48140}"/>
              </a:ext>
              <a:ext uri="{C183D7F6-B498-43B3-948B-1728B52AA6E4}">
                <adec:decorative xmlns:adec="http://schemas.microsoft.com/office/drawing/2017/decorative" val="1"/>
              </a:ext>
            </a:extLst>
          </p:cNvPr>
          <p:cNvSpPr>
            <a:spLocks noGrp="1"/>
          </p:cNvSpPr>
          <p:nvPr>
            <p:ph type="body" sz="quarter" idx="19"/>
          </p:nvPr>
        </p:nvSpPr>
        <p:spPr>
          <a:xfrm flipV="1">
            <a:off x="596865" y="2898138"/>
            <a:ext cx="10858536" cy="60959"/>
          </a:xfrm>
          <a:blipFill dpi="0" rotWithShape="1">
            <a:blip r:embed="rId2">
              <a:extLst>
                <a:ext uri="{96DAC541-7B7A-43D3-8B79-37D633B846F1}">
                  <asvg:svgBlip xmlns:asvg="http://schemas.microsoft.com/office/drawing/2016/SVG/main" r:embed="rId3"/>
                </a:ext>
              </a:extLst>
            </a:blip>
            <a:srcRect/>
            <a:stretch>
              <a:fillRect t="15312" r="-798" b="28755"/>
            </a:stretch>
          </a:blipFill>
          <a:ln>
            <a:noFill/>
          </a:ln>
        </p:spPr>
        <p:txBody>
          <a:bodyPr anchor="b"/>
          <a:lstStyle>
            <a:lvl1pPr marL="0" indent="0">
              <a:buNone/>
              <a:defRPr sz="1067">
                <a:noFill/>
              </a:defRPr>
            </a:lvl1pPr>
          </a:lstStyle>
          <a:p>
            <a:pPr lvl="0"/>
            <a:r>
              <a:rPr lang="en-US" noProof="0"/>
              <a:t>Click to edit Master text styles</a:t>
            </a:r>
          </a:p>
        </p:txBody>
      </p:sp>
      <p:sp>
        <p:nvSpPr>
          <p:cNvPr id="12" name="Text Placeholder 4">
            <a:extLst>
              <a:ext uri="{FF2B5EF4-FFF2-40B4-BE49-F238E27FC236}">
                <a16:creationId xmlns:a16="http://schemas.microsoft.com/office/drawing/2014/main" id="{6403160F-FDBE-48F5-C54C-78137DF1B02A}"/>
              </a:ext>
              <a:ext uri="{C183D7F6-B498-43B3-948B-1728B52AA6E4}">
                <adec:decorative xmlns:adec="http://schemas.microsoft.com/office/drawing/2017/decorative" val="1"/>
              </a:ext>
            </a:extLst>
          </p:cNvPr>
          <p:cNvSpPr>
            <a:spLocks noGrp="1"/>
          </p:cNvSpPr>
          <p:nvPr>
            <p:ph type="body" sz="quarter" idx="21"/>
          </p:nvPr>
        </p:nvSpPr>
        <p:spPr>
          <a:xfrm rot="5400000" flipV="1">
            <a:off x="-794582"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0" name="Kuvan paikkamerkki 5">
            <a:extLst>
              <a:ext uri="{FF2B5EF4-FFF2-40B4-BE49-F238E27FC236}">
                <a16:creationId xmlns:a16="http://schemas.microsoft.com/office/drawing/2014/main" id="{A400B8C2-F1E8-800E-2A1E-3EA75056FB6A}"/>
              </a:ext>
              <a:ext uri="{C183D7F6-B498-43B3-948B-1728B52AA6E4}">
                <adec:decorative xmlns:adec="http://schemas.microsoft.com/office/drawing/2017/decorative" val="1"/>
              </a:ext>
            </a:extLst>
          </p:cNvPr>
          <p:cNvSpPr>
            <a:spLocks noGrp="1"/>
          </p:cNvSpPr>
          <p:nvPr>
            <p:ph type="pic" sz="quarter" idx="14" hasCustomPrompt="1"/>
          </p:nvPr>
        </p:nvSpPr>
        <p:spPr>
          <a:xfrm>
            <a:off x="11465019" y="6317327"/>
            <a:ext cx="720000" cy="364800"/>
          </a:xfrm>
          <a:blipFill>
            <a:blip r:embed="rId6">
              <a:extLst>
                <a:ext uri="{96DAC541-7B7A-43D3-8B79-37D633B846F1}">
                  <asvg:svgBlip xmlns:asvg="http://schemas.microsoft.com/office/drawing/2016/SVG/main" r:embed="rId7"/>
                </a:ext>
              </a:extLst>
            </a:blip>
            <a:srcRect/>
            <a:stretch>
              <a:fillRect l="24666" r="24666"/>
            </a:stretch>
          </a:blipFill>
        </p:spPr>
        <p:txBody>
          <a:bodyPr>
            <a:normAutofit/>
          </a:bodyPr>
          <a:lstStyle>
            <a:lvl1pPr marL="0" indent="0">
              <a:buNone/>
              <a:defRPr sz="667"/>
            </a:lvl1pPr>
          </a:lstStyle>
          <a:p>
            <a:r>
              <a:rPr lang="fi-FI" noProof="0"/>
              <a:t> </a:t>
            </a:r>
          </a:p>
        </p:txBody>
      </p:sp>
      <p:sp>
        <p:nvSpPr>
          <p:cNvPr id="29" name="Text Placeholder 4">
            <a:extLst>
              <a:ext uri="{FF2B5EF4-FFF2-40B4-BE49-F238E27FC236}">
                <a16:creationId xmlns:a16="http://schemas.microsoft.com/office/drawing/2014/main" id="{0DB611E4-4777-EE68-CD8A-394CB7AE2B54}"/>
              </a:ext>
              <a:ext uri="{C183D7F6-B498-43B3-948B-1728B52AA6E4}">
                <adec:decorative xmlns:adec="http://schemas.microsoft.com/office/drawing/2017/decorative" val="1"/>
              </a:ext>
            </a:extLst>
          </p:cNvPr>
          <p:cNvSpPr>
            <a:spLocks noGrp="1"/>
          </p:cNvSpPr>
          <p:nvPr>
            <p:ph type="body" sz="quarter" idx="32"/>
          </p:nvPr>
        </p:nvSpPr>
        <p:spPr>
          <a:xfrm rot="5400000" flipV="1">
            <a:off x="1942787"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0" name="Text Placeholder 4">
            <a:extLst>
              <a:ext uri="{FF2B5EF4-FFF2-40B4-BE49-F238E27FC236}">
                <a16:creationId xmlns:a16="http://schemas.microsoft.com/office/drawing/2014/main" id="{433E90D6-4E2D-03E5-2D20-D0ADCFC9D114}"/>
              </a:ext>
              <a:ext uri="{C183D7F6-B498-43B3-948B-1728B52AA6E4}">
                <adec:decorative xmlns:adec="http://schemas.microsoft.com/office/drawing/2017/decorative" val="1"/>
              </a:ext>
            </a:extLst>
          </p:cNvPr>
          <p:cNvSpPr>
            <a:spLocks noGrp="1"/>
          </p:cNvSpPr>
          <p:nvPr>
            <p:ph type="body" sz="quarter" idx="33"/>
          </p:nvPr>
        </p:nvSpPr>
        <p:spPr>
          <a:xfrm rot="5400000" flipV="1">
            <a:off x="4793371"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31" name="Text Placeholder 4">
            <a:extLst>
              <a:ext uri="{FF2B5EF4-FFF2-40B4-BE49-F238E27FC236}">
                <a16:creationId xmlns:a16="http://schemas.microsoft.com/office/drawing/2014/main" id="{B0837EC7-1363-9D1C-ADE9-80FE584EFE6D}"/>
              </a:ext>
              <a:ext uri="{C183D7F6-B498-43B3-948B-1728B52AA6E4}">
                <adec:decorative xmlns:adec="http://schemas.microsoft.com/office/drawing/2017/decorative" val="1"/>
              </a:ext>
            </a:extLst>
          </p:cNvPr>
          <p:cNvSpPr>
            <a:spLocks noGrp="1"/>
          </p:cNvSpPr>
          <p:nvPr>
            <p:ph type="body" sz="quarter" idx="34"/>
          </p:nvPr>
        </p:nvSpPr>
        <p:spPr>
          <a:xfrm rot="5400000" flipV="1">
            <a:off x="7587593" y="4255690"/>
            <a:ext cx="2848327" cy="70871"/>
          </a:xfrm>
          <a:blipFill>
            <a:blip r:embed="rId4">
              <a:extLst>
                <a:ext uri="{96DAC541-7B7A-43D3-8B79-37D633B846F1}">
                  <asvg:svgBlip xmlns:asvg="http://schemas.microsoft.com/office/drawing/2016/SVG/main" r:embed="rId5"/>
                </a:ext>
              </a:extLst>
            </a:blip>
            <a:srcRect/>
            <a:stretch>
              <a:fillRect l="1481" r="1481"/>
            </a:stretch>
          </a:blipFill>
          <a:ln>
            <a:noFill/>
          </a:ln>
        </p:spPr>
        <p:txBody>
          <a:bodyPr anchor="b"/>
          <a:lstStyle>
            <a:lvl1pPr marL="0" indent="0">
              <a:buNone/>
              <a:defRPr sz="1067">
                <a:noFill/>
              </a:defRPr>
            </a:lvl1pPr>
          </a:lstStyle>
          <a:p>
            <a:pPr lvl="0"/>
            <a:r>
              <a:rPr lang="en-US" noProof="0"/>
              <a:t>Click to edit Master text styles</a:t>
            </a:r>
          </a:p>
        </p:txBody>
      </p:sp>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bg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bg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lvl1pPr>
              <a:defRPr>
                <a:solidFill>
                  <a:schemeClr val="bg1"/>
                </a:solidFill>
              </a:defRPr>
            </a:lvl1p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bg1"/>
                </a:solidFill>
              </a:defRPr>
            </a:lvl1pPr>
          </a:lstStyle>
          <a:p>
            <a:fld id="{244CFE64-F2DE-4241-80D0-E89D2BAC3CE3}" type="datetime1">
              <a:rPr lang="fi-FI" noProof="0" smtClean="0"/>
              <a:t>9.12.2025</a:t>
            </a:fld>
            <a:endParaRPr lang="fi-FI" noProof="0"/>
          </a:p>
        </p:txBody>
      </p:sp>
      <p:sp>
        <p:nvSpPr>
          <p:cNvPr id="4" name="Title 1">
            <a:extLst>
              <a:ext uri="{FF2B5EF4-FFF2-40B4-BE49-F238E27FC236}">
                <a16:creationId xmlns:a16="http://schemas.microsoft.com/office/drawing/2014/main" id="{44E4297C-275F-F5D6-4A88-36B71B4250D8}"/>
              </a:ext>
            </a:extLst>
          </p:cNvPr>
          <p:cNvSpPr>
            <a:spLocks noGrp="1"/>
          </p:cNvSpPr>
          <p:nvPr>
            <p:ph type="title"/>
          </p:nvPr>
        </p:nvSpPr>
        <p:spPr>
          <a:xfrm>
            <a:off x="522411" y="1032699"/>
            <a:ext cx="5107888" cy="579212"/>
          </a:xfrm>
        </p:spPr>
        <p:txBody>
          <a:bodyPr anchor="b"/>
          <a:lstStyle>
            <a:lvl1pPr>
              <a:defRPr spc="-67" baseline="0">
                <a:solidFill>
                  <a:schemeClr val="bg1"/>
                </a:solidFill>
              </a:defRPr>
            </a:lvl1pPr>
          </a:lstStyle>
          <a:p>
            <a:r>
              <a:rPr lang="en-US" noProof="0"/>
              <a:t>Click to edit Master title style</a:t>
            </a:r>
            <a:endParaRPr lang="fi-FI" noProof="0" dirty="0"/>
          </a:p>
        </p:txBody>
      </p:sp>
      <p:sp>
        <p:nvSpPr>
          <p:cNvPr id="6" name="Text Placeholder 5">
            <a:extLst>
              <a:ext uri="{FF2B5EF4-FFF2-40B4-BE49-F238E27FC236}">
                <a16:creationId xmlns:a16="http://schemas.microsoft.com/office/drawing/2014/main" id="{BDADD783-4C45-00DA-AF8E-B8E76F5DB339}"/>
              </a:ext>
            </a:extLst>
          </p:cNvPr>
          <p:cNvSpPr>
            <a:spLocks noGrp="1"/>
          </p:cNvSpPr>
          <p:nvPr>
            <p:ph type="body" sz="quarter" idx="35"/>
          </p:nvPr>
        </p:nvSpPr>
        <p:spPr>
          <a:xfrm>
            <a:off x="753534" y="3103033"/>
            <a:ext cx="2338917"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5">
            <a:extLst>
              <a:ext uri="{FF2B5EF4-FFF2-40B4-BE49-F238E27FC236}">
                <a16:creationId xmlns:a16="http://schemas.microsoft.com/office/drawing/2014/main" id="{CDC926C2-F0D4-F088-0A70-C77946166895}"/>
              </a:ext>
            </a:extLst>
          </p:cNvPr>
          <p:cNvSpPr>
            <a:spLocks noGrp="1"/>
          </p:cNvSpPr>
          <p:nvPr>
            <p:ph type="body" sz="quarter" idx="36"/>
          </p:nvPr>
        </p:nvSpPr>
        <p:spPr>
          <a:xfrm>
            <a:off x="3492316"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5">
            <a:extLst>
              <a:ext uri="{FF2B5EF4-FFF2-40B4-BE49-F238E27FC236}">
                <a16:creationId xmlns:a16="http://schemas.microsoft.com/office/drawing/2014/main" id="{104A8B0F-2343-D7F3-C14C-004A0C5A6DA1}"/>
              </a:ext>
            </a:extLst>
          </p:cNvPr>
          <p:cNvSpPr>
            <a:spLocks noGrp="1"/>
          </p:cNvSpPr>
          <p:nvPr>
            <p:ph type="body" sz="quarter" idx="37"/>
          </p:nvPr>
        </p:nvSpPr>
        <p:spPr>
          <a:xfrm>
            <a:off x="631061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55B4939-8B4C-A450-53CF-4778CED75EF6}"/>
              </a:ext>
            </a:extLst>
          </p:cNvPr>
          <p:cNvSpPr>
            <a:spLocks noGrp="1"/>
          </p:cNvSpPr>
          <p:nvPr>
            <p:ph type="body" sz="quarter" idx="38"/>
          </p:nvPr>
        </p:nvSpPr>
        <p:spPr>
          <a:xfrm>
            <a:off x="9102401" y="3103033"/>
            <a:ext cx="2367328" cy="2626784"/>
          </a:xfrm>
        </p:spPr>
        <p:txBody>
          <a:bodyPr/>
          <a:lstStyle>
            <a:lvl1pPr>
              <a:defRPr>
                <a:solidFill>
                  <a:schemeClr val="bg1"/>
                </a:solidFill>
              </a:defRPr>
            </a:lvl1pPr>
            <a:lvl2pPr marL="479988" indent="-234945">
              <a:buFontTx/>
              <a:buBlip>
                <a:blip r:embed="rId8">
                  <a:extLst>
                    <a:ext uri="{96DAC541-7B7A-43D3-8B79-37D633B846F1}">
                      <asvg:svgBlip xmlns:asvg="http://schemas.microsoft.com/office/drawing/2016/SVG/main" r:embed="rId9"/>
                    </a:ext>
                  </a:extLst>
                </a:blip>
              </a:buBlip>
              <a:defRPr>
                <a:solidFill>
                  <a:schemeClr val="bg1"/>
                </a:solidFill>
              </a:defRPr>
            </a:lvl2pPr>
            <a:lvl3pPr marL="719982" indent="-232828">
              <a:buFontTx/>
              <a:buBlip>
                <a:blip r:embed="rId8">
                  <a:extLst>
                    <a:ext uri="{96DAC541-7B7A-43D3-8B79-37D633B846F1}">
                      <asvg:svgBlip xmlns:asvg="http://schemas.microsoft.com/office/drawing/2016/SVG/main" r:embed="rId9"/>
                    </a:ext>
                  </a:extLst>
                </a:blip>
              </a:buBlip>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77695276"/>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Content_25">
    <p:spTree>
      <p:nvGrpSpPr>
        <p:cNvPr id="1" name=""/>
        <p:cNvGrpSpPr/>
        <p:nvPr/>
      </p:nvGrpSpPr>
      <p:grpSpPr>
        <a:xfrm>
          <a:off x="0" y="0"/>
          <a:ext cx="0" cy="0"/>
          <a:chOff x="0" y="0"/>
          <a:chExt cx="0" cy="0"/>
        </a:xfrm>
      </p:grpSpPr>
      <p:sp>
        <p:nvSpPr>
          <p:cNvPr id="2" name="Title 1"/>
          <p:cNvSpPr>
            <a:spLocks noGrp="1"/>
          </p:cNvSpPr>
          <p:nvPr>
            <p:ph type="title"/>
          </p:nvPr>
        </p:nvSpPr>
        <p:spPr>
          <a:xfrm>
            <a:off x="522409" y="962533"/>
            <a:ext cx="8148864" cy="668064"/>
          </a:xfrm>
        </p:spPr>
        <p:txBody>
          <a:bodyPr anchor="t"/>
          <a:lstStyle>
            <a:lvl1pPr>
              <a:defRPr spc="-67" baseline="0">
                <a:solidFill>
                  <a:schemeClr val="tx1"/>
                </a:solidFill>
              </a:defRPr>
            </a:lvl1pPr>
          </a:lstStyle>
          <a:p>
            <a:r>
              <a:rPr lang="en-US" noProof="0"/>
              <a:t>Click to edit Master title style</a:t>
            </a:r>
            <a:endParaRPr lang="fi-FI" noProof="0" dirty="0"/>
          </a:p>
        </p:txBody>
      </p:sp>
      <p:cxnSp>
        <p:nvCxnSpPr>
          <p:cNvPr id="28" name="Straight Connector 27">
            <a:extLst>
              <a:ext uri="{FF2B5EF4-FFF2-40B4-BE49-F238E27FC236}">
                <a16:creationId xmlns:a16="http://schemas.microsoft.com/office/drawing/2014/main" id="{7C729C3F-8599-17B9-5EF0-3965CFF96E73}"/>
              </a:ext>
              <a:ext uri="{C183D7F6-B498-43B3-948B-1728B52AA6E4}">
                <adec:decorative xmlns:adec="http://schemas.microsoft.com/office/drawing/2017/decorative" val="1"/>
              </a:ext>
            </a:extLst>
          </p:cNvPr>
          <p:cNvCxnSpPr>
            <a:cxnSpLocks/>
          </p:cNvCxnSpPr>
          <p:nvPr userDrawn="1"/>
        </p:nvCxnSpPr>
        <p:spPr>
          <a:xfrm>
            <a:off x="624468" y="2943921"/>
            <a:ext cx="10834029" cy="0"/>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D7C32C9-C8E8-CC83-844B-825F3385FC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2985" y="4262166"/>
            <a:ext cx="2768272" cy="70981"/>
          </a:xfrm>
          <a:prstGeom prst="rect">
            <a:avLst/>
          </a:prstGeom>
        </p:spPr>
      </p:pic>
      <p:sp>
        <p:nvSpPr>
          <p:cNvPr id="5" name="Text Placeholder 4">
            <a:extLst>
              <a:ext uri="{FF2B5EF4-FFF2-40B4-BE49-F238E27FC236}">
                <a16:creationId xmlns:a16="http://schemas.microsoft.com/office/drawing/2014/main" id="{48DC3886-63D5-5653-965F-F513A01ABB9B}"/>
              </a:ext>
            </a:extLst>
          </p:cNvPr>
          <p:cNvSpPr>
            <a:spLocks noGrp="1"/>
          </p:cNvSpPr>
          <p:nvPr>
            <p:ph type="body" sz="quarter" idx="18" hasCustomPrompt="1"/>
          </p:nvPr>
        </p:nvSpPr>
        <p:spPr>
          <a:xfrm>
            <a:off x="596866"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dirty="0"/>
              <a:t>2023</a:t>
            </a:r>
          </a:p>
        </p:txBody>
      </p:sp>
      <p:pic>
        <p:nvPicPr>
          <p:cNvPr id="11" name="Graphic 10">
            <a:extLst>
              <a:ext uri="{FF2B5EF4-FFF2-40B4-BE49-F238E27FC236}">
                <a16:creationId xmlns:a16="http://schemas.microsoft.com/office/drawing/2014/main" id="{97299A94-7D41-1CE8-B381-33D36BE8C0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990545" y="4262166"/>
            <a:ext cx="2768272" cy="70981"/>
          </a:xfrm>
          <a:prstGeom prst="rect">
            <a:avLst/>
          </a:prstGeom>
        </p:spPr>
      </p:pic>
      <p:sp>
        <p:nvSpPr>
          <p:cNvPr id="18" name="Text Placeholder 4">
            <a:extLst>
              <a:ext uri="{FF2B5EF4-FFF2-40B4-BE49-F238E27FC236}">
                <a16:creationId xmlns:a16="http://schemas.microsoft.com/office/drawing/2014/main" id="{E2A7B55C-1133-C32D-B8DC-7766D00BA10F}"/>
              </a:ext>
            </a:extLst>
          </p:cNvPr>
          <p:cNvSpPr>
            <a:spLocks noGrp="1"/>
          </p:cNvSpPr>
          <p:nvPr>
            <p:ph type="body" sz="quarter" idx="25" hasCustomPrompt="1"/>
          </p:nvPr>
        </p:nvSpPr>
        <p:spPr>
          <a:xfrm>
            <a:off x="3356027"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3" name="Graphic 12">
            <a:extLst>
              <a:ext uri="{FF2B5EF4-FFF2-40B4-BE49-F238E27FC236}">
                <a16:creationId xmlns:a16="http://schemas.microsoft.com/office/drawing/2014/main" id="{073241B7-3114-8BAD-D81A-366522E80D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825032" y="4262166"/>
            <a:ext cx="2768272" cy="70981"/>
          </a:xfrm>
          <a:prstGeom prst="rect">
            <a:avLst/>
          </a:prstGeom>
        </p:spPr>
      </p:pic>
      <p:sp>
        <p:nvSpPr>
          <p:cNvPr id="19" name="Text Placeholder 4">
            <a:extLst>
              <a:ext uri="{FF2B5EF4-FFF2-40B4-BE49-F238E27FC236}">
                <a16:creationId xmlns:a16="http://schemas.microsoft.com/office/drawing/2014/main" id="{927AE8A2-78C8-31C2-0A3F-C80C21097233}"/>
              </a:ext>
            </a:extLst>
          </p:cNvPr>
          <p:cNvSpPr>
            <a:spLocks noGrp="1"/>
          </p:cNvSpPr>
          <p:nvPr>
            <p:ph type="body" sz="quarter" idx="26" hasCustomPrompt="1"/>
          </p:nvPr>
        </p:nvSpPr>
        <p:spPr>
          <a:xfrm>
            <a:off x="6192011"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pic>
        <p:nvPicPr>
          <p:cNvPr id="14" name="Graphic 13">
            <a:extLst>
              <a:ext uri="{FF2B5EF4-FFF2-40B4-BE49-F238E27FC236}">
                <a16:creationId xmlns:a16="http://schemas.microsoft.com/office/drawing/2014/main" id="{E7B78BAF-E482-14A4-F868-CA6B928A01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609341" y="4262166"/>
            <a:ext cx="2768272" cy="70981"/>
          </a:xfrm>
          <a:prstGeom prst="rect">
            <a:avLst/>
          </a:prstGeom>
        </p:spPr>
      </p:pic>
      <p:sp>
        <p:nvSpPr>
          <p:cNvPr id="21" name="Text Placeholder 4">
            <a:extLst>
              <a:ext uri="{FF2B5EF4-FFF2-40B4-BE49-F238E27FC236}">
                <a16:creationId xmlns:a16="http://schemas.microsoft.com/office/drawing/2014/main" id="{513505B3-CA43-522F-0626-A0C06271277A}"/>
              </a:ext>
            </a:extLst>
          </p:cNvPr>
          <p:cNvSpPr>
            <a:spLocks noGrp="1"/>
          </p:cNvSpPr>
          <p:nvPr>
            <p:ph type="body" sz="quarter" idx="27" hasCustomPrompt="1"/>
          </p:nvPr>
        </p:nvSpPr>
        <p:spPr>
          <a:xfrm>
            <a:off x="8976320" y="2374789"/>
            <a:ext cx="1534085" cy="491115"/>
          </a:xfrm>
          <a:noFill/>
          <a:ln>
            <a:noFill/>
          </a:ln>
        </p:spPr>
        <p:txBody>
          <a:bodyPr lIns="0" rIns="0" anchor="b"/>
          <a:lstStyle>
            <a:lvl1pPr marL="0" indent="0">
              <a:lnSpc>
                <a:spcPts val="2133"/>
              </a:lnSpc>
              <a:spcBef>
                <a:spcPts val="0"/>
              </a:spcBef>
              <a:buFont typeface="+mj-lt"/>
              <a:buNone/>
              <a:defRPr sz="1867">
                <a:solidFill>
                  <a:schemeClr val="tx1"/>
                </a:solidFill>
              </a:defRPr>
            </a:lvl1pPr>
          </a:lstStyle>
          <a:p>
            <a:pPr lvl="0"/>
            <a:r>
              <a:rPr lang="fi-FI" noProof="0"/>
              <a:t>XXXX</a:t>
            </a:r>
          </a:p>
        </p:txBody>
      </p:sp>
      <p:sp>
        <p:nvSpPr>
          <p:cNvPr id="8" name="Footer Placeholder 7">
            <a:extLst>
              <a:ext uri="{FF2B5EF4-FFF2-40B4-BE49-F238E27FC236}">
                <a16:creationId xmlns:a16="http://schemas.microsoft.com/office/drawing/2014/main" id="{EC45B612-9402-054F-9050-02B755AB7569}"/>
              </a:ext>
            </a:extLst>
          </p:cNvPr>
          <p:cNvSpPr>
            <a:spLocks noGrp="1"/>
          </p:cNvSpPr>
          <p:nvPr>
            <p:ph type="ftr" sz="quarter" idx="11"/>
          </p:nvPr>
        </p:nvSpPr>
        <p:spPr/>
        <p:txBody>
          <a:bodyPr/>
          <a:lstStyle>
            <a:lvl1pPr>
              <a:defRPr>
                <a:solidFill>
                  <a:schemeClr val="tx1"/>
                </a:solidFill>
              </a:defRPr>
            </a:lvl1pPr>
          </a:lstStyle>
          <a:p>
            <a:r>
              <a:rPr lang="fi-FI" noProof="0"/>
              <a:t>© OP Pohjola / OP-Konfidentiell</a:t>
            </a:r>
          </a:p>
        </p:txBody>
      </p:sp>
      <p:sp>
        <p:nvSpPr>
          <p:cNvPr id="9" name="Slide Number Placeholder 8">
            <a:extLst>
              <a:ext uri="{FF2B5EF4-FFF2-40B4-BE49-F238E27FC236}">
                <a16:creationId xmlns:a16="http://schemas.microsoft.com/office/drawing/2014/main" id="{28ED7757-7D69-8642-B65F-EAFB944FE2FD}"/>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7" name="Date Placeholder 6">
            <a:extLst>
              <a:ext uri="{FF2B5EF4-FFF2-40B4-BE49-F238E27FC236}">
                <a16:creationId xmlns:a16="http://schemas.microsoft.com/office/drawing/2014/main" id="{6FDD4B05-E881-E243-9C9D-76CBDB1B4A6D}"/>
              </a:ext>
            </a:extLst>
          </p:cNvPr>
          <p:cNvSpPr>
            <a:spLocks noGrp="1"/>
          </p:cNvSpPr>
          <p:nvPr>
            <p:ph type="dt" sz="half" idx="10"/>
          </p:nvPr>
        </p:nvSpPr>
        <p:spPr>
          <a:xfrm>
            <a:off x="10386484" y="6356352"/>
            <a:ext cx="990600" cy="314177"/>
          </a:xfrm>
          <a:prstGeom prst="rect">
            <a:avLst/>
          </a:prstGeom>
        </p:spPr>
        <p:txBody>
          <a:bodyPr/>
          <a:lstStyle>
            <a:lvl1pPr>
              <a:defRPr>
                <a:solidFill>
                  <a:schemeClr val="tx1"/>
                </a:solidFill>
              </a:defRPr>
            </a:lvl1pPr>
          </a:lstStyle>
          <a:p>
            <a:fld id="{20FEDE82-73FA-2D45-933A-85555DD2FC61}" type="datetime1">
              <a:rPr lang="fi-FI" noProof="0" smtClean="0"/>
              <a:t>9.12.2025</a:t>
            </a:fld>
            <a:endParaRPr lang="fi-FI" noProof="0"/>
          </a:p>
        </p:txBody>
      </p:sp>
      <p:sp>
        <p:nvSpPr>
          <p:cNvPr id="3" name="Text Placeholder 3">
            <a:extLst>
              <a:ext uri="{FF2B5EF4-FFF2-40B4-BE49-F238E27FC236}">
                <a16:creationId xmlns:a16="http://schemas.microsoft.com/office/drawing/2014/main" id="{E9A64B4C-8E72-359F-3BDC-0B9F05AFE3DA}"/>
              </a:ext>
            </a:extLst>
          </p:cNvPr>
          <p:cNvSpPr>
            <a:spLocks noGrp="1"/>
          </p:cNvSpPr>
          <p:nvPr>
            <p:ph type="body" sz="quarter" idx="32"/>
          </p:nvPr>
        </p:nvSpPr>
        <p:spPr>
          <a:xfrm>
            <a:off x="753534" y="3103033"/>
            <a:ext cx="2338917" cy="2626784"/>
          </a:xfrm>
        </p:spPr>
        <p:txBody>
          <a:bodyPr/>
          <a:lstStyle>
            <a:lvl1pPr>
              <a:defRPr sz="2133"/>
            </a:lvl1pPr>
            <a:lvl4pPr marL="731382" indent="0">
              <a:buNone/>
              <a:defRPr/>
            </a:lvl4pPr>
          </a:lstStyle>
          <a:p>
            <a:pPr lvl="0"/>
            <a:r>
              <a:rPr lang="en-US"/>
              <a:t>Click to edit Master text styles</a:t>
            </a:r>
          </a:p>
        </p:txBody>
      </p:sp>
      <p:sp>
        <p:nvSpPr>
          <p:cNvPr id="4" name="Text Placeholder 3">
            <a:extLst>
              <a:ext uri="{FF2B5EF4-FFF2-40B4-BE49-F238E27FC236}">
                <a16:creationId xmlns:a16="http://schemas.microsoft.com/office/drawing/2014/main" id="{3379217F-8F87-CCB2-7951-EEF4184B9E6F}"/>
              </a:ext>
            </a:extLst>
          </p:cNvPr>
          <p:cNvSpPr>
            <a:spLocks noGrp="1"/>
          </p:cNvSpPr>
          <p:nvPr>
            <p:ph type="body" sz="quarter" idx="33"/>
          </p:nvPr>
        </p:nvSpPr>
        <p:spPr>
          <a:xfrm>
            <a:off x="3501151" y="3103033"/>
            <a:ext cx="2338917" cy="2626784"/>
          </a:xfrm>
        </p:spPr>
        <p:txBody>
          <a:bodyPr/>
          <a:lstStyle>
            <a:lvl1pPr>
              <a:defRPr sz="2133"/>
            </a:lvl1pPr>
          </a:lstStyle>
          <a:p>
            <a:pPr lvl="0"/>
            <a:r>
              <a:rPr lang="en-US"/>
              <a:t>Click to edit Master text styles</a:t>
            </a:r>
          </a:p>
        </p:txBody>
      </p:sp>
      <p:sp>
        <p:nvSpPr>
          <p:cNvPr id="10" name="Text Placeholder 3">
            <a:extLst>
              <a:ext uri="{FF2B5EF4-FFF2-40B4-BE49-F238E27FC236}">
                <a16:creationId xmlns:a16="http://schemas.microsoft.com/office/drawing/2014/main" id="{B646DBE0-9EB8-A50F-BB0E-F78B71A9876A}"/>
              </a:ext>
            </a:extLst>
          </p:cNvPr>
          <p:cNvSpPr>
            <a:spLocks noGrp="1"/>
          </p:cNvSpPr>
          <p:nvPr>
            <p:ph type="body" sz="quarter" idx="34"/>
          </p:nvPr>
        </p:nvSpPr>
        <p:spPr>
          <a:xfrm>
            <a:off x="6328280" y="3103033"/>
            <a:ext cx="2338917" cy="2626784"/>
          </a:xfrm>
        </p:spPr>
        <p:txBody>
          <a:bodyPr/>
          <a:lstStyle>
            <a:lvl1pPr>
              <a:defRPr sz="2133"/>
            </a:lvl1pPr>
            <a:lvl2pPr>
              <a:defRPr/>
            </a:lvl2pPr>
          </a:lstStyle>
          <a:p>
            <a:pPr lvl="0"/>
            <a:r>
              <a:rPr lang="en-US"/>
              <a:t>Click to edit Master text styles</a:t>
            </a:r>
          </a:p>
        </p:txBody>
      </p:sp>
      <p:sp>
        <p:nvSpPr>
          <p:cNvPr id="12" name="Text Placeholder 3">
            <a:extLst>
              <a:ext uri="{FF2B5EF4-FFF2-40B4-BE49-F238E27FC236}">
                <a16:creationId xmlns:a16="http://schemas.microsoft.com/office/drawing/2014/main" id="{6139A9B1-CF69-645F-593F-78EDF57D7D43}"/>
              </a:ext>
            </a:extLst>
          </p:cNvPr>
          <p:cNvSpPr>
            <a:spLocks noGrp="1"/>
          </p:cNvSpPr>
          <p:nvPr>
            <p:ph type="body" sz="quarter" idx="35"/>
          </p:nvPr>
        </p:nvSpPr>
        <p:spPr>
          <a:xfrm>
            <a:off x="9111238" y="3103033"/>
            <a:ext cx="2338917" cy="2626784"/>
          </a:xfrm>
        </p:spPr>
        <p:txBody>
          <a:bodyPr/>
          <a:lstStyle>
            <a:lvl1pPr>
              <a:defRPr sz="2133"/>
            </a:lvl1pPr>
          </a:lstStyle>
          <a:p>
            <a:pPr lvl="0"/>
            <a:r>
              <a:rPr lang="en-US"/>
              <a:t>Click to edit Master text styles</a:t>
            </a:r>
          </a:p>
        </p:txBody>
      </p:sp>
    </p:spTree>
    <p:extLst>
      <p:ext uri="{BB962C8B-B14F-4D97-AF65-F5344CB8AC3E}">
        <p14:creationId xmlns:p14="http://schemas.microsoft.com/office/powerpoint/2010/main" val="2070212360"/>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Content_26">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2409" y="1661029"/>
            <a:ext cx="5266184" cy="4512000"/>
          </a:xfrm>
        </p:spPr>
        <p:txBody>
          <a:bodyPr>
            <a:noAutofit/>
          </a:bodyPr>
          <a:lstStyle/>
          <a:p>
            <a:pPr lvl="0"/>
            <a:r>
              <a:rPr lang="en-US" noProof="0"/>
              <a:t>Click to edit Master text styles</a:t>
            </a:r>
          </a:p>
        </p:txBody>
      </p:sp>
      <p:sp>
        <p:nvSpPr>
          <p:cNvPr id="4" name="Content Placeholder 3"/>
          <p:cNvSpPr>
            <a:spLocks noGrp="1"/>
          </p:cNvSpPr>
          <p:nvPr>
            <p:ph sz="half" idx="2"/>
          </p:nvPr>
        </p:nvSpPr>
        <p:spPr>
          <a:xfrm>
            <a:off x="5910888" y="1661029"/>
            <a:ext cx="5280000" cy="4512000"/>
          </a:xfrm>
        </p:spPr>
        <p:txBody>
          <a:bodyPr>
            <a:noAutofit/>
          </a:bodyPr>
          <a:lstStyle/>
          <a:p>
            <a:pPr lvl="0"/>
            <a:r>
              <a:rPr lang="en-US" noProof="0"/>
              <a:t>Click to edit Master text styles</a:t>
            </a:r>
          </a:p>
        </p:txBody>
      </p:sp>
      <p:sp>
        <p:nvSpPr>
          <p:cNvPr id="9" name="Footer Placeholder 8">
            <a:extLst>
              <a:ext uri="{FF2B5EF4-FFF2-40B4-BE49-F238E27FC236}">
                <a16:creationId xmlns:a16="http://schemas.microsoft.com/office/drawing/2014/main" id="{D467D374-B4F2-B343-8ABB-ABC47B4F8FEA}"/>
              </a:ext>
            </a:extLst>
          </p:cNvPr>
          <p:cNvSpPr>
            <a:spLocks noGrp="1"/>
          </p:cNvSpPr>
          <p:nvPr>
            <p:ph type="ftr" sz="quarter" idx="11"/>
          </p:nvPr>
        </p:nvSpPr>
        <p:spPr/>
        <p:txBody>
          <a:bodyPr/>
          <a:lstStyle/>
          <a:p>
            <a:r>
              <a:rPr lang="fi-FI" noProof="0"/>
              <a:t>© OP Pohjola / OP-Konfidentiell</a:t>
            </a:r>
          </a:p>
        </p:txBody>
      </p:sp>
      <p:sp>
        <p:nvSpPr>
          <p:cNvPr id="10" name="Slide Number Placeholder 9">
            <a:extLst>
              <a:ext uri="{FF2B5EF4-FFF2-40B4-BE49-F238E27FC236}">
                <a16:creationId xmlns:a16="http://schemas.microsoft.com/office/drawing/2014/main" id="{11F9127F-1E32-7941-9777-8A8231891A2C}"/>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8" name="Date Placeholder 7">
            <a:extLst>
              <a:ext uri="{FF2B5EF4-FFF2-40B4-BE49-F238E27FC236}">
                <a16:creationId xmlns:a16="http://schemas.microsoft.com/office/drawing/2014/main" id="{E9493B29-AC0B-DB47-800E-F6AABC4CEFBC}"/>
              </a:ext>
            </a:extLst>
          </p:cNvPr>
          <p:cNvSpPr>
            <a:spLocks noGrp="1"/>
          </p:cNvSpPr>
          <p:nvPr>
            <p:ph type="dt" sz="half" idx="10"/>
          </p:nvPr>
        </p:nvSpPr>
        <p:spPr>
          <a:xfrm>
            <a:off x="10386484" y="6356352"/>
            <a:ext cx="990600" cy="314177"/>
          </a:xfrm>
          <a:prstGeom prst="rect">
            <a:avLst/>
          </a:prstGeom>
        </p:spPr>
        <p:txBody>
          <a:bodyPr/>
          <a:lstStyle/>
          <a:p>
            <a:fld id="{F9E16626-9667-074C-8D44-FD4D4BE7FCBB}" type="datetime1">
              <a:rPr lang="fi-FI" noProof="0" smtClean="0"/>
              <a:t>9.12.2025</a:t>
            </a:fld>
            <a:endParaRPr lang="fi-FI" noProof="0"/>
          </a:p>
        </p:txBody>
      </p:sp>
      <p:sp>
        <p:nvSpPr>
          <p:cNvPr id="5" name="Title 1">
            <a:extLst>
              <a:ext uri="{FF2B5EF4-FFF2-40B4-BE49-F238E27FC236}">
                <a16:creationId xmlns:a16="http://schemas.microsoft.com/office/drawing/2014/main" id="{7993C273-1241-1DCD-A95E-708103B768FE}"/>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4158443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Content_27">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518346" y="1661029"/>
            <a:ext cx="5280001" cy="2208000"/>
          </a:xfrm>
        </p:spPr>
        <p:txBody>
          <a:bodyPr>
            <a:noAutofit/>
          </a:bodyPr>
          <a:lstStyle/>
          <a:p>
            <a:pPr lvl="0"/>
            <a:r>
              <a:rPr lang="en-US" noProof="0"/>
              <a:t>Click to edit Master text styles</a:t>
            </a:r>
          </a:p>
        </p:txBody>
      </p:sp>
      <p:sp>
        <p:nvSpPr>
          <p:cNvPr id="14" name="Content Placeholder 3"/>
          <p:cNvSpPr>
            <a:spLocks noGrp="1"/>
          </p:cNvSpPr>
          <p:nvPr>
            <p:ph sz="half" idx="2"/>
          </p:nvPr>
        </p:nvSpPr>
        <p:spPr>
          <a:xfrm>
            <a:off x="5910888" y="1661029"/>
            <a:ext cx="5280000" cy="2208000"/>
          </a:xfrm>
        </p:spPr>
        <p:txBody>
          <a:bodyPr>
            <a:noAutofit/>
          </a:bodyPr>
          <a:lstStyle/>
          <a:p>
            <a:pPr lvl="0"/>
            <a:r>
              <a:rPr lang="en-US" noProof="0"/>
              <a:t>Click to edit Master text styles</a:t>
            </a:r>
          </a:p>
        </p:txBody>
      </p:sp>
      <p:sp>
        <p:nvSpPr>
          <p:cNvPr id="15" name="Content Placeholder 2"/>
          <p:cNvSpPr>
            <a:spLocks noGrp="1"/>
          </p:cNvSpPr>
          <p:nvPr>
            <p:ph sz="half" idx="13"/>
          </p:nvPr>
        </p:nvSpPr>
        <p:spPr>
          <a:xfrm>
            <a:off x="518346" y="3949475"/>
            <a:ext cx="5280001" cy="2208000"/>
          </a:xfrm>
        </p:spPr>
        <p:txBody>
          <a:bodyPr>
            <a:noAutofit/>
          </a:bodyPr>
          <a:lstStyle/>
          <a:p>
            <a:pPr lvl="0"/>
            <a:r>
              <a:rPr lang="en-US" noProof="0"/>
              <a:t>Click to edit Master text styles</a:t>
            </a:r>
          </a:p>
        </p:txBody>
      </p:sp>
      <p:sp>
        <p:nvSpPr>
          <p:cNvPr id="16" name="Content Placeholder 3"/>
          <p:cNvSpPr>
            <a:spLocks noGrp="1"/>
          </p:cNvSpPr>
          <p:nvPr>
            <p:ph sz="half" idx="14"/>
          </p:nvPr>
        </p:nvSpPr>
        <p:spPr>
          <a:xfrm>
            <a:off x="5910888" y="3949475"/>
            <a:ext cx="5280000" cy="2208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8B3FD55E-F9DC-6444-B5D9-9E311077AD0F}"/>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516A84A3-8FCD-4D4D-8913-33F088B22597}"/>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0FC69F95-D0AB-634C-8CAA-F13400F4CE22}"/>
              </a:ext>
            </a:extLst>
          </p:cNvPr>
          <p:cNvSpPr>
            <a:spLocks noGrp="1"/>
          </p:cNvSpPr>
          <p:nvPr>
            <p:ph type="dt" sz="half" idx="15"/>
          </p:nvPr>
        </p:nvSpPr>
        <p:spPr>
          <a:xfrm>
            <a:off x="10386484" y="6356352"/>
            <a:ext cx="990600" cy="314177"/>
          </a:xfrm>
          <a:prstGeom prst="rect">
            <a:avLst/>
          </a:prstGeom>
        </p:spPr>
        <p:txBody>
          <a:bodyPr/>
          <a:lstStyle/>
          <a:p>
            <a:fld id="{73160B7B-D8FC-484C-9AE1-D83DBEFA6D3A}" type="datetime1">
              <a:rPr lang="fi-FI" noProof="0" smtClean="0"/>
              <a:t>9.12.2025</a:t>
            </a:fld>
            <a:endParaRPr lang="fi-FI" noProof="0"/>
          </a:p>
        </p:txBody>
      </p:sp>
      <p:sp>
        <p:nvSpPr>
          <p:cNvPr id="5" name="Title 1">
            <a:extLst>
              <a:ext uri="{FF2B5EF4-FFF2-40B4-BE49-F238E27FC236}">
                <a16:creationId xmlns:a16="http://schemas.microsoft.com/office/drawing/2014/main" id="{86C57694-0134-FB3B-BBAA-A093D8F618B5}"/>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2946108"/>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preserve="1" userDrawn="1">
  <p:cSld name="Content_28">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520911"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2" name="Content Placeholder 3"/>
          <p:cNvSpPr>
            <a:spLocks noGrp="1"/>
          </p:cNvSpPr>
          <p:nvPr>
            <p:ph sz="half" idx="2"/>
          </p:nvPr>
        </p:nvSpPr>
        <p:spPr>
          <a:xfrm>
            <a:off x="520911" y="2499270"/>
            <a:ext cx="5280000" cy="3684588"/>
          </a:xfrm>
        </p:spPr>
        <p:txBody>
          <a:bodyPr>
            <a:noAutofit/>
          </a:bodyPr>
          <a:lstStyle/>
          <a:p>
            <a:pPr lvl="0"/>
            <a:r>
              <a:rPr lang="en-US" noProof="0"/>
              <a:t>Click to edit Master text styles</a:t>
            </a:r>
          </a:p>
        </p:txBody>
      </p:sp>
      <p:sp>
        <p:nvSpPr>
          <p:cNvPr id="13" name="Text Placeholder 4"/>
          <p:cNvSpPr>
            <a:spLocks noGrp="1"/>
          </p:cNvSpPr>
          <p:nvPr>
            <p:ph type="body" sz="quarter" idx="3"/>
          </p:nvPr>
        </p:nvSpPr>
        <p:spPr>
          <a:xfrm>
            <a:off x="5921503" y="1661029"/>
            <a:ext cx="5280000" cy="823912"/>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5"/>
          <p:cNvSpPr>
            <a:spLocks noGrp="1"/>
          </p:cNvSpPr>
          <p:nvPr>
            <p:ph sz="quarter" idx="4"/>
          </p:nvPr>
        </p:nvSpPr>
        <p:spPr>
          <a:xfrm>
            <a:off x="5921503" y="2499270"/>
            <a:ext cx="5280000" cy="3684588"/>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200062D0-3E57-624D-B0ED-1C300587459F}"/>
              </a:ext>
            </a:extLst>
          </p:cNvPr>
          <p:cNvSpPr>
            <a:spLocks noGrp="1"/>
          </p:cNvSpPr>
          <p:nvPr>
            <p:ph type="ftr" sz="quarter" idx="11"/>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A7B49E3F-C371-1D47-9C66-AC7EB008D4AA}"/>
              </a:ext>
            </a:extLst>
          </p:cNvPr>
          <p:cNvSpPr>
            <a:spLocks noGrp="1"/>
          </p:cNvSpPr>
          <p:nvPr>
            <p:ph type="sldNum" sz="quarter" idx="12"/>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50DA9696-E0D1-A948-A10C-7A69C02396BD}"/>
              </a:ext>
            </a:extLst>
          </p:cNvPr>
          <p:cNvSpPr>
            <a:spLocks noGrp="1"/>
          </p:cNvSpPr>
          <p:nvPr>
            <p:ph type="dt" sz="half" idx="10"/>
          </p:nvPr>
        </p:nvSpPr>
        <p:spPr>
          <a:xfrm>
            <a:off x="10386484" y="6356352"/>
            <a:ext cx="990600" cy="314177"/>
          </a:xfrm>
          <a:prstGeom prst="rect">
            <a:avLst/>
          </a:prstGeom>
        </p:spPr>
        <p:txBody>
          <a:bodyPr/>
          <a:lstStyle/>
          <a:p>
            <a:fld id="{B066508B-79DD-D241-BF4B-1F98386A40E4}" type="datetime1">
              <a:rPr lang="fi-FI" noProof="0" smtClean="0"/>
              <a:t>9.12.2025</a:t>
            </a:fld>
            <a:endParaRPr lang="fi-FI" noProof="0"/>
          </a:p>
        </p:txBody>
      </p:sp>
      <p:sp>
        <p:nvSpPr>
          <p:cNvPr id="5" name="Title 1">
            <a:extLst>
              <a:ext uri="{FF2B5EF4-FFF2-40B4-BE49-F238E27FC236}">
                <a16:creationId xmlns:a16="http://schemas.microsoft.com/office/drawing/2014/main" id="{F9CA6EF4-B182-EEE8-390E-3ABC39B8986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3646560184"/>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preserve="1" userDrawn="1">
  <p:cSld name="Content_29">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520909"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4" name="Content Placeholder 3"/>
          <p:cNvSpPr>
            <a:spLocks noGrp="1"/>
          </p:cNvSpPr>
          <p:nvPr>
            <p:ph sz="half" idx="2"/>
          </p:nvPr>
        </p:nvSpPr>
        <p:spPr>
          <a:xfrm>
            <a:off x="520909" y="2501029"/>
            <a:ext cx="3408000" cy="3696000"/>
          </a:xfrm>
        </p:spPr>
        <p:txBody>
          <a:bodyPr>
            <a:noAutofit/>
          </a:bodyPr>
          <a:lstStyle/>
          <a:p>
            <a:pPr lvl="0"/>
            <a:r>
              <a:rPr lang="en-US" noProof="0"/>
              <a:t>Click to edit Master text styles</a:t>
            </a:r>
          </a:p>
        </p:txBody>
      </p:sp>
      <p:sp>
        <p:nvSpPr>
          <p:cNvPr id="15" name="Text Placeholder 4"/>
          <p:cNvSpPr>
            <a:spLocks noGrp="1"/>
          </p:cNvSpPr>
          <p:nvPr>
            <p:ph type="body" sz="quarter" idx="3" hasCustomPrompt="1"/>
          </p:nvPr>
        </p:nvSpPr>
        <p:spPr>
          <a:xfrm>
            <a:off x="4159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i-FI" noProof="0" dirty="0"/>
              <a:t>Kirjoita väliotsikko</a:t>
            </a:r>
          </a:p>
        </p:txBody>
      </p:sp>
      <p:sp>
        <p:nvSpPr>
          <p:cNvPr id="16" name="Content Placeholder 5"/>
          <p:cNvSpPr>
            <a:spLocks noGrp="1"/>
          </p:cNvSpPr>
          <p:nvPr>
            <p:ph sz="quarter" idx="4"/>
          </p:nvPr>
        </p:nvSpPr>
        <p:spPr>
          <a:xfrm>
            <a:off x="4159903" y="2501029"/>
            <a:ext cx="3408000" cy="3696000"/>
          </a:xfrm>
        </p:spPr>
        <p:txBody>
          <a:bodyPr>
            <a:noAutofit/>
          </a:bodyPr>
          <a:lstStyle/>
          <a:p>
            <a:pPr lvl="0"/>
            <a:r>
              <a:rPr lang="en-US" noProof="0"/>
              <a:t>Click to edit Master text styles</a:t>
            </a:r>
          </a:p>
        </p:txBody>
      </p:sp>
      <p:sp>
        <p:nvSpPr>
          <p:cNvPr id="17" name="Text Placeholder 4"/>
          <p:cNvSpPr>
            <a:spLocks noGrp="1"/>
          </p:cNvSpPr>
          <p:nvPr>
            <p:ph type="body" sz="quarter" idx="13"/>
          </p:nvPr>
        </p:nvSpPr>
        <p:spPr>
          <a:xfrm>
            <a:off x="7783903" y="1661029"/>
            <a:ext cx="3408000" cy="825600"/>
          </a:xfrm>
        </p:spPr>
        <p:txBody>
          <a:bodyPr anchor="b">
            <a:noAutofit/>
          </a:bodyPr>
          <a:lstStyle>
            <a:lvl1pPr marL="0" indent="0">
              <a:buNone/>
              <a:defRPr sz="2667"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8" name="Content Placeholder 5"/>
          <p:cNvSpPr>
            <a:spLocks noGrp="1"/>
          </p:cNvSpPr>
          <p:nvPr>
            <p:ph sz="quarter" idx="14"/>
          </p:nvPr>
        </p:nvSpPr>
        <p:spPr>
          <a:xfrm>
            <a:off x="7783903" y="2501029"/>
            <a:ext cx="3408000" cy="3696000"/>
          </a:xfrm>
        </p:spPr>
        <p:txBody>
          <a:bodyPr>
            <a:noAutofit/>
          </a:bodyPr>
          <a:lstStyle/>
          <a:p>
            <a:pPr lvl="0"/>
            <a:r>
              <a:rPr lang="en-US" noProof="0"/>
              <a:t>Click to edit Master text styles</a:t>
            </a:r>
          </a:p>
        </p:txBody>
      </p:sp>
      <p:sp>
        <p:nvSpPr>
          <p:cNvPr id="3" name="Footer Placeholder 2">
            <a:extLst>
              <a:ext uri="{FF2B5EF4-FFF2-40B4-BE49-F238E27FC236}">
                <a16:creationId xmlns:a16="http://schemas.microsoft.com/office/drawing/2014/main" id="{790AC35A-7611-144E-9731-05642647FF43}"/>
              </a:ext>
            </a:extLst>
          </p:cNvPr>
          <p:cNvSpPr>
            <a:spLocks noGrp="1"/>
          </p:cNvSpPr>
          <p:nvPr>
            <p:ph type="ftr" sz="quarter" idx="16"/>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D8F44ED0-D7AB-0643-8767-B2B6B24C281C}"/>
              </a:ext>
            </a:extLst>
          </p:cNvPr>
          <p:cNvSpPr>
            <a:spLocks noGrp="1"/>
          </p:cNvSpPr>
          <p:nvPr>
            <p:ph type="sldNum" sz="quarter" idx="17"/>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2270DB37-FFC8-884D-9BC8-93EE604CE50A}"/>
              </a:ext>
            </a:extLst>
          </p:cNvPr>
          <p:cNvSpPr>
            <a:spLocks noGrp="1"/>
          </p:cNvSpPr>
          <p:nvPr>
            <p:ph type="dt" sz="half" idx="15"/>
          </p:nvPr>
        </p:nvSpPr>
        <p:spPr>
          <a:xfrm>
            <a:off x="10386484" y="6356352"/>
            <a:ext cx="990600" cy="314177"/>
          </a:xfrm>
          <a:prstGeom prst="rect">
            <a:avLst/>
          </a:prstGeom>
        </p:spPr>
        <p:txBody>
          <a:bodyPr/>
          <a:lstStyle/>
          <a:p>
            <a:fld id="{05022105-9F4C-5747-95F7-2D9A0BC78434}" type="datetime1">
              <a:rPr lang="fi-FI" noProof="0" smtClean="0"/>
              <a:t>9.12.2025</a:t>
            </a:fld>
            <a:endParaRPr lang="fi-FI" noProof="0"/>
          </a:p>
        </p:txBody>
      </p:sp>
      <p:sp>
        <p:nvSpPr>
          <p:cNvPr id="5" name="Title 1">
            <a:extLst>
              <a:ext uri="{FF2B5EF4-FFF2-40B4-BE49-F238E27FC236}">
                <a16:creationId xmlns:a16="http://schemas.microsoft.com/office/drawing/2014/main" id="{CC376717-38BF-82C5-E832-560B155AC7D3}"/>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561264830"/>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Content_30">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521503"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1" name="Content Placeholder 3"/>
          <p:cNvSpPr>
            <a:spLocks noGrp="1"/>
          </p:cNvSpPr>
          <p:nvPr>
            <p:ph sz="half" idx="2"/>
          </p:nvPr>
        </p:nvSpPr>
        <p:spPr>
          <a:xfrm>
            <a:off x="4157877"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12" name="Content Placeholder 3"/>
          <p:cNvSpPr>
            <a:spLocks noGrp="1"/>
          </p:cNvSpPr>
          <p:nvPr>
            <p:ph sz="half" idx="13"/>
          </p:nvPr>
        </p:nvSpPr>
        <p:spPr>
          <a:xfrm>
            <a:off x="7781585" y="1661029"/>
            <a:ext cx="3408000" cy="4560000"/>
          </a:xfrm>
        </p:spPr>
        <p:txBody>
          <a:bodyPr>
            <a:noAutofit/>
          </a:bodyPr>
          <a:lstStyle>
            <a:lvl1pPr>
              <a:defRPr spc="-27" baseline="0"/>
            </a:lvl1pPr>
            <a:lvl2pPr>
              <a:defRPr spc="-27" baseline="0"/>
            </a:lvl2pPr>
            <a:lvl3pPr>
              <a:defRPr spc="-27" baseline="0"/>
            </a:lvl3pPr>
            <a:lvl4pPr>
              <a:defRPr spc="-27" baseline="0"/>
            </a:lvl4pPr>
            <a:lvl5pPr>
              <a:defRPr spc="-27" baseline="0"/>
            </a:lvl5pPr>
          </a:lstStyle>
          <a:p>
            <a:pPr lvl="0"/>
            <a:r>
              <a:rPr lang="en-US" noProof="0"/>
              <a:t>Click to edit Master text styles</a:t>
            </a:r>
          </a:p>
        </p:txBody>
      </p:sp>
      <p:sp>
        <p:nvSpPr>
          <p:cNvPr id="3" name="Footer Placeholder 2">
            <a:extLst>
              <a:ext uri="{FF2B5EF4-FFF2-40B4-BE49-F238E27FC236}">
                <a16:creationId xmlns:a16="http://schemas.microsoft.com/office/drawing/2014/main" id="{8BD8B7FB-6A0E-9040-B554-CCFDE49D5815}"/>
              </a:ext>
            </a:extLst>
          </p:cNvPr>
          <p:cNvSpPr>
            <a:spLocks noGrp="1"/>
          </p:cNvSpPr>
          <p:nvPr>
            <p:ph type="ftr" sz="quarter" idx="15"/>
          </p:nvPr>
        </p:nvSpPr>
        <p:spPr/>
        <p:txBody>
          <a:bodyPr/>
          <a:lstStyle/>
          <a:p>
            <a:r>
              <a:rPr lang="fi-FI" noProof="0"/>
              <a:t>© OP Pohjola / OP-Konfidentiell</a:t>
            </a:r>
          </a:p>
        </p:txBody>
      </p:sp>
      <p:sp>
        <p:nvSpPr>
          <p:cNvPr id="4" name="Slide Number Placeholder 3">
            <a:extLst>
              <a:ext uri="{FF2B5EF4-FFF2-40B4-BE49-F238E27FC236}">
                <a16:creationId xmlns:a16="http://schemas.microsoft.com/office/drawing/2014/main" id="{6DE5C45F-148D-8E4A-AF30-A5657B36ED50}"/>
              </a:ext>
            </a:extLst>
          </p:cNvPr>
          <p:cNvSpPr>
            <a:spLocks noGrp="1"/>
          </p:cNvSpPr>
          <p:nvPr>
            <p:ph type="sldNum" sz="quarter" idx="16"/>
          </p:nvPr>
        </p:nvSpPr>
        <p:spPr/>
        <p:txBody>
          <a:bodyPr/>
          <a:lstStyle/>
          <a:p>
            <a:fld id="{2CFBC310-412D-4841-958B-3949C676B8F0}" type="slidenum">
              <a:rPr lang="fi-FI" noProof="0" smtClean="0"/>
              <a:pPr/>
              <a:t>‹#›</a:t>
            </a:fld>
            <a:endParaRPr lang="fi-FI" noProof="0"/>
          </a:p>
        </p:txBody>
      </p:sp>
      <p:sp>
        <p:nvSpPr>
          <p:cNvPr id="2" name="Date Placeholder 1">
            <a:extLst>
              <a:ext uri="{FF2B5EF4-FFF2-40B4-BE49-F238E27FC236}">
                <a16:creationId xmlns:a16="http://schemas.microsoft.com/office/drawing/2014/main" id="{62FD5974-912E-B14C-B1B4-C332B1FFE60E}"/>
              </a:ext>
            </a:extLst>
          </p:cNvPr>
          <p:cNvSpPr>
            <a:spLocks noGrp="1"/>
          </p:cNvSpPr>
          <p:nvPr>
            <p:ph type="dt" sz="half" idx="14"/>
          </p:nvPr>
        </p:nvSpPr>
        <p:spPr>
          <a:xfrm>
            <a:off x="10386484" y="6356352"/>
            <a:ext cx="990600" cy="314177"/>
          </a:xfrm>
          <a:prstGeom prst="rect">
            <a:avLst/>
          </a:prstGeom>
        </p:spPr>
        <p:txBody>
          <a:bodyPr/>
          <a:lstStyle/>
          <a:p>
            <a:fld id="{FCA19004-EE4C-E141-9E22-ABAB2BB1BC8F}" type="datetime1">
              <a:rPr lang="fi-FI" noProof="0" smtClean="0"/>
              <a:t>9.12.2025</a:t>
            </a:fld>
            <a:endParaRPr lang="fi-FI" noProof="0"/>
          </a:p>
        </p:txBody>
      </p:sp>
      <p:sp>
        <p:nvSpPr>
          <p:cNvPr id="5" name="Title 1">
            <a:extLst>
              <a:ext uri="{FF2B5EF4-FFF2-40B4-BE49-F238E27FC236}">
                <a16:creationId xmlns:a16="http://schemas.microsoft.com/office/drawing/2014/main" id="{23DF7B82-D717-4FDB-2E51-34DA55E50F67}"/>
              </a:ext>
            </a:extLst>
          </p:cNvPr>
          <p:cNvSpPr>
            <a:spLocks noGrp="1"/>
          </p:cNvSpPr>
          <p:nvPr>
            <p:ph type="title"/>
          </p:nvPr>
        </p:nvSpPr>
        <p:spPr>
          <a:xfrm>
            <a:off x="522410" y="495610"/>
            <a:ext cx="10696079" cy="1077093"/>
          </a:xfrm>
        </p:spPr>
        <p:txBody>
          <a:bodyPr anchor="t"/>
          <a:lstStyle>
            <a:lvl1pPr>
              <a:defRPr spc="-67" baseline="0"/>
            </a:lvl1pPr>
          </a:lstStyle>
          <a:p>
            <a:r>
              <a:rPr lang="en-US" noProof="0"/>
              <a:t>Click to edit Master title style</a:t>
            </a:r>
            <a:endParaRPr lang="fi-FI" noProof="0" dirty="0"/>
          </a:p>
        </p:txBody>
      </p:sp>
    </p:spTree>
    <p:extLst>
      <p:ext uri="{BB962C8B-B14F-4D97-AF65-F5344CB8AC3E}">
        <p14:creationId xmlns:p14="http://schemas.microsoft.com/office/powerpoint/2010/main" val="2433464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220.xml"/><Relationship Id="rId21" Type="http://schemas.openxmlformats.org/officeDocument/2006/relationships/slideLayout" Target="../slideLayouts/slideLayout215.xml"/><Relationship Id="rId42" Type="http://schemas.openxmlformats.org/officeDocument/2006/relationships/slideLayout" Target="../slideLayouts/slideLayout236.xml"/><Relationship Id="rId47" Type="http://schemas.openxmlformats.org/officeDocument/2006/relationships/slideLayout" Target="../slideLayouts/slideLayout241.xml"/><Relationship Id="rId63" Type="http://schemas.openxmlformats.org/officeDocument/2006/relationships/slideLayout" Target="../slideLayouts/slideLayout257.xml"/><Relationship Id="rId68" Type="http://schemas.openxmlformats.org/officeDocument/2006/relationships/slideLayout" Target="../slideLayouts/slideLayout262.xml"/><Relationship Id="rId16" Type="http://schemas.openxmlformats.org/officeDocument/2006/relationships/slideLayout" Target="../slideLayouts/slideLayout210.xml"/><Relationship Id="rId11" Type="http://schemas.openxmlformats.org/officeDocument/2006/relationships/slideLayout" Target="../slideLayouts/slideLayout205.xml"/><Relationship Id="rId32" Type="http://schemas.openxmlformats.org/officeDocument/2006/relationships/slideLayout" Target="../slideLayouts/slideLayout226.xml"/><Relationship Id="rId37" Type="http://schemas.openxmlformats.org/officeDocument/2006/relationships/slideLayout" Target="../slideLayouts/slideLayout231.xml"/><Relationship Id="rId53" Type="http://schemas.openxmlformats.org/officeDocument/2006/relationships/slideLayout" Target="../slideLayouts/slideLayout247.xml"/><Relationship Id="rId58" Type="http://schemas.openxmlformats.org/officeDocument/2006/relationships/slideLayout" Target="../slideLayouts/slideLayout252.xml"/><Relationship Id="rId74" Type="http://schemas.openxmlformats.org/officeDocument/2006/relationships/slideLayout" Target="../slideLayouts/slideLayout268.xml"/><Relationship Id="rId79" Type="http://schemas.openxmlformats.org/officeDocument/2006/relationships/image" Target="../media/image41.png"/><Relationship Id="rId5" Type="http://schemas.openxmlformats.org/officeDocument/2006/relationships/slideLayout" Target="../slideLayouts/slideLayout199.xml"/><Relationship Id="rId61" Type="http://schemas.openxmlformats.org/officeDocument/2006/relationships/slideLayout" Target="../slideLayouts/slideLayout255.xml"/><Relationship Id="rId82" Type="http://schemas.openxmlformats.org/officeDocument/2006/relationships/image" Target="../media/image44.svg"/><Relationship Id="rId19" Type="http://schemas.openxmlformats.org/officeDocument/2006/relationships/slideLayout" Target="../slideLayouts/slideLayout213.xml"/><Relationship Id="rId14" Type="http://schemas.openxmlformats.org/officeDocument/2006/relationships/slideLayout" Target="../slideLayouts/slideLayout208.xml"/><Relationship Id="rId22" Type="http://schemas.openxmlformats.org/officeDocument/2006/relationships/slideLayout" Target="../slideLayouts/slideLayout216.xml"/><Relationship Id="rId27" Type="http://schemas.openxmlformats.org/officeDocument/2006/relationships/slideLayout" Target="../slideLayouts/slideLayout221.xml"/><Relationship Id="rId30" Type="http://schemas.openxmlformats.org/officeDocument/2006/relationships/slideLayout" Target="../slideLayouts/slideLayout224.xml"/><Relationship Id="rId35" Type="http://schemas.openxmlformats.org/officeDocument/2006/relationships/slideLayout" Target="../slideLayouts/slideLayout229.xml"/><Relationship Id="rId43" Type="http://schemas.openxmlformats.org/officeDocument/2006/relationships/slideLayout" Target="../slideLayouts/slideLayout237.xml"/><Relationship Id="rId48" Type="http://schemas.openxmlformats.org/officeDocument/2006/relationships/slideLayout" Target="../slideLayouts/slideLayout242.xml"/><Relationship Id="rId56" Type="http://schemas.openxmlformats.org/officeDocument/2006/relationships/slideLayout" Target="../slideLayouts/slideLayout250.xml"/><Relationship Id="rId64" Type="http://schemas.openxmlformats.org/officeDocument/2006/relationships/slideLayout" Target="../slideLayouts/slideLayout258.xml"/><Relationship Id="rId69" Type="http://schemas.openxmlformats.org/officeDocument/2006/relationships/slideLayout" Target="../slideLayouts/slideLayout263.xml"/><Relationship Id="rId77" Type="http://schemas.openxmlformats.org/officeDocument/2006/relationships/image" Target="../media/image39.png"/><Relationship Id="rId8" Type="http://schemas.openxmlformats.org/officeDocument/2006/relationships/slideLayout" Target="../slideLayouts/slideLayout202.xml"/><Relationship Id="rId51" Type="http://schemas.openxmlformats.org/officeDocument/2006/relationships/slideLayout" Target="../slideLayouts/slideLayout245.xml"/><Relationship Id="rId72" Type="http://schemas.openxmlformats.org/officeDocument/2006/relationships/slideLayout" Target="../slideLayouts/slideLayout266.xml"/><Relationship Id="rId80" Type="http://schemas.openxmlformats.org/officeDocument/2006/relationships/image" Target="../media/image42.svg"/><Relationship Id="rId3" Type="http://schemas.openxmlformats.org/officeDocument/2006/relationships/slideLayout" Target="../slideLayouts/slideLayout197.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5" Type="http://schemas.openxmlformats.org/officeDocument/2006/relationships/slideLayout" Target="../slideLayouts/slideLayout219.xml"/><Relationship Id="rId33" Type="http://schemas.openxmlformats.org/officeDocument/2006/relationships/slideLayout" Target="../slideLayouts/slideLayout227.xml"/><Relationship Id="rId38" Type="http://schemas.openxmlformats.org/officeDocument/2006/relationships/slideLayout" Target="../slideLayouts/slideLayout232.xml"/><Relationship Id="rId46" Type="http://schemas.openxmlformats.org/officeDocument/2006/relationships/slideLayout" Target="../slideLayouts/slideLayout240.xml"/><Relationship Id="rId59" Type="http://schemas.openxmlformats.org/officeDocument/2006/relationships/slideLayout" Target="../slideLayouts/slideLayout253.xml"/><Relationship Id="rId67" Type="http://schemas.openxmlformats.org/officeDocument/2006/relationships/slideLayout" Target="../slideLayouts/slideLayout261.xml"/><Relationship Id="rId20" Type="http://schemas.openxmlformats.org/officeDocument/2006/relationships/slideLayout" Target="../slideLayouts/slideLayout214.xml"/><Relationship Id="rId41" Type="http://schemas.openxmlformats.org/officeDocument/2006/relationships/slideLayout" Target="../slideLayouts/slideLayout235.xml"/><Relationship Id="rId54" Type="http://schemas.openxmlformats.org/officeDocument/2006/relationships/slideLayout" Target="../slideLayouts/slideLayout248.xml"/><Relationship Id="rId62" Type="http://schemas.openxmlformats.org/officeDocument/2006/relationships/slideLayout" Target="../slideLayouts/slideLayout256.xml"/><Relationship Id="rId70" Type="http://schemas.openxmlformats.org/officeDocument/2006/relationships/slideLayout" Target="../slideLayouts/slideLayout264.xml"/><Relationship Id="rId75" Type="http://schemas.openxmlformats.org/officeDocument/2006/relationships/slideLayout" Target="../slideLayouts/slideLayout269.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5" Type="http://schemas.openxmlformats.org/officeDocument/2006/relationships/slideLayout" Target="../slideLayouts/slideLayout209.xml"/><Relationship Id="rId23" Type="http://schemas.openxmlformats.org/officeDocument/2006/relationships/slideLayout" Target="../slideLayouts/slideLayout217.xml"/><Relationship Id="rId28" Type="http://schemas.openxmlformats.org/officeDocument/2006/relationships/slideLayout" Target="../slideLayouts/slideLayout222.xml"/><Relationship Id="rId36" Type="http://schemas.openxmlformats.org/officeDocument/2006/relationships/slideLayout" Target="../slideLayouts/slideLayout230.xml"/><Relationship Id="rId49" Type="http://schemas.openxmlformats.org/officeDocument/2006/relationships/slideLayout" Target="../slideLayouts/slideLayout243.xml"/><Relationship Id="rId57" Type="http://schemas.openxmlformats.org/officeDocument/2006/relationships/slideLayout" Target="../slideLayouts/slideLayout251.xml"/><Relationship Id="rId10" Type="http://schemas.openxmlformats.org/officeDocument/2006/relationships/slideLayout" Target="../slideLayouts/slideLayout204.xml"/><Relationship Id="rId31" Type="http://schemas.openxmlformats.org/officeDocument/2006/relationships/slideLayout" Target="../slideLayouts/slideLayout225.xml"/><Relationship Id="rId44" Type="http://schemas.openxmlformats.org/officeDocument/2006/relationships/slideLayout" Target="../slideLayouts/slideLayout238.xml"/><Relationship Id="rId52" Type="http://schemas.openxmlformats.org/officeDocument/2006/relationships/slideLayout" Target="../slideLayouts/slideLayout246.xml"/><Relationship Id="rId60" Type="http://schemas.openxmlformats.org/officeDocument/2006/relationships/slideLayout" Target="../slideLayouts/slideLayout254.xml"/><Relationship Id="rId65" Type="http://schemas.openxmlformats.org/officeDocument/2006/relationships/slideLayout" Target="../slideLayouts/slideLayout259.xml"/><Relationship Id="rId73" Type="http://schemas.openxmlformats.org/officeDocument/2006/relationships/slideLayout" Target="../slideLayouts/slideLayout267.xml"/><Relationship Id="rId78" Type="http://schemas.openxmlformats.org/officeDocument/2006/relationships/image" Target="../media/image40.svg"/><Relationship Id="rId81" Type="http://schemas.openxmlformats.org/officeDocument/2006/relationships/image" Target="../media/image43.png"/><Relationship Id="rId4" Type="http://schemas.openxmlformats.org/officeDocument/2006/relationships/slideLayout" Target="../slideLayouts/slideLayout198.xml"/><Relationship Id="rId9" Type="http://schemas.openxmlformats.org/officeDocument/2006/relationships/slideLayout" Target="../slideLayouts/slideLayout203.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39" Type="http://schemas.openxmlformats.org/officeDocument/2006/relationships/slideLayout" Target="../slideLayouts/slideLayout233.xml"/><Relationship Id="rId34" Type="http://schemas.openxmlformats.org/officeDocument/2006/relationships/slideLayout" Target="../slideLayouts/slideLayout228.xml"/><Relationship Id="rId50" Type="http://schemas.openxmlformats.org/officeDocument/2006/relationships/slideLayout" Target="../slideLayouts/slideLayout244.xml"/><Relationship Id="rId55" Type="http://schemas.openxmlformats.org/officeDocument/2006/relationships/slideLayout" Target="../slideLayouts/slideLayout249.xml"/><Relationship Id="rId76" Type="http://schemas.openxmlformats.org/officeDocument/2006/relationships/theme" Target="../theme/theme10.xml"/><Relationship Id="rId7" Type="http://schemas.openxmlformats.org/officeDocument/2006/relationships/slideLayout" Target="../slideLayouts/slideLayout201.xml"/><Relationship Id="rId71" Type="http://schemas.openxmlformats.org/officeDocument/2006/relationships/slideLayout" Target="../slideLayouts/slideLayout265.xml"/><Relationship Id="rId2" Type="http://schemas.openxmlformats.org/officeDocument/2006/relationships/slideLayout" Target="../slideLayouts/slideLayout196.xml"/><Relationship Id="rId29" Type="http://schemas.openxmlformats.org/officeDocument/2006/relationships/slideLayout" Target="../slideLayouts/slideLayout223.xml"/><Relationship Id="rId24" Type="http://schemas.openxmlformats.org/officeDocument/2006/relationships/slideLayout" Target="../slideLayouts/slideLayout218.xml"/><Relationship Id="rId40" Type="http://schemas.openxmlformats.org/officeDocument/2006/relationships/slideLayout" Target="../slideLayouts/slideLayout234.xml"/><Relationship Id="rId45" Type="http://schemas.openxmlformats.org/officeDocument/2006/relationships/slideLayout" Target="../slideLayouts/slideLayout239.xml"/><Relationship Id="rId66" Type="http://schemas.openxmlformats.org/officeDocument/2006/relationships/slideLayout" Target="../slideLayouts/slideLayout260.xml"/></Relationships>
</file>

<file path=ppt/slideMasters/_rels/slideMaster11.xml.rels><?xml version="1.0" encoding="UTF-8" standalone="yes"?>
<Relationships xmlns="http://schemas.openxmlformats.org/package/2006/relationships"><Relationship Id="rId26" Type="http://schemas.openxmlformats.org/officeDocument/2006/relationships/slideLayout" Target="../slideLayouts/slideLayout295.xml"/><Relationship Id="rId21" Type="http://schemas.openxmlformats.org/officeDocument/2006/relationships/slideLayout" Target="../slideLayouts/slideLayout290.xml"/><Relationship Id="rId42" Type="http://schemas.openxmlformats.org/officeDocument/2006/relationships/slideLayout" Target="../slideLayouts/slideLayout311.xml"/><Relationship Id="rId47" Type="http://schemas.openxmlformats.org/officeDocument/2006/relationships/slideLayout" Target="../slideLayouts/slideLayout316.xml"/><Relationship Id="rId63" Type="http://schemas.openxmlformats.org/officeDocument/2006/relationships/slideLayout" Target="../slideLayouts/slideLayout332.xml"/><Relationship Id="rId68" Type="http://schemas.openxmlformats.org/officeDocument/2006/relationships/slideLayout" Target="../slideLayouts/slideLayout337.xml"/><Relationship Id="rId16" Type="http://schemas.openxmlformats.org/officeDocument/2006/relationships/slideLayout" Target="../slideLayouts/slideLayout285.xml"/><Relationship Id="rId11" Type="http://schemas.openxmlformats.org/officeDocument/2006/relationships/slideLayout" Target="../slideLayouts/slideLayout280.xml"/><Relationship Id="rId32" Type="http://schemas.openxmlformats.org/officeDocument/2006/relationships/slideLayout" Target="../slideLayouts/slideLayout301.xml"/><Relationship Id="rId37" Type="http://schemas.openxmlformats.org/officeDocument/2006/relationships/slideLayout" Target="../slideLayouts/slideLayout306.xml"/><Relationship Id="rId53" Type="http://schemas.openxmlformats.org/officeDocument/2006/relationships/slideLayout" Target="../slideLayouts/slideLayout322.xml"/><Relationship Id="rId58" Type="http://schemas.openxmlformats.org/officeDocument/2006/relationships/slideLayout" Target="../slideLayouts/slideLayout327.xml"/><Relationship Id="rId74" Type="http://schemas.openxmlformats.org/officeDocument/2006/relationships/slideLayout" Target="../slideLayouts/slideLayout343.xml"/><Relationship Id="rId79" Type="http://schemas.openxmlformats.org/officeDocument/2006/relationships/image" Target="../media/image41.png"/><Relationship Id="rId5" Type="http://schemas.openxmlformats.org/officeDocument/2006/relationships/slideLayout" Target="../slideLayouts/slideLayout274.xml"/><Relationship Id="rId61" Type="http://schemas.openxmlformats.org/officeDocument/2006/relationships/slideLayout" Target="../slideLayouts/slideLayout330.xml"/><Relationship Id="rId82" Type="http://schemas.openxmlformats.org/officeDocument/2006/relationships/image" Target="../media/image44.svg"/><Relationship Id="rId19" Type="http://schemas.openxmlformats.org/officeDocument/2006/relationships/slideLayout" Target="../slideLayouts/slideLayout288.xml"/><Relationship Id="rId14" Type="http://schemas.openxmlformats.org/officeDocument/2006/relationships/slideLayout" Target="../slideLayouts/slideLayout283.xml"/><Relationship Id="rId22" Type="http://schemas.openxmlformats.org/officeDocument/2006/relationships/slideLayout" Target="../slideLayouts/slideLayout291.xml"/><Relationship Id="rId27" Type="http://schemas.openxmlformats.org/officeDocument/2006/relationships/slideLayout" Target="../slideLayouts/slideLayout296.xml"/><Relationship Id="rId30" Type="http://schemas.openxmlformats.org/officeDocument/2006/relationships/slideLayout" Target="../slideLayouts/slideLayout299.xml"/><Relationship Id="rId35" Type="http://schemas.openxmlformats.org/officeDocument/2006/relationships/slideLayout" Target="../slideLayouts/slideLayout304.xml"/><Relationship Id="rId43" Type="http://schemas.openxmlformats.org/officeDocument/2006/relationships/slideLayout" Target="../slideLayouts/slideLayout312.xml"/><Relationship Id="rId48" Type="http://schemas.openxmlformats.org/officeDocument/2006/relationships/slideLayout" Target="../slideLayouts/slideLayout317.xml"/><Relationship Id="rId56" Type="http://schemas.openxmlformats.org/officeDocument/2006/relationships/slideLayout" Target="../slideLayouts/slideLayout325.xml"/><Relationship Id="rId64" Type="http://schemas.openxmlformats.org/officeDocument/2006/relationships/slideLayout" Target="../slideLayouts/slideLayout333.xml"/><Relationship Id="rId69" Type="http://schemas.openxmlformats.org/officeDocument/2006/relationships/slideLayout" Target="../slideLayouts/slideLayout338.xml"/><Relationship Id="rId77" Type="http://schemas.openxmlformats.org/officeDocument/2006/relationships/image" Target="../media/image39.png"/><Relationship Id="rId8" Type="http://schemas.openxmlformats.org/officeDocument/2006/relationships/slideLayout" Target="../slideLayouts/slideLayout277.xml"/><Relationship Id="rId51" Type="http://schemas.openxmlformats.org/officeDocument/2006/relationships/slideLayout" Target="../slideLayouts/slideLayout320.xml"/><Relationship Id="rId72" Type="http://schemas.openxmlformats.org/officeDocument/2006/relationships/slideLayout" Target="../slideLayouts/slideLayout341.xml"/><Relationship Id="rId80" Type="http://schemas.openxmlformats.org/officeDocument/2006/relationships/image" Target="../media/image42.svg"/><Relationship Id="rId3" Type="http://schemas.openxmlformats.org/officeDocument/2006/relationships/slideLayout" Target="../slideLayouts/slideLayout272.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25" Type="http://schemas.openxmlformats.org/officeDocument/2006/relationships/slideLayout" Target="../slideLayouts/slideLayout294.xml"/><Relationship Id="rId33" Type="http://schemas.openxmlformats.org/officeDocument/2006/relationships/slideLayout" Target="../slideLayouts/slideLayout302.xml"/><Relationship Id="rId38" Type="http://schemas.openxmlformats.org/officeDocument/2006/relationships/slideLayout" Target="../slideLayouts/slideLayout307.xml"/><Relationship Id="rId46" Type="http://schemas.openxmlformats.org/officeDocument/2006/relationships/slideLayout" Target="../slideLayouts/slideLayout315.xml"/><Relationship Id="rId59" Type="http://schemas.openxmlformats.org/officeDocument/2006/relationships/slideLayout" Target="../slideLayouts/slideLayout328.xml"/><Relationship Id="rId67" Type="http://schemas.openxmlformats.org/officeDocument/2006/relationships/slideLayout" Target="../slideLayouts/slideLayout336.xml"/><Relationship Id="rId20" Type="http://schemas.openxmlformats.org/officeDocument/2006/relationships/slideLayout" Target="../slideLayouts/slideLayout289.xml"/><Relationship Id="rId41" Type="http://schemas.openxmlformats.org/officeDocument/2006/relationships/slideLayout" Target="../slideLayouts/slideLayout310.xml"/><Relationship Id="rId54" Type="http://schemas.openxmlformats.org/officeDocument/2006/relationships/slideLayout" Target="../slideLayouts/slideLayout323.xml"/><Relationship Id="rId62" Type="http://schemas.openxmlformats.org/officeDocument/2006/relationships/slideLayout" Target="../slideLayouts/slideLayout331.xml"/><Relationship Id="rId70" Type="http://schemas.openxmlformats.org/officeDocument/2006/relationships/slideLayout" Target="../slideLayouts/slideLayout339.xml"/><Relationship Id="rId75" Type="http://schemas.openxmlformats.org/officeDocument/2006/relationships/slideLayout" Target="../slideLayouts/slideLayout344.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5" Type="http://schemas.openxmlformats.org/officeDocument/2006/relationships/slideLayout" Target="../slideLayouts/slideLayout284.xml"/><Relationship Id="rId23" Type="http://schemas.openxmlformats.org/officeDocument/2006/relationships/slideLayout" Target="../slideLayouts/slideLayout292.xml"/><Relationship Id="rId28" Type="http://schemas.openxmlformats.org/officeDocument/2006/relationships/slideLayout" Target="../slideLayouts/slideLayout297.xml"/><Relationship Id="rId36" Type="http://schemas.openxmlformats.org/officeDocument/2006/relationships/slideLayout" Target="../slideLayouts/slideLayout305.xml"/><Relationship Id="rId49" Type="http://schemas.openxmlformats.org/officeDocument/2006/relationships/slideLayout" Target="../slideLayouts/slideLayout318.xml"/><Relationship Id="rId57" Type="http://schemas.openxmlformats.org/officeDocument/2006/relationships/slideLayout" Target="../slideLayouts/slideLayout326.xml"/><Relationship Id="rId10" Type="http://schemas.openxmlformats.org/officeDocument/2006/relationships/slideLayout" Target="../slideLayouts/slideLayout279.xml"/><Relationship Id="rId31" Type="http://schemas.openxmlformats.org/officeDocument/2006/relationships/slideLayout" Target="../slideLayouts/slideLayout300.xml"/><Relationship Id="rId44" Type="http://schemas.openxmlformats.org/officeDocument/2006/relationships/slideLayout" Target="../slideLayouts/slideLayout313.xml"/><Relationship Id="rId52" Type="http://schemas.openxmlformats.org/officeDocument/2006/relationships/slideLayout" Target="../slideLayouts/slideLayout321.xml"/><Relationship Id="rId60" Type="http://schemas.openxmlformats.org/officeDocument/2006/relationships/slideLayout" Target="../slideLayouts/slideLayout329.xml"/><Relationship Id="rId65" Type="http://schemas.openxmlformats.org/officeDocument/2006/relationships/slideLayout" Target="../slideLayouts/slideLayout334.xml"/><Relationship Id="rId73" Type="http://schemas.openxmlformats.org/officeDocument/2006/relationships/slideLayout" Target="../slideLayouts/slideLayout342.xml"/><Relationship Id="rId78" Type="http://schemas.openxmlformats.org/officeDocument/2006/relationships/image" Target="../media/image40.svg"/><Relationship Id="rId81" Type="http://schemas.openxmlformats.org/officeDocument/2006/relationships/image" Target="../media/image43.png"/><Relationship Id="rId4" Type="http://schemas.openxmlformats.org/officeDocument/2006/relationships/slideLayout" Target="../slideLayouts/slideLayout273.xml"/><Relationship Id="rId9" Type="http://schemas.openxmlformats.org/officeDocument/2006/relationships/slideLayout" Target="../slideLayouts/slideLayout278.xml"/><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39" Type="http://schemas.openxmlformats.org/officeDocument/2006/relationships/slideLayout" Target="../slideLayouts/slideLayout308.xml"/><Relationship Id="rId34" Type="http://schemas.openxmlformats.org/officeDocument/2006/relationships/slideLayout" Target="../slideLayouts/slideLayout303.xml"/><Relationship Id="rId50" Type="http://schemas.openxmlformats.org/officeDocument/2006/relationships/slideLayout" Target="../slideLayouts/slideLayout319.xml"/><Relationship Id="rId55" Type="http://schemas.openxmlformats.org/officeDocument/2006/relationships/slideLayout" Target="../slideLayouts/slideLayout324.xml"/><Relationship Id="rId76" Type="http://schemas.openxmlformats.org/officeDocument/2006/relationships/theme" Target="../theme/theme11.xml"/><Relationship Id="rId7" Type="http://schemas.openxmlformats.org/officeDocument/2006/relationships/slideLayout" Target="../slideLayouts/slideLayout276.xml"/><Relationship Id="rId71" Type="http://schemas.openxmlformats.org/officeDocument/2006/relationships/slideLayout" Target="../slideLayouts/slideLayout340.xml"/><Relationship Id="rId2" Type="http://schemas.openxmlformats.org/officeDocument/2006/relationships/slideLayout" Target="../slideLayouts/slideLayout271.xml"/><Relationship Id="rId29" Type="http://schemas.openxmlformats.org/officeDocument/2006/relationships/slideLayout" Target="../slideLayouts/slideLayout298.xml"/><Relationship Id="rId24" Type="http://schemas.openxmlformats.org/officeDocument/2006/relationships/slideLayout" Target="../slideLayouts/slideLayout293.xml"/><Relationship Id="rId40" Type="http://schemas.openxmlformats.org/officeDocument/2006/relationships/slideLayout" Target="../slideLayouts/slideLayout309.xml"/><Relationship Id="rId45" Type="http://schemas.openxmlformats.org/officeDocument/2006/relationships/slideLayout" Target="../slideLayouts/slideLayout314.xml"/><Relationship Id="rId66" Type="http://schemas.openxmlformats.org/officeDocument/2006/relationships/slideLayout" Target="../slideLayouts/slideLayout335.xml"/></Relationships>
</file>

<file path=ppt/slideMasters/_rels/slideMaster12.xml.rels><?xml version="1.0" encoding="UTF-8" standalone="yes"?>
<Relationships xmlns="http://schemas.openxmlformats.org/package/2006/relationships"><Relationship Id="rId26" Type="http://schemas.openxmlformats.org/officeDocument/2006/relationships/slideLayout" Target="../slideLayouts/slideLayout370.xml"/><Relationship Id="rId21" Type="http://schemas.openxmlformats.org/officeDocument/2006/relationships/slideLayout" Target="../slideLayouts/slideLayout365.xml"/><Relationship Id="rId42" Type="http://schemas.openxmlformats.org/officeDocument/2006/relationships/slideLayout" Target="../slideLayouts/slideLayout386.xml"/><Relationship Id="rId47" Type="http://schemas.openxmlformats.org/officeDocument/2006/relationships/slideLayout" Target="../slideLayouts/slideLayout391.xml"/><Relationship Id="rId63" Type="http://schemas.openxmlformats.org/officeDocument/2006/relationships/slideLayout" Target="../slideLayouts/slideLayout407.xml"/><Relationship Id="rId68" Type="http://schemas.openxmlformats.org/officeDocument/2006/relationships/slideLayout" Target="../slideLayouts/slideLayout412.xml"/><Relationship Id="rId16" Type="http://schemas.openxmlformats.org/officeDocument/2006/relationships/slideLayout" Target="../slideLayouts/slideLayout360.xml"/><Relationship Id="rId11" Type="http://schemas.openxmlformats.org/officeDocument/2006/relationships/slideLayout" Target="../slideLayouts/slideLayout355.xml"/><Relationship Id="rId32" Type="http://schemas.openxmlformats.org/officeDocument/2006/relationships/slideLayout" Target="../slideLayouts/slideLayout376.xml"/><Relationship Id="rId37" Type="http://schemas.openxmlformats.org/officeDocument/2006/relationships/slideLayout" Target="../slideLayouts/slideLayout381.xml"/><Relationship Id="rId53" Type="http://schemas.openxmlformats.org/officeDocument/2006/relationships/slideLayout" Target="../slideLayouts/slideLayout397.xml"/><Relationship Id="rId58" Type="http://schemas.openxmlformats.org/officeDocument/2006/relationships/slideLayout" Target="../slideLayouts/slideLayout402.xml"/><Relationship Id="rId74" Type="http://schemas.openxmlformats.org/officeDocument/2006/relationships/slideLayout" Target="../slideLayouts/slideLayout418.xml"/><Relationship Id="rId79" Type="http://schemas.openxmlformats.org/officeDocument/2006/relationships/image" Target="../media/image41.png"/><Relationship Id="rId5" Type="http://schemas.openxmlformats.org/officeDocument/2006/relationships/slideLayout" Target="../slideLayouts/slideLayout349.xml"/><Relationship Id="rId61" Type="http://schemas.openxmlformats.org/officeDocument/2006/relationships/slideLayout" Target="../slideLayouts/slideLayout405.xml"/><Relationship Id="rId82" Type="http://schemas.openxmlformats.org/officeDocument/2006/relationships/image" Target="../media/image44.svg"/><Relationship Id="rId19" Type="http://schemas.openxmlformats.org/officeDocument/2006/relationships/slideLayout" Target="../slideLayouts/slideLayout363.xml"/><Relationship Id="rId14" Type="http://schemas.openxmlformats.org/officeDocument/2006/relationships/slideLayout" Target="../slideLayouts/slideLayout358.xml"/><Relationship Id="rId22" Type="http://schemas.openxmlformats.org/officeDocument/2006/relationships/slideLayout" Target="../slideLayouts/slideLayout366.xml"/><Relationship Id="rId27" Type="http://schemas.openxmlformats.org/officeDocument/2006/relationships/slideLayout" Target="../slideLayouts/slideLayout371.xml"/><Relationship Id="rId30" Type="http://schemas.openxmlformats.org/officeDocument/2006/relationships/slideLayout" Target="../slideLayouts/slideLayout374.xml"/><Relationship Id="rId35" Type="http://schemas.openxmlformats.org/officeDocument/2006/relationships/slideLayout" Target="../slideLayouts/slideLayout379.xml"/><Relationship Id="rId43" Type="http://schemas.openxmlformats.org/officeDocument/2006/relationships/slideLayout" Target="../slideLayouts/slideLayout387.xml"/><Relationship Id="rId48" Type="http://schemas.openxmlformats.org/officeDocument/2006/relationships/slideLayout" Target="../slideLayouts/slideLayout392.xml"/><Relationship Id="rId56" Type="http://schemas.openxmlformats.org/officeDocument/2006/relationships/slideLayout" Target="../slideLayouts/slideLayout400.xml"/><Relationship Id="rId64" Type="http://schemas.openxmlformats.org/officeDocument/2006/relationships/slideLayout" Target="../slideLayouts/slideLayout408.xml"/><Relationship Id="rId69" Type="http://schemas.openxmlformats.org/officeDocument/2006/relationships/slideLayout" Target="../slideLayouts/slideLayout413.xml"/><Relationship Id="rId77" Type="http://schemas.openxmlformats.org/officeDocument/2006/relationships/image" Target="../media/image39.png"/><Relationship Id="rId8" Type="http://schemas.openxmlformats.org/officeDocument/2006/relationships/slideLayout" Target="../slideLayouts/slideLayout352.xml"/><Relationship Id="rId51" Type="http://schemas.openxmlformats.org/officeDocument/2006/relationships/slideLayout" Target="../slideLayouts/slideLayout395.xml"/><Relationship Id="rId72" Type="http://schemas.openxmlformats.org/officeDocument/2006/relationships/slideLayout" Target="../slideLayouts/slideLayout416.xml"/><Relationship Id="rId80" Type="http://schemas.openxmlformats.org/officeDocument/2006/relationships/image" Target="../media/image42.svg"/><Relationship Id="rId3" Type="http://schemas.openxmlformats.org/officeDocument/2006/relationships/slideLayout" Target="../slideLayouts/slideLayout347.xml"/><Relationship Id="rId12" Type="http://schemas.openxmlformats.org/officeDocument/2006/relationships/slideLayout" Target="../slideLayouts/slideLayout356.xml"/><Relationship Id="rId17" Type="http://schemas.openxmlformats.org/officeDocument/2006/relationships/slideLayout" Target="../slideLayouts/slideLayout361.xml"/><Relationship Id="rId25" Type="http://schemas.openxmlformats.org/officeDocument/2006/relationships/slideLayout" Target="../slideLayouts/slideLayout369.xml"/><Relationship Id="rId33" Type="http://schemas.openxmlformats.org/officeDocument/2006/relationships/slideLayout" Target="../slideLayouts/slideLayout377.xml"/><Relationship Id="rId38" Type="http://schemas.openxmlformats.org/officeDocument/2006/relationships/slideLayout" Target="../slideLayouts/slideLayout382.xml"/><Relationship Id="rId46" Type="http://schemas.openxmlformats.org/officeDocument/2006/relationships/slideLayout" Target="../slideLayouts/slideLayout390.xml"/><Relationship Id="rId59" Type="http://schemas.openxmlformats.org/officeDocument/2006/relationships/slideLayout" Target="../slideLayouts/slideLayout403.xml"/><Relationship Id="rId67" Type="http://schemas.openxmlformats.org/officeDocument/2006/relationships/slideLayout" Target="../slideLayouts/slideLayout411.xml"/><Relationship Id="rId20" Type="http://schemas.openxmlformats.org/officeDocument/2006/relationships/slideLayout" Target="../slideLayouts/slideLayout364.xml"/><Relationship Id="rId41" Type="http://schemas.openxmlformats.org/officeDocument/2006/relationships/slideLayout" Target="../slideLayouts/slideLayout385.xml"/><Relationship Id="rId54" Type="http://schemas.openxmlformats.org/officeDocument/2006/relationships/slideLayout" Target="../slideLayouts/slideLayout398.xml"/><Relationship Id="rId62" Type="http://schemas.openxmlformats.org/officeDocument/2006/relationships/slideLayout" Target="../slideLayouts/slideLayout406.xml"/><Relationship Id="rId70" Type="http://schemas.openxmlformats.org/officeDocument/2006/relationships/slideLayout" Target="../slideLayouts/slideLayout414.xml"/><Relationship Id="rId75" Type="http://schemas.openxmlformats.org/officeDocument/2006/relationships/slideLayout" Target="../slideLayouts/slideLayout419.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5" Type="http://schemas.openxmlformats.org/officeDocument/2006/relationships/slideLayout" Target="../slideLayouts/slideLayout359.xml"/><Relationship Id="rId23" Type="http://schemas.openxmlformats.org/officeDocument/2006/relationships/slideLayout" Target="../slideLayouts/slideLayout367.xml"/><Relationship Id="rId28" Type="http://schemas.openxmlformats.org/officeDocument/2006/relationships/slideLayout" Target="../slideLayouts/slideLayout372.xml"/><Relationship Id="rId36" Type="http://schemas.openxmlformats.org/officeDocument/2006/relationships/slideLayout" Target="../slideLayouts/slideLayout380.xml"/><Relationship Id="rId49" Type="http://schemas.openxmlformats.org/officeDocument/2006/relationships/slideLayout" Target="../slideLayouts/slideLayout393.xml"/><Relationship Id="rId57" Type="http://schemas.openxmlformats.org/officeDocument/2006/relationships/slideLayout" Target="../slideLayouts/slideLayout401.xml"/><Relationship Id="rId10" Type="http://schemas.openxmlformats.org/officeDocument/2006/relationships/slideLayout" Target="../slideLayouts/slideLayout354.xml"/><Relationship Id="rId31" Type="http://schemas.openxmlformats.org/officeDocument/2006/relationships/slideLayout" Target="../slideLayouts/slideLayout375.xml"/><Relationship Id="rId44" Type="http://schemas.openxmlformats.org/officeDocument/2006/relationships/slideLayout" Target="../slideLayouts/slideLayout388.xml"/><Relationship Id="rId52" Type="http://schemas.openxmlformats.org/officeDocument/2006/relationships/slideLayout" Target="../slideLayouts/slideLayout396.xml"/><Relationship Id="rId60" Type="http://schemas.openxmlformats.org/officeDocument/2006/relationships/slideLayout" Target="../slideLayouts/slideLayout404.xml"/><Relationship Id="rId65" Type="http://schemas.openxmlformats.org/officeDocument/2006/relationships/slideLayout" Target="../slideLayouts/slideLayout409.xml"/><Relationship Id="rId73" Type="http://schemas.openxmlformats.org/officeDocument/2006/relationships/slideLayout" Target="../slideLayouts/slideLayout417.xml"/><Relationship Id="rId78" Type="http://schemas.openxmlformats.org/officeDocument/2006/relationships/image" Target="../media/image40.svg"/><Relationship Id="rId81" Type="http://schemas.openxmlformats.org/officeDocument/2006/relationships/image" Target="../media/image43.png"/><Relationship Id="rId4" Type="http://schemas.openxmlformats.org/officeDocument/2006/relationships/slideLayout" Target="../slideLayouts/slideLayout348.xml"/><Relationship Id="rId9" Type="http://schemas.openxmlformats.org/officeDocument/2006/relationships/slideLayout" Target="../slideLayouts/slideLayout353.xml"/><Relationship Id="rId13" Type="http://schemas.openxmlformats.org/officeDocument/2006/relationships/slideLayout" Target="../slideLayouts/slideLayout357.xml"/><Relationship Id="rId18" Type="http://schemas.openxmlformats.org/officeDocument/2006/relationships/slideLayout" Target="../slideLayouts/slideLayout362.xml"/><Relationship Id="rId39" Type="http://schemas.openxmlformats.org/officeDocument/2006/relationships/slideLayout" Target="../slideLayouts/slideLayout383.xml"/><Relationship Id="rId34" Type="http://schemas.openxmlformats.org/officeDocument/2006/relationships/slideLayout" Target="../slideLayouts/slideLayout378.xml"/><Relationship Id="rId50" Type="http://schemas.openxmlformats.org/officeDocument/2006/relationships/slideLayout" Target="../slideLayouts/slideLayout394.xml"/><Relationship Id="rId55" Type="http://schemas.openxmlformats.org/officeDocument/2006/relationships/slideLayout" Target="../slideLayouts/slideLayout399.xml"/><Relationship Id="rId76" Type="http://schemas.openxmlformats.org/officeDocument/2006/relationships/theme" Target="../theme/theme12.xml"/><Relationship Id="rId7" Type="http://schemas.openxmlformats.org/officeDocument/2006/relationships/slideLayout" Target="../slideLayouts/slideLayout351.xml"/><Relationship Id="rId71" Type="http://schemas.openxmlformats.org/officeDocument/2006/relationships/slideLayout" Target="../slideLayouts/slideLayout415.xml"/><Relationship Id="rId2" Type="http://schemas.openxmlformats.org/officeDocument/2006/relationships/slideLayout" Target="../slideLayouts/slideLayout346.xml"/><Relationship Id="rId29" Type="http://schemas.openxmlformats.org/officeDocument/2006/relationships/slideLayout" Target="../slideLayouts/slideLayout373.xml"/><Relationship Id="rId24" Type="http://schemas.openxmlformats.org/officeDocument/2006/relationships/slideLayout" Target="../slideLayouts/slideLayout368.xml"/><Relationship Id="rId40" Type="http://schemas.openxmlformats.org/officeDocument/2006/relationships/slideLayout" Target="../slideLayouts/slideLayout384.xml"/><Relationship Id="rId45" Type="http://schemas.openxmlformats.org/officeDocument/2006/relationships/slideLayout" Target="../slideLayouts/slideLayout389.xml"/><Relationship Id="rId66" Type="http://schemas.openxmlformats.org/officeDocument/2006/relationships/slideLayout" Target="../slideLayouts/slideLayout410.xml"/></Relationships>
</file>

<file path=ppt/slideMasters/_rels/slideMaster13.xml.rels><?xml version="1.0" encoding="UTF-8" standalone="yes"?>
<Relationships xmlns="http://schemas.openxmlformats.org/package/2006/relationships"><Relationship Id="rId26" Type="http://schemas.openxmlformats.org/officeDocument/2006/relationships/slideLayout" Target="../slideLayouts/slideLayout445.xml"/><Relationship Id="rId21" Type="http://schemas.openxmlformats.org/officeDocument/2006/relationships/slideLayout" Target="../slideLayouts/slideLayout440.xml"/><Relationship Id="rId42" Type="http://schemas.openxmlformats.org/officeDocument/2006/relationships/slideLayout" Target="../slideLayouts/slideLayout461.xml"/><Relationship Id="rId47" Type="http://schemas.openxmlformats.org/officeDocument/2006/relationships/slideLayout" Target="../slideLayouts/slideLayout466.xml"/><Relationship Id="rId63" Type="http://schemas.openxmlformats.org/officeDocument/2006/relationships/slideLayout" Target="../slideLayouts/slideLayout482.xml"/><Relationship Id="rId68" Type="http://schemas.openxmlformats.org/officeDocument/2006/relationships/slideLayout" Target="../slideLayouts/slideLayout487.xml"/><Relationship Id="rId16" Type="http://schemas.openxmlformats.org/officeDocument/2006/relationships/slideLayout" Target="../slideLayouts/slideLayout435.xml"/><Relationship Id="rId11" Type="http://schemas.openxmlformats.org/officeDocument/2006/relationships/slideLayout" Target="../slideLayouts/slideLayout430.xml"/><Relationship Id="rId32" Type="http://schemas.openxmlformats.org/officeDocument/2006/relationships/slideLayout" Target="../slideLayouts/slideLayout451.xml"/><Relationship Id="rId37" Type="http://schemas.openxmlformats.org/officeDocument/2006/relationships/slideLayout" Target="../slideLayouts/slideLayout456.xml"/><Relationship Id="rId53" Type="http://schemas.openxmlformats.org/officeDocument/2006/relationships/slideLayout" Target="../slideLayouts/slideLayout472.xml"/><Relationship Id="rId58" Type="http://schemas.openxmlformats.org/officeDocument/2006/relationships/slideLayout" Target="../slideLayouts/slideLayout477.xml"/><Relationship Id="rId74" Type="http://schemas.openxmlformats.org/officeDocument/2006/relationships/slideLayout" Target="../slideLayouts/slideLayout493.xml"/><Relationship Id="rId79" Type="http://schemas.openxmlformats.org/officeDocument/2006/relationships/image" Target="../media/image41.png"/><Relationship Id="rId5" Type="http://schemas.openxmlformats.org/officeDocument/2006/relationships/slideLayout" Target="../slideLayouts/slideLayout424.xml"/><Relationship Id="rId61" Type="http://schemas.openxmlformats.org/officeDocument/2006/relationships/slideLayout" Target="../slideLayouts/slideLayout480.xml"/><Relationship Id="rId82" Type="http://schemas.openxmlformats.org/officeDocument/2006/relationships/image" Target="../media/image44.svg"/><Relationship Id="rId19" Type="http://schemas.openxmlformats.org/officeDocument/2006/relationships/slideLayout" Target="../slideLayouts/slideLayout438.xml"/><Relationship Id="rId14" Type="http://schemas.openxmlformats.org/officeDocument/2006/relationships/slideLayout" Target="../slideLayouts/slideLayout433.xml"/><Relationship Id="rId22" Type="http://schemas.openxmlformats.org/officeDocument/2006/relationships/slideLayout" Target="../slideLayouts/slideLayout441.xml"/><Relationship Id="rId27" Type="http://schemas.openxmlformats.org/officeDocument/2006/relationships/slideLayout" Target="../slideLayouts/slideLayout446.xml"/><Relationship Id="rId30" Type="http://schemas.openxmlformats.org/officeDocument/2006/relationships/slideLayout" Target="../slideLayouts/slideLayout449.xml"/><Relationship Id="rId35" Type="http://schemas.openxmlformats.org/officeDocument/2006/relationships/slideLayout" Target="../slideLayouts/slideLayout454.xml"/><Relationship Id="rId43" Type="http://schemas.openxmlformats.org/officeDocument/2006/relationships/slideLayout" Target="../slideLayouts/slideLayout462.xml"/><Relationship Id="rId48" Type="http://schemas.openxmlformats.org/officeDocument/2006/relationships/slideLayout" Target="../slideLayouts/slideLayout467.xml"/><Relationship Id="rId56" Type="http://schemas.openxmlformats.org/officeDocument/2006/relationships/slideLayout" Target="../slideLayouts/slideLayout475.xml"/><Relationship Id="rId64" Type="http://schemas.openxmlformats.org/officeDocument/2006/relationships/slideLayout" Target="../slideLayouts/slideLayout483.xml"/><Relationship Id="rId69" Type="http://schemas.openxmlformats.org/officeDocument/2006/relationships/slideLayout" Target="../slideLayouts/slideLayout488.xml"/><Relationship Id="rId77" Type="http://schemas.openxmlformats.org/officeDocument/2006/relationships/image" Target="../media/image39.png"/><Relationship Id="rId8" Type="http://schemas.openxmlformats.org/officeDocument/2006/relationships/slideLayout" Target="../slideLayouts/slideLayout427.xml"/><Relationship Id="rId51" Type="http://schemas.openxmlformats.org/officeDocument/2006/relationships/slideLayout" Target="../slideLayouts/slideLayout470.xml"/><Relationship Id="rId72" Type="http://schemas.openxmlformats.org/officeDocument/2006/relationships/slideLayout" Target="../slideLayouts/slideLayout491.xml"/><Relationship Id="rId80" Type="http://schemas.openxmlformats.org/officeDocument/2006/relationships/image" Target="../media/image42.svg"/><Relationship Id="rId3" Type="http://schemas.openxmlformats.org/officeDocument/2006/relationships/slideLayout" Target="../slideLayouts/slideLayout422.xml"/><Relationship Id="rId12" Type="http://schemas.openxmlformats.org/officeDocument/2006/relationships/slideLayout" Target="../slideLayouts/slideLayout431.xml"/><Relationship Id="rId17" Type="http://schemas.openxmlformats.org/officeDocument/2006/relationships/slideLayout" Target="../slideLayouts/slideLayout436.xml"/><Relationship Id="rId25" Type="http://schemas.openxmlformats.org/officeDocument/2006/relationships/slideLayout" Target="../slideLayouts/slideLayout444.xml"/><Relationship Id="rId33" Type="http://schemas.openxmlformats.org/officeDocument/2006/relationships/slideLayout" Target="../slideLayouts/slideLayout452.xml"/><Relationship Id="rId38" Type="http://schemas.openxmlformats.org/officeDocument/2006/relationships/slideLayout" Target="../slideLayouts/slideLayout457.xml"/><Relationship Id="rId46" Type="http://schemas.openxmlformats.org/officeDocument/2006/relationships/slideLayout" Target="../slideLayouts/slideLayout465.xml"/><Relationship Id="rId59" Type="http://schemas.openxmlformats.org/officeDocument/2006/relationships/slideLayout" Target="../slideLayouts/slideLayout478.xml"/><Relationship Id="rId67" Type="http://schemas.openxmlformats.org/officeDocument/2006/relationships/slideLayout" Target="../slideLayouts/slideLayout486.xml"/><Relationship Id="rId20" Type="http://schemas.openxmlformats.org/officeDocument/2006/relationships/slideLayout" Target="../slideLayouts/slideLayout439.xml"/><Relationship Id="rId41" Type="http://schemas.openxmlformats.org/officeDocument/2006/relationships/slideLayout" Target="../slideLayouts/slideLayout460.xml"/><Relationship Id="rId54" Type="http://schemas.openxmlformats.org/officeDocument/2006/relationships/slideLayout" Target="../slideLayouts/slideLayout473.xml"/><Relationship Id="rId62" Type="http://schemas.openxmlformats.org/officeDocument/2006/relationships/slideLayout" Target="../slideLayouts/slideLayout481.xml"/><Relationship Id="rId70" Type="http://schemas.openxmlformats.org/officeDocument/2006/relationships/slideLayout" Target="../slideLayouts/slideLayout489.xml"/><Relationship Id="rId75" Type="http://schemas.openxmlformats.org/officeDocument/2006/relationships/slideLayout" Target="../slideLayouts/slideLayout494.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5" Type="http://schemas.openxmlformats.org/officeDocument/2006/relationships/slideLayout" Target="../slideLayouts/slideLayout434.xml"/><Relationship Id="rId23" Type="http://schemas.openxmlformats.org/officeDocument/2006/relationships/slideLayout" Target="../slideLayouts/slideLayout442.xml"/><Relationship Id="rId28" Type="http://schemas.openxmlformats.org/officeDocument/2006/relationships/slideLayout" Target="../slideLayouts/slideLayout447.xml"/><Relationship Id="rId36" Type="http://schemas.openxmlformats.org/officeDocument/2006/relationships/slideLayout" Target="../slideLayouts/slideLayout455.xml"/><Relationship Id="rId49" Type="http://schemas.openxmlformats.org/officeDocument/2006/relationships/slideLayout" Target="../slideLayouts/slideLayout468.xml"/><Relationship Id="rId57" Type="http://schemas.openxmlformats.org/officeDocument/2006/relationships/slideLayout" Target="../slideLayouts/slideLayout476.xml"/><Relationship Id="rId10" Type="http://schemas.openxmlformats.org/officeDocument/2006/relationships/slideLayout" Target="../slideLayouts/slideLayout429.xml"/><Relationship Id="rId31" Type="http://schemas.openxmlformats.org/officeDocument/2006/relationships/slideLayout" Target="../slideLayouts/slideLayout450.xml"/><Relationship Id="rId44" Type="http://schemas.openxmlformats.org/officeDocument/2006/relationships/slideLayout" Target="../slideLayouts/slideLayout463.xml"/><Relationship Id="rId52" Type="http://schemas.openxmlformats.org/officeDocument/2006/relationships/slideLayout" Target="../slideLayouts/slideLayout471.xml"/><Relationship Id="rId60" Type="http://schemas.openxmlformats.org/officeDocument/2006/relationships/slideLayout" Target="../slideLayouts/slideLayout479.xml"/><Relationship Id="rId65" Type="http://schemas.openxmlformats.org/officeDocument/2006/relationships/slideLayout" Target="../slideLayouts/slideLayout484.xml"/><Relationship Id="rId73" Type="http://schemas.openxmlformats.org/officeDocument/2006/relationships/slideLayout" Target="../slideLayouts/slideLayout492.xml"/><Relationship Id="rId78" Type="http://schemas.openxmlformats.org/officeDocument/2006/relationships/image" Target="../media/image40.svg"/><Relationship Id="rId81" Type="http://schemas.openxmlformats.org/officeDocument/2006/relationships/image" Target="../media/image43.png"/><Relationship Id="rId4" Type="http://schemas.openxmlformats.org/officeDocument/2006/relationships/slideLayout" Target="../slideLayouts/slideLayout423.xml"/><Relationship Id="rId9" Type="http://schemas.openxmlformats.org/officeDocument/2006/relationships/slideLayout" Target="../slideLayouts/slideLayout428.xml"/><Relationship Id="rId13" Type="http://schemas.openxmlformats.org/officeDocument/2006/relationships/slideLayout" Target="../slideLayouts/slideLayout432.xml"/><Relationship Id="rId18" Type="http://schemas.openxmlformats.org/officeDocument/2006/relationships/slideLayout" Target="../slideLayouts/slideLayout437.xml"/><Relationship Id="rId39" Type="http://schemas.openxmlformats.org/officeDocument/2006/relationships/slideLayout" Target="../slideLayouts/slideLayout458.xml"/><Relationship Id="rId34" Type="http://schemas.openxmlformats.org/officeDocument/2006/relationships/slideLayout" Target="../slideLayouts/slideLayout453.xml"/><Relationship Id="rId50" Type="http://schemas.openxmlformats.org/officeDocument/2006/relationships/slideLayout" Target="../slideLayouts/slideLayout469.xml"/><Relationship Id="rId55" Type="http://schemas.openxmlformats.org/officeDocument/2006/relationships/slideLayout" Target="../slideLayouts/slideLayout474.xml"/><Relationship Id="rId76" Type="http://schemas.openxmlformats.org/officeDocument/2006/relationships/theme" Target="../theme/theme13.xml"/><Relationship Id="rId7" Type="http://schemas.openxmlformats.org/officeDocument/2006/relationships/slideLayout" Target="../slideLayouts/slideLayout426.xml"/><Relationship Id="rId71" Type="http://schemas.openxmlformats.org/officeDocument/2006/relationships/slideLayout" Target="../slideLayouts/slideLayout490.xml"/><Relationship Id="rId2" Type="http://schemas.openxmlformats.org/officeDocument/2006/relationships/slideLayout" Target="../slideLayouts/slideLayout421.xml"/><Relationship Id="rId29" Type="http://schemas.openxmlformats.org/officeDocument/2006/relationships/slideLayout" Target="../slideLayouts/slideLayout448.xml"/><Relationship Id="rId24" Type="http://schemas.openxmlformats.org/officeDocument/2006/relationships/slideLayout" Target="../slideLayouts/slideLayout443.xml"/><Relationship Id="rId40" Type="http://schemas.openxmlformats.org/officeDocument/2006/relationships/slideLayout" Target="../slideLayouts/slideLayout459.xml"/><Relationship Id="rId45" Type="http://schemas.openxmlformats.org/officeDocument/2006/relationships/slideLayout" Target="../slideLayouts/slideLayout464.xml"/><Relationship Id="rId66" Type="http://schemas.openxmlformats.org/officeDocument/2006/relationships/slideLayout" Target="../slideLayouts/slideLayout485.xml"/></Relationships>
</file>

<file path=ppt/slideMasters/_rels/slideMaster14.xml.rels><?xml version="1.0" encoding="UTF-8" standalone="yes"?>
<Relationships xmlns="http://schemas.openxmlformats.org/package/2006/relationships"><Relationship Id="rId26" Type="http://schemas.openxmlformats.org/officeDocument/2006/relationships/slideLayout" Target="../slideLayouts/slideLayout520.xml"/><Relationship Id="rId21" Type="http://schemas.openxmlformats.org/officeDocument/2006/relationships/slideLayout" Target="../slideLayouts/slideLayout515.xml"/><Relationship Id="rId42" Type="http://schemas.openxmlformats.org/officeDocument/2006/relationships/slideLayout" Target="../slideLayouts/slideLayout536.xml"/><Relationship Id="rId47" Type="http://schemas.openxmlformats.org/officeDocument/2006/relationships/slideLayout" Target="../slideLayouts/slideLayout541.xml"/><Relationship Id="rId63" Type="http://schemas.openxmlformats.org/officeDocument/2006/relationships/slideLayout" Target="../slideLayouts/slideLayout557.xml"/><Relationship Id="rId68" Type="http://schemas.openxmlformats.org/officeDocument/2006/relationships/slideLayout" Target="../slideLayouts/slideLayout562.xml"/><Relationship Id="rId16" Type="http://schemas.openxmlformats.org/officeDocument/2006/relationships/slideLayout" Target="../slideLayouts/slideLayout510.xml"/><Relationship Id="rId11" Type="http://schemas.openxmlformats.org/officeDocument/2006/relationships/slideLayout" Target="../slideLayouts/slideLayout505.xml"/><Relationship Id="rId32" Type="http://schemas.openxmlformats.org/officeDocument/2006/relationships/slideLayout" Target="../slideLayouts/slideLayout526.xml"/><Relationship Id="rId37" Type="http://schemas.openxmlformats.org/officeDocument/2006/relationships/slideLayout" Target="../slideLayouts/slideLayout531.xml"/><Relationship Id="rId53" Type="http://schemas.openxmlformats.org/officeDocument/2006/relationships/slideLayout" Target="../slideLayouts/slideLayout547.xml"/><Relationship Id="rId58" Type="http://schemas.openxmlformats.org/officeDocument/2006/relationships/slideLayout" Target="../slideLayouts/slideLayout552.xml"/><Relationship Id="rId74" Type="http://schemas.openxmlformats.org/officeDocument/2006/relationships/slideLayout" Target="../slideLayouts/slideLayout568.xml"/><Relationship Id="rId79" Type="http://schemas.openxmlformats.org/officeDocument/2006/relationships/image" Target="../media/image41.png"/><Relationship Id="rId5" Type="http://schemas.openxmlformats.org/officeDocument/2006/relationships/slideLayout" Target="../slideLayouts/slideLayout499.xml"/><Relationship Id="rId61" Type="http://schemas.openxmlformats.org/officeDocument/2006/relationships/slideLayout" Target="../slideLayouts/slideLayout555.xml"/><Relationship Id="rId82" Type="http://schemas.openxmlformats.org/officeDocument/2006/relationships/image" Target="../media/image44.svg"/><Relationship Id="rId19" Type="http://schemas.openxmlformats.org/officeDocument/2006/relationships/slideLayout" Target="../slideLayouts/slideLayout513.xml"/><Relationship Id="rId14" Type="http://schemas.openxmlformats.org/officeDocument/2006/relationships/slideLayout" Target="../slideLayouts/slideLayout508.xml"/><Relationship Id="rId22" Type="http://schemas.openxmlformats.org/officeDocument/2006/relationships/slideLayout" Target="../slideLayouts/slideLayout516.xml"/><Relationship Id="rId27" Type="http://schemas.openxmlformats.org/officeDocument/2006/relationships/slideLayout" Target="../slideLayouts/slideLayout521.xml"/><Relationship Id="rId30" Type="http://schemas.openxmlformats.org/officeDocument/2006/relationships/slideLayout" Target="../slideLayouts/slideLayout524.xml"/><Relationship Id="rId35" Type="http://schemas.openxmlformats.org/officeDocument/2006/relationships/slideLayout" Target="../slideLayouts/slideLayout529.xml"/><Relationship Id="rId43" Type="http://schemas.openxmlformats.org/officeDocument/2006/relationships/slideLayout" Target="../slideLayouts/slideLayout537.xml"/><Relationship Id="rId48" Type="http://schemas.openxmlformats.org/officeDocument/2006/relationships/slideLayout" Target="../slideLayouts/slideLayout542.xml"/><Relationship Id="rId56" Type="http://schemas.openxmlformats.org/officeDocument/2006/relationships/slideLayout" Target="../slideLayouts/slideLayout550.xml"/><Relationship Id="rId64" Type="http://schemas.openxmlformats.org/officeDocument/2006/relationships/slideLayout" Target="../slideLayouts/slideLayout558.xml"/><Relationship Id="rId69" Type="http://schemas.openxmlformats.org/officeDocument/2006/relationships/slideLayout" Target="../slideLayouts/slideLayout563.xml"/><Relationship Id="rId77" Type="http://schemas.openxmlformats.org/officeDocument/2006/relationships/image" Target="../media/image39.png"/><Relationship Id="rId8" Type="http://schemas.openxmlformats.org/officeDocument/2006/relationships/slideLayout" Target="../slideLayouts/slideLayout502.xml"/><Relationship Id="rId51" Type="http://schemas.openxmlformats.org/officeDocument/2006/relationships/slideLayout" Target="../slideLayouts/slideLayout545.xml"/><Relationship Id="rId72" Type="http://schemas.openxmlformats.org/officeDocument/2006/relationships/slideLayout" Target="../slideLayouts/slideLayout566.xml"/><Relationship Id="rId80" Type="http://schemas.openxmlformats.org/officeDocument/2006/relationships/image" Target="../media/image42.svg"/><Relationship Id="rId3" Type="http://schemas.openxmlformats.org/officeDocument/2006/relationships/slideLayout" Target="../slideLayouts/slideLayout497.xml"/><Relationship Id="rId12" Type="http://schemas.openxmlformats.org/officeDocument/2006/relationships/slideLayout" Target="../slideLayouts/slideLayout506.xml"/><Relationship Id="rId17" Type="http://schemas.openxmlformats.org/officeDocument/2006/relationships/slideLayout" Target="../slideLayouts/slideLayout511.xml"/><Relationship Id="rId25" Type="http://schemas.openxmlformats.org/officeDocument/2006/relationships/slideLayout" Target="../slideLayouts/slideLayout519.xml"/><Relationship Id="rId33" Type="http://schemas.openxmlformats.org/officeDocument/2006/relationships/slideLayout" Target="../slideLayouts/slideLayout527.xml"/><Relationship Id="rId38" Type="http://schemas.openxmlformats.org/officeDocument/2006/relationships/slideLayout" Target="../slideLayouts/slideLayout532.xml"/><Relationship Id="rId46" Type="http://schemas.openxmlformats.org/officeDocument/2006/relationships/slideLayout" Target="../slideLayouts/slideLayout540.xml"/><Relationship Id="rId59" Type="http://schemas.openxmlformats.org/officeDocument/2006/relationships/slideLayout" Target="../slideLayouts/slideLayout553.xml"/><Relationship Id="rId67" Type="http://schemas.openxmlformats.org/officeDocument/2006/relationships/slideLayout" Target="../slideLayouts/slideLayout561.xml"/><Relationship Id="rId20" Type="http://schemas.openxmlformats.org/officeDocument/2006/relationships/slideLayout" Target="../slideLayouts/slideLayout514.xml"/><Relationship Id="rId41" Type="http://schemas.openxmlformats.org/officeDocument/2006/relationships/slideLayout" Target="../slideLayouts/slideLayout535.xml"/><Relationship Id="rId54" Type="http://schemas.openxmlformats.org/officeDocument/2006/relationships/slideLayout" Target="../slideLayouts/slideLayout548.xml"/><Relationship Id="rId62" Type="http://schemas.openxmlformats.org/officeDocument/2006/relationships/slideLayout" Target="../slideLayouts/slideLayout556.xml"/><Relationship Id="rId70" Type="http://schemas.openxmlformats.org/officeDocument/2006/relationships/slideLayout" Target="../slideLayouts/slideLayout564.xml"/><Relationship Id="rId75" Type="http://schemas.openxmlformats.org/officeDocument/2006/relationships/slideLayout" Target="../slideLayouts/slideLayout569.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5" Type="http://schemas.openxmlformats.org/officeDocument/2006/relationships/slideLayout" Target="../slideLayouts/slideLayout509.xml"/><Relationship Id="rId23" Type="http://schemas.openxmlformats.org/officeDocument/2006/relationships/slideLayout" Target="../slideLayouts/slideLayout517.xml"/><Relationship Id="rId28" Type="http://schemas.openxmlformats.org/officeDocument/2006/relationships/slideLayout" Target="../slideLayouts/slideLayout522.xml"/><Relationship Id="rId36" Type="http://schemas.openxmlformats.org/officeDocument/2006/relationships/slideLayout" Target="../slideLayouts/slideLayout530.xml"/><Relationship Id="rId49" Type="http://schemas.openxmlformats.org/officeDocument/2006/relationships/slideLayout" Target="../slideLayouts/slideLayout543.xml"/><Relationship Id="rId57" Type="http://schemas.openxmlformats.org/officeDocument/2006/relationships/slideLayout" Target="../slideLayouts/slideLayout551.xml"/><Relationship Id="rId10" Type="http://schemas.openxmlformats.org/officeDocument/2006/relationships/slideLayout" Target="../slideLayouts/slideLayout504.xml"/><Relationship Id="rId31" Type="http://schemas.openxmlformats.org/officeDocument/2006/relationships/slideLayout" Target="../slideLayouts/slideLayout525.xml"/><Relationship Id="rId44" Type="http://schemas.openxmlformats.org/officeDocument/2006/relationships/slideLayout" Target="../slideLayouts/slideLayout538.xml"/><Relationship Id="rId52" Type="http://schemas.openxmlformats.org/officeDocument/2006/relationships/slideLayout" Target="../slideLayouts/slideLayout546.xml"/><Relationship Id="rId60" Type="http://schemas.openxmlformats.org/officeDocument/2006/relationships/slideLayout" Target="../slideLayouts/slideLayout554.xml"/><Relationship Id="rId65" Type="http://schemas.openxmlformats.org/officeDocument/2006/relationships/slideLayout" Target="../slideLayouts/slideLayout559.xml"/><Relationship Id="rId73" Type="http://schemas.openxmlformats.org/officeDocument/2006/relationships/slideLayout" Target="../slideLayouts/slideLayout567.xml"/><Relationship Id="rId78" Type="http://schemas.openxmlformats.org/officeDocument/2006/relationships/image" Target="../media/image40.svg"/><Relationship Id="rId81" Type="http://schemas.openxmlformats.org/officeDocument/2006/relationships/image" Target="../media/image43.png"/><Relationship Id="rId4" Type="http://schemas.openxmlformats.org/officeDocument/2006/relationships/slideLayout" Target="../slideLayouts/slideLayout498.xml"/><Relationship Id="rId9" Type="http://schemas.openxmlformats.org/officeDocument/2006/relationships/slideLayout" Target="../slideLayouts/slideLayout503.xml"/><Relationship Id="rId13" Type="http://schemas.openxmlformats.org/officeDocument/2006/relationships/slideLayout" Target="../slideLayouts/slideLayout507.xml"/><Relationship Id="rId18" Type="http://schemas.openxmlformats.org/officeDocument/2006/relationships/slideLayout" Target="../slideLayouts/slideLayout512.xml"/><Relationship Id="rId39" Type="http://schemas.openxmlformats.org/officeDocument/2006/relationships/slideLayout" Target="../slideLayouts/slideLayout533.xml"/><Relationship Id="rId34" Type="http://schemas.openxmlformats.org/officeDocument/2006/relationships/slideLayout" Target="../slideLayouts/slideLayout528.xml"/><Relationship Id="rId50" Type="http://schemas.openxmlformats.org/officeDocument/2006/relationships/slideLayout" Target="../slideLayouts/slideLayout544.xml"/><Relationship Id="rId55" Type="http://schemas.openxmlformats.org/officeDocument/2006/relationships/slideLayout" Target="../slideLayouts/slideLayout549.xml"/><Relationship Id="rId76" Type="http://schemas.openxmlformats.org/officeDocument/2006/relationships/theme" Target="../theme/theme14.xml"/><Relationship Id="rId7" Type="http://schemas.openxmlformats.org/officeDocument/2006/relationships/slideLayout" Target="../slideLayouts/slideLayout501.xml"/><Relationship Id="rId71" Type="http://schemas.openxmlformats.org/officeDocument/2006/relationships/slideLayout" Target="../slideLayouts/slideLayout565.xml"/><Relationship Id="rId2" Type="http://schemas.openxmlformats.org/officeDocument/2006/relationships/slideLayout" Target="../slideLayouts/slideLayout496.xml"/><Relationship Id="rId29" Type="http://schemas.openxmlformats.org/officeDocument/2006/relationships/slideLayout" Target="../slideLayouts/slideLayout523.xml"/><Relationship Id="rId24" Type="http://schemas.openxmlformats.org/officeDocument/2006/relationships/slideLayout" Target="../slideLayouts/slideLayout518.xml"/><Relationship Id="rId40" Type="http://schemas.openxmlformats.org/officeDocument/2006/relationships/slideLayout" Target="../slideLayouts/slideLayout534.xml"/><Relationship Id="rId45" Type="http://schemas.openxmlformats.org/officeDocument/2006/relationships/slideLayout" Target="../slideLayouts/slideLayout539.xml"/><Relationship Id="rId66" Type="http://schemas.openxmlformats.org/officeDocument/2006/relationships/slideLayout" Target="../slideLayouts/slideLayout560.xml"/></Relationships>
</file>

<file path=ppt/slideMasters/_rels/slideMaster15.xml.rels><?xml version="1.0" encoding="UTF-8" standalone="yes"?>
<Relationships xmlns="http://schemas.openxmlformats.org/package/2006/relationships"><Relationship Id="rId26" Type="http://schemas.openxmlformats.org/officeDocument/2006/relationships/slideLayout" Target="../slideLayouts/slideLayout595.xml"/><Relationship Id="rId21" Type="http://schemas.openxmlformats.org/officeDocument/2006/relationships/slideLayout" Target="../slideLayouts/slideLayout590.xml"/><Relationship Id="rId42" Type="http://schemas.openxmlformats.org/officeDocument/2006/relationships/slideLayout" Target="../slideLayouts/slideLayout611.xml"/><Relationship Id="rId47" Type="http://schemas.openxmlformats.org/officeDocument/2006/relationships/slideLayout" Target="../slideLayouts/slideLayout616.xml"/><Relationship Id="rId63" Type="http://schemas.openxmlformats.org/officeDocument/2006/relationships/slideLayout" Target="../slideLayouts/slideLayout632.xml"/><Relationship Id="rId68" Type="http://schemas.openxmlformats.org/officeDocument/2006/relationships/slideLayout" Target="../slideLayouts/slideLayout637.xml"/><Relationship Id="rId16" Type="http://schemas.openxmlformats.org/officeDocument/2006/relationships/slideLayout" Target="../slideLayouts/slideLayout585.xml"/><Relationship Id="rId11" Type="http://schemas.openxmlformats.org/officeDocument/2006/relationships/slideLayout" Target="../slideLayouts/slideLayout580.xml"/><Relationship Id="rId32" Type="http://schemas.openxmlformats.org/officeDocument/2006/relationships/slideLayout" Target="../slideLayouts/slideLayout601.xml"/><Relationship Id="rId37" Type="http://schemas.openxmlformats.org/officeDocument/2006/relationships/slideLayout" Target="../slideLayouts/slideLayout606.xml"/><Relationship Id="rId53" Type="http://schemas.openxmlformats.org/officeDocument/2006/relationships/slideLayout" Target="../slideLayouts/slideLayout622.xml"/><Relationship Id="rId58" Type="http://schemas.openxmlformats.org/officeDocument/2006/relationships/slideLayout" Target="../slideLayouts/slideLayout627.xml"/><Relationship Id="rId74" Type="http://schemas.openxmlformats.org/officeDocument/2006/relationships/slideLayout" Target="../slideLayouts/slideLayout643.xml"/><Relationship Id="rId79" Type="http://schemas.openxmlformats.org/officeDocument/2006/relationships/image" Target="../media/image41.png"/><Relationship Id="rId5" Type="http://schemas.openxmlformats.org/officeDocument/2006/relationships/slideLayout" Target="../slideLayouts/slideLayout574.xml"/><Relationship Id="rId61" Type="http://schemas.openxmlformats.org/officeDocument/2006/relationships/slideLayout" Target="../slideLayouts/slideLayout630.xml"/><Relationship Id="rId82" Type="http://schemas.openxmlformats.org/officeDocument/2006/relationships/image" Target="../media/image44.svg"/><Relationship Id="rId19" Type="http://schemas.openxmlformats.org/officeDocument/2006/relationships/slideLayout" Target="../slideLayouts/slideLayout588.xml"/><Relationship Id="rId14" Type="http://schemas.openxmlformats.org/officeDocument/2006/relationships/slideLayout" Target="../slideLayouts/slideLayout583.xml"/><Relationship Id="rId22" Type="http://schemas.openxmlformats.org/officeDocument/2006/relationships/slideLayout" Target="../slideLayouts/slideLayout591.xml"/><Relationship Id="rId27" Type="http://schemas.openxmlformats.org/officeDocument/2006/relationships/slideLayout" Target="../slideLayouts/slideLayout596.xml"/><Relationship Id="rId30" Type="http://schemas.openxmlformats.org/officeDocument/2006/relationships/slideLayout" Target="../slideLayouts/slideLayout599.xml"/><Relationship Id="rId35" Type="http://schemas.openxmlformats.org/officeDocument/2006/relationships/slideLayout" Target="../slideLayouts/slideLayout604.xml"/><Relationship Id="rId43" Type="http://schemas.openxmlformats.org/officeDocument/2006/relationships/slideLayout" Target="../slideLayouts/slideLayout612.xml"/><Relationship Id="rId48" Type="http://schemas.openxmlformats.org/officeDocument/2006/relationships/slideLayout" Target="../slideLayouts/slideLayout617.xml"/><Relationship Id="rId56" Type="http://schemas.openxmlformats.org/officeDocument/2006/relationships/slideLayout" Target="../slideLayouts/slideLayout625.xml"/><Relationship Id="rId64" Type="http://schemas.openxmlformats.org/officeDocument/2006/relationships/slideLayout" Target="../slideLayouts/slideLayout633.xml"/><Relationship Id="rId69" Type="http://schemas.openxmlformats.org/officeDocument/2006/relationships/slideLayout" Target="../slideLayouts/slideLayout638.xml"/><Relationship Id="rId77" Type="http://schemas.openxmlformats.org/officeDocument/2006/relationships/image" Target="../media/image39.png"/><Relationship Id="rId8" Type="http://schemas.openxmlformats.org/officeDocument/2006/relationships/slideLayout" Target="../slideLayouts/slideLayout577.xml"/><Relationship Id="rId51" Type="http://schemas.openxmlformats.org/officeDocument/2006/relationships/slideLayout" Target="../slideLayouts/slideLayout620.xml"/><Relationship Id="rId72" Type="http://schemas.openxmlformats.org/officeDocument/2006/relationships/slideLayout" Target="../slideLayouts/slideLayout641.xml"/><Relationship Id="rId80" Type="http://schemas.openxmlformats.org/officeDocument/2006/relationships/image" Target="../media/image42.svg"/><Relationship Id="rId3" Type="http://schemas.openxmlformats.org/officeDocument/2006/relationships/slideLayout" Target="../slideLayouts/slideLayout572.xml"/><Relationship Id="rId12" Type="http://schemas.openxmlformats.org/officeDocument/2006/relationships/slideLayout" Target="../slideLayouts/slideLayout581.xml"/><Relationship Id="rId17" Type="http://schemas.openxmlformats.org/officeDocument/2006/relationships/slideLayout" Target="../slideLayouts/slideLayout586.xml"/><Relationship Id="rId25" Type="http://schemas.openxmlformats.org/officeDocument/2006/relationships/slideLayout" Target="../slideLayouts/slideLayout594.xml"/><Relationship Id="rId33" Type="http://schemas.openxmlformats.org/officeDocument/2006/relationships/slideLayout" Target="../slideLayouts/slideLayout602.xml"/><Relationship Id="rId38" Type="http://schemas.openxmlformats.org/officeDocument/2006/relationships/slideLayout" Target="../slideLayouts/slideLayout607.xml"/><Relationship Id="rId46" Type="http://schemas.openxmlformats.org/officeDocument/2006/relationships/slideLayout" Target="../slideLayouts/slideLayout615.xml"/><Relationship Id="rId59" Type="http://schemas.openxmlformats.org/officeDocument/2006/relationships/slideLayout" Target="../slideLayouts/slideLayout628.xml"/><Relationship Id="rId67" Type="http://schemas.openxmlformats.org/officeDocument/2006/relationships/slideLayout" Target="../slideLayouts/slideLayout636.xml"/><Relationship Id="rId20" Type="http://schemas.openxmlformats.org/officeDocument/2006/relationships/slideLayout" Target="../slideLayouts/slideLayout589.xml"/><Relationship Id="rId41" Type="http://schemas.openxmlformats.org/officeDocument/2006/relationships/slideLayout" Target="../slideLayouts/slideLayout610.xml"/><Relationship Id="rId54" Type="http://schemas.openxmlformats.org/officeDocument/2006/relationships/slideLayout" Target="../slideLayouts/slideLayout623.xml"/><Relationship Id="rId62" Type="http://schemas.openxmlformats.org/officeDocument/2006/relationships/slideLayout" Target="../slideLayouts/slideLayout631.xml"/><Relationship Id="rId70" Type="http://schemas.openxmlformats.org/officeDocument/2006/relationships/slideLayout" Target="../slideLayouts/slideLayout639.xml"/><Relationship Id="rId75" Type="http://schemas.openxmlformats.org/officeDocument/2006/relationships/slideLayout" Target="../slideLayouts/slideLayout644.xml"/><Relationship Id="rId1" Type="http://schemas.openxmlformats.org/officeDocument/2006/relationships/slideLayout" Target="../slideLayouts/slideLayout570.xml"/><Relationship Id="rId6" Type="http://schemas.openxmlformats.org/officeDocument/2006/relationships/slideLayout" Target="../slideLayouts/slideLayout575.xml"/><Relationship Id="rId15" Type="http://schemas.openxmlformats.org/officeDocument/2006/relationships/slideLayout" Target="../slideLayouts/slideLayout584.xml"/><Relationship Id="rId23" Type="http://schemas.openxmlformats.org/officeDocument/2006/relationships/slideLayout" Target="../slideLayouts/slideLayout592.xml"/><Relationship Id="rId28" Type="http://schemas.openxmlformats.org/officeDocument/2006/relationships/slideLayout" Target="../slideLayouts/slideLayout597.xml"/><Relationship Id="rId36" Type="http://schemas.openxmlformats.org/officeDocument/2006/relationships/slideLayout" Target="../slideLayouts/slideLayout605.xml"/><Relationship Id="rId49" Type="http://schemas.openxmlformats.org/officeDocument/2006/relationships/slideLayout" Target="../slideLayouts/slideLayout618.xml"/><Relationship Id="rId57" Type="http://schemas.openxmlformats.org/officeDocument/2006/relationships/slideLayout" Target="../slideLayouts/slideLayout626.xml"/><Relationship Id="rId10" Type="http://schemas.openxmlformats.org/officeDocument/2006/relationships/slideLayout" Target="../slideLayouts/slideLayout579.xml"/><Relationship Id="rId31" Type="http://schemas.openxmlformats.org/officeDocument/2006/relationships/slideLayout" Target="../slideLayouts/slideLayout600.xml"/><Relationship Id="rId44" Type="http://schemas.openxmlformats.org/officeDocument/2006/relationships/slideLayout" Target="../slideLayouts/slideLayout613.xml"/><Relationship Id="rId52" Type="http://schemas.openxmlformats.org/officeDocument/2006/relationships/slideLayout" Target="../slideLayouts/slideLayout621.xml"/><Relationship Id="rId60" Type="http://schemas.openxmlformats.org/officeDocument/2006/relationships/slideLayout" Target="../slideLayouts/slideLayout629.xml"/><Relationship Id="rId65" Type="http://schemas.openxmlformats.org/officeDocument/2006/relationships/slideLayout" Target="../slideLayouts/slideLayout634.xml"/><Relationship Id="rId73" Type="http://schemas.openxmlformats.org/officeDocument/2006/relationships/slideLayout" Target="../slideLayouts/slideLayout642.xml"/><Relationship Id="rId78" Type="http://schemas.openxmlformats.org/officeDocument/2006/relationships/image" Target="../media/image40.svg"/><Relationship Id="rId81" Type="http://schemas.openxmlformats.org/officeDocument/2006/relationships/image" Target="../media/image43.png"/><Relationship Id="rId4" Type="http://schemas.openxmlformats.org/officeDocument/2006/relationships/slideLayout" Target="../slideLayouts/slideLayout573.xml"/><Relationship Id="rId9" Type="http://schemas.openxmlformats.org/officeDocument/2006/relationships/slideLayout" Target="../slideLayouts/slideLayout578.xml"/><Relationship Id="rId13" Type="http://schemas.openxmlformats.org/officeDocument/2006/relationships/slideLayout" Target="../slideLayouts/slideLayout582.xml"/><Relationship Id="rId18" Type="http://schemas.openxmlformats.org/officeDocument/2006/relationships/slideLayout" Target="../slideLayouts/slideLayout587.xml"/><Relationship Id="rId39" Type="http://schemas.openxmlformats.org/officeDocument/2006/relationships/slideLayout" Target="../slideLayouts/slideLayout608.xml"/><Relationship Id="rId34" Type="http://schemas.openxmlformats.org/officeDocument/2006/relationships/slideLayout" Target="../slideLayouts/slideLayout603.xml"/><Relationship Id="rId50" Type="http://schemas.openxmlformats.org/officeDocument/2006/relationships/slideLayout" Target="../slideLayouts/slideLayout619.xml"/><Relationship Id="rId55" Type="http://schemas.openxmlformats.org/officeDocument/2006/relationships/slideLayout" Target="../slideLayouts/slideLayout624.xml"/><Relationship Id="rId76" Type="http://schemas.openxmlformats.org/officeDocument/2006/relationships/theme" Target="../theme/theme15.xml"/><Relationship Id="rId7" Type="http://schemas.openxmlformats.org/officeDocument/2006/relationships/slideLayout" Target="../slideLayouts/slideLayout576.xml"/><Relationship Id="rId71" Type="http://schemas.openxmlformats.org/officeDocument/2006/relationships/slideLayout" Target="../slideLayouts/slideLayout640.xml"/><Relationship Id="rId2" Type="http://schemas.openxmlformats.org/officeDocument/2006/relationships/slideLayout" Target="../slideLayouts/slideLayout571.xml"/><Relationship Id="rId29" Type="http://schemas.openxmlformats.org/officeDocument/2006/relationships/slideLayout" Target="../slideLayouts/slideLayout598.xml"/><Relationship Id="rId24" Type="http://schemas.openxmlformats.org/officeDocument/2006/relationships/slideLayout" Target="../slideLayouts/slideLayout593.xml"/><Relationship Id="rId40" Type="http://schemas.openxmlformats.org/officeDocument/2006/relationships/slideLayout" Target="../slideLayouts/slideLayout609.xml"/><Relationship Id="rId45" Type="http://schemas.openxmlformats.org/officeDocument/2006/relationships/slideLayout" Target="../slideLayouts/slideLayout614.xml"/><Relationship Id="rId66" Type="http://schemas.openxmlformats.org/officeDocument/2006/relationships/slideLayout" Target="../slideLayouts/slideLayout635.xml"/></Relationships>
</file>

<file path=ppt/slideMasters/_rels/slideMaster16.xml.rels><?xml version="1.0" encoding="UTF-8" standalone="yes"?>
<Relationships xmlns="http://schemas.openxmlformats.org/package/2006/relationships"><Relationship Id="rId26" Type="http://schemas.openxmlformats.org/officeDocument/2006/relationships/slideLayout" Target="../slideLayouts/slideLayout670.xml"/><Relationship Id="rId21" Type="http://schemas.openxmlformats.org/officeDocument/2006/relationships/slideLayout" Target="../slideLayouts/slideLayout665.xml"/><Relationship Id="rId42" Type="http://schemas.openxmlformats.org/officeDocument/2006/relationships/slideLayout" Target="../slideLayouts/slideLayout686.xml"/><Relationship Id="rId47" Type="http://schemas.openxmlformats.org/officeDocument/2006/relationships/slideLayout" Target="../slideLayouts/slideLayout691.xml"/><Relationship Id="rId63" Type="http://schemas.openxmlformats.org/officeDocument/2006/relationships/slideLayout" Target="../slideLayouts/slideLayout707.xml"/><Relationship Id="rId68" Type="http://schemas.openxmlformats.org/officeDocument/2006/relationships/slideLayout" Target="../slideLayouts/slideLayout712.xml"/><Relationship Id="rId16" Type="http://schemas.openxmlformats.org/officeDocument/2006/relationships/slideLayout" Target="../slideLayouts/slideLayout660.xml"/><Relationship Id="rId11" Type="http://schemas.openxmlformats.org/officeDocument/2006/relationships/slideLayout" Target="../slideLayouts/slideLayout655.xml"/><Relationship Id="rId32" Type="http://schemas.openxmlformats.org/officeDocument/2006/relationships/slideLayout" Target="../slideLayouts/slideLayout676.xml"/><Relationship Id="rId37" Type="http://schemas.openxmlformats.org/officeDocument/2006/relationships/slideLayout" Target="../slideLayouts/slideLayout681.xml"/><Relationship Id="rId53" Type="http://schemas.openxmlformats.org/officeDocument/2006/relationships/slideLayout" Target="../slideLayouts/slideLayout697.xml"/><Relationship Id="rId58" Type="http://schemas.openxmlformats.org/officeDocument/2006/relationships/slideLayout" Target="../slideLayouts/slideLayout702.xml"/><Relationship Id="rId74" Type="http://schemas.openxmlformats.org/officeDocument/2006/relationships/slideLayout" Target="../slideLayouts/slideLayout718.xml"/><Relationship Id="rId79" Type="http://schemas.openxmlformats.org/officeDocument/2006/relationships/image" Target="../media/image41.png"/><Relationship Id="rId5" Type="http://schemas.openxmlformats.org/officeDocument/2006/relationships/slideLayout" Target="../slideLayouts/slideLayout649.xml"/><Relationship Id="rId61" Type="http://schemas.openxmlformats.org/officeDocument/2006/relationships/slideLayout" Target="../slideLayouts/slideLayout705.xml"/><Relationship Id="rId82" Type="http://schemas.openxmlformats.org/officeDocument/2006/relationships/image" Target="../media/image44.svg"/><Relationship Id="rId19" Type="http://schemas.openxmlformats.org/officeDocument/2006/relationships/slideLayout" Target="../slideLayouts/slideLayout663.xml"/><Relationship Id="rId14" Type="http://schemas.openxmlformats.org/officeDocument/2006/relationships/slideLayout" Target="../slideLayouts/slideLayout658.xml"/><Relationship Id="rId22" Type="http://schemas.openxmlformats.org/officeDocument/2006/relationships/slideLayout" Target="../slideLayouts/slideLayout666.xml"/><Relationship Id="rId27" Type="http://schemas.openxmlformats.org/officeDocument/2006/relationships/slideLayout" Target="../slideLayouts/slideLayout671.xml"/><Relationship Id="rId30" Type="http://schemas.openxmlformats.org/officeDocument/2006/relationships/slideLayout" Target="../slideLayouts/slideLayout674.xml"/><Relationship Id="rId35" Type="http://schemas.openxmlformats.org/officeDocument/2006/relationships/slideLayout" Target="../slideLayouts/slideLayout679.xml"/><Relationship Id="rId43" Type="http://schemas.openxmlformats.org/officeDocument/2006/relationships/slideLayout" Target="../slideLayouts/slideLayout687.xml"/><Relationship Id="rId48" Type="http://schemas.openxmlformats.org/officeDocument/2006/relationships/slideLayout" Target="../slideLayouts/slideLayout692.xml"/><Relationship Id="rId56" Type="http://schemas.openxmlformats.org/officeDocument/2006/relationships/slideLayout" Target="../slideLayouts/slideLayout700.xml"/><Relationship Id="rId64" Type="http://schemas.openxmlformats.org/officeDocument/2006/relationships/slideLayout" Target="../slideLayouts/slideLayout708.xml"/><Relationship Id="rId69" Type="http://schemas.openxmlformats.org/officeDocument/2006/relationships/slideLayout" Target="../slideLayouts/slideLayout713.xml"/><Relationship Id="rId77" Type="http://schemas.openxmlformats.org/officeDocument/2006/relationships/image" Target="../media/image39.png"/><Relationship Id="rId8" Type="http://schemas.openxmlformats.org/officeDocument/2006/relationships/slideLayout" Target="../slideLayouts/slideLayout652.xml"/><Relationship Id="rId51" Type="http://schemas.openxmlformats.org/officeDocument/2006/relationships/slideLayout" Target="../slideLayouts/slideLayout695.xml"/><Relationship Id="rId72" Type="http://schemas.openxmlformats.org/officeDocument/2006/relationships/slideLayout" Target="../slideLayouts/slideLayout716.xml"/><Relationship Id="rId80" Type="http://schemas.openxmlformats.org/officeDocument/2006/relationships/image" Target="../media/image42.svg"/><Relationship Id="rId3" Type="http://schemas.openxmlformats.org/officeDocument/2006/relationships/slideLayout" Target="../slideLayouts/slideLayout647.xml"/><Relationship Id="rId12" Type="http://schemas.openxmlformats.org/officeDocument/2006/relationships/slideLayout" Target="../slideLayouts/slideLayout656.xml"/><Relationship Id="rId17" Type="http://schemas.openxmlformats.org/officeDocument/2006/relationships/slideLayout" Target="../slideLayouts/slideLayout661.xml"/><Relationship Id="rId25" Type="http://schemas.openxmlformats.org/officeDocument/2006/relationships/slideLayout" Target="../slideLayouts/slideLayout669.xml"/><Relationship Id="rId33" Type="http://schemas.openxmlformats.org/officeDocument/2006/relationships/slideLayout" Target="../slideLayouts/slideLayout677.xml"/><Relationship Id="rId38" Type="http://schemas.openxmlformats.org/officeDocument/2006/relationships/slideLayout" Target="../slideLayouts/slideLayout682.xml"/><Relationship Id="rId46" Type="http://schemas.openxmlformats.org/officeDocument/2006/relationships/slideLayout" Target="../slideLayouts/slideLayout690.xml"/><Relationship Id="rId59" Type="http://schemas.openxmlformats.org/officeDocument/2006/relationships/slideLayout" Target="../slideLayouts/slideLayout703.xml"/><Relationship Id="rId67" Type="http://schemas.openxmlformats.org/officeDocument/2006/relationships/slideLayout" Target="../slideLayouts/slideLayout711.xml"/><Relationship Id="rId20" Type="http://schemas.openxmlformats.org/officeDocument/2006/relationships/slideLayout" Target="../slideLayouts/slideLayout664.xml"/><Relationship Id="rId41" Type="http://schemas.openxmlformats.org/officeDocument/2006/relationships/slideLayout" Target="../slideLayouts/slideLayout685.xml"/><Relationship Id="rId54" Type="http://schemas.openxmlformats.org/officeDocument/2006/relationships/slideLayout" Target="../slideLayouts/slideLayout698.xml"/><Relationship Id="rId62" Type="http://schemas.openxmlformats.org/officeDocument/2006/relationships/slideLayout" Target="../slideLayouts/slideLayout706.xml"/><Relationship Id="rId70" Type="http://schemas.openxmlformats.org/officeDocument/2006/relationships/slideLayout" Target="../slideLayouts/slideLayout714.xml"/><Relationship Id="rId75" Type="http://schemas.openxmlformats.org/officeDocument/2006/relationships/slideLayout" Target="../slideLayouts/slideLayout719.xml"/><Relationship Id="rId1" Type="http://schemas.openxmlformats.org/officeDocument/2006/relationships/slideLayout" Target="../slideLayouts/slideLayout645.xml"/><Relationship Id="rId6" Type="http://schemas.openxmlformats.org/officeDocument/2006/relationships/slideLayout" Target="../slideLayouts/slideLayout650.xml"/><Relationship Id="rId15" Type="http://schemas.openxmlformats.org/officeDocument/2006/relationships/slideLayout" Target="../slideLayouts/slideLayout659.xml"/><Relationship Id="rId23" Type="http://schemas.openxmlformats.org/officeDocument/2006/relationships/slideLayout" Target="../slideLayouts/slideLayout667.xml"/><Relationship Id="rId28" Type="http://schemas.openxmlformats.org/officeDocument/2006/relationships/slideLayout" Target="../slideLayouts/slideLayout672.xml"/><Relationship Id="rId36" Type="http://schemas.openxmlformats.org/officeDocument/2006/relationships/slideLayout" Target="../slideLayouts/slideLayout680.xml"/><Relationship Id="rId49" Type="http://schemas.openxmlformats.org/officeDocument/2006/relationships/slideLayout" Target="../slideLayouts/slideLayout693.xml"/><Relationship Id="rId57" Type="http://schemas.openxmlformats.org/officeDocument/2006/relationships/slideLayout" Target="../slideLayouts/slideLayout701.xml"/><Relationship Id="rId10" Type="http://schemas.openxmlformats.org/officeDocument/2006/relationships/slideLayout" Target="../slideLayouts/slideLayout654.xml"/><Relationship Id="rId31" Type="http://schemas.openxmlformats.org/officeDocument/2006/relationships/slideLayout" Target="../slideLayouts/slideLayout675.xml"/><Relationship Id="rId44" Type="http://schemas.openxmlformats.org/officeDocument/2006/relationships/slideLayout" Target="../slideLayouts/slideLayout688.xml"/><Relationship Id="rId52" Type="http://schemas.openxmlformats.org/officeDocument/2006/relationships/slideLayout" Target="../slideLayouts/slideLayout696.xml"/><Relationship Id="rId60" Type="http://schemas.openxmlformats.org/officeDocument/2006/relationships/slideLayout" Target="../slideLayouts/slideLayout704.xml"/><Relationship Id="rId65" Type="http://schemas.openxmlformats.org/officeDocument/2006/relationships/slideLayout" Target="../slideLayouts/slideLayout709.xml"/><Relationship Id="rId73" Type="http://schemas.openxmlformats.org/officeDocument/2006/relationships/slideLayout" Target="../slideLayouts/slideLayout717.xml"/><Relationship Id="rId78" Type="http://schemas.openxmlformats.org/officeDocument/2006/relationships/image" Target="../media/image40.svg"/><Relationship Id="rId81" Type="http://schemas.openxmlformats.org/officeDocument/2006/relationships/image" Target="../media/image43.png"/><Relationship Id="rId4" Type="http://schemas.openxmlformats.org/officeDocument/2006/relationships/slideLayout" Target="../slideLayouts/slideLayout648.xml"/><Relationship Id="rId9" Type="http://schemas.openxmlformats.org/officeDocument/2006/relationships/slideLayout" Target="../slideLayouts/slideLayout653.xml"/><Relationship Id="rId13" Type="http://schemas.openxmlformats.org/officeDocument/2006/relationships/slideLayout" Target="../slideLayouts/slideLayout657.xml"/><Relationship Id="rId18" Type="http://schemas.openxmlformats.org/officeDocument/2006/relationships/slideLayout" Target="../slideLayouts/slideLayout662.xml"/><Relationship Id="rId39" Type="http://schemas.openxmlformats.org/officeDocument/2006/relationships/slideLayout" Target="../slideLayouts/slideLayout683.xml"/><Relationship Id="rId34" Type="http://schemas.openxmlformats.org/officeDocument/2006/relationships/slideLayout" Target="../slideLayouts/slideLayout678.xml"/><Relationship Id="rId50" Type="http://schemas.openxmlformats.org/officeDocument/2006/relationships/slideLayout" Target="../slideLayouts/slideLayout694.xml"/><Relationship Id="rId55" Type="http://schemas.openxmlformats.org/officeDocument/2006/relationships/slideLayout" Target="../slideLayouts/slideLayout699.xml"/><Relationship Id="rId76" Type="http://schemas.openxmlformats.org/officeDocument/2006/relationships/theme" Target="../theme/theme16.xml"/><Relationship Id="rId7" Type="http://schemas.openxmlformats.org/officeDocument/2006/relationships/slideLayout" Target="../slideLayouts/slideLayout651.xml"/><Relationship Id="rId71" Type="http://schemas.openxmlformats.org/officeDocument/2006/relationships/slideLayout" Target="../slideLayouts/slideLayout715.xml"/><Relationship Id="rId2" Type="http://schemas.openxmlformats.org/officeDocument/2006/relationships/slideLayout" Target="../slideLayouts/slideLayout646.xml"/><Relationship Id="rId29" Type="http://schemas.openxmlformats.org/officeDocument/2006/relationships/slideLayout" Target="../slideLayouts/slideLayout673.xml"/><Relationship Id="rId24" Type="http://schemas.openxmlformats.org/officeDocument/2006/relationships/slideLayout" Target="../slideLayouts/slideLayout668.xml"/><Relationship Id="rId40" Type="http://schemas.openxmlformats.org/officeDocument/2006/relationships/slideLayout" Target="../slideLayouts/slideLayout684.xml"/><Relationship Id="rId45" Type="http://schemas.openxmlformats.org/officeDocument/2006/relationships/slideLayout" Target="../slideLayouts/slideLayout689.xml"/><Relationship Id="rId66" Type="http://schemas.openxmlformats.org/officeDocument/2006/relationships/slideLayout" Target="../slideLayouts/slideLayout710.xml"/></Relationships>
</file>

<file path=ppt/slideMasters/_rels/slideMaster17.xml.rels><?xml version="1.0" encoding="UTF-8" standalone="yes"?>
<Relationships xmlns="http://schemas.openxmlformats.org/package/2006/relationships"><Relationship Id="rId26" Type="http://schemas.openxmlformats.org/officeDocument/2006/relationships/slideLayout" Target="../slideLayouts/slideLayout745.xml"/><Relationship Id="rId21" Type="http://schemas.openxmlformats.org/officeDocument/2006/relationships/slideLayout" Target="../slideLayouts/slideLayout740.xml"/><Relationship Id="rId42" Type="http://schemas.openxmlformats.org/officeDocument/2006/relationships/slideLayout" Target="../slideLayouts/slideLayout761.xml"/><Relationship Id="rId47" Type="http://schemas.openxmlformats.org/officeDocument/2006/relationships/slideLayout" Target="../slideLayouts/slideLayout766.xml"/><Relationship Id="rId63" Type="http://schemas.openxmlformats.org/officeDocument/2006/relationships/slideLayout" Target="../slideLayouts/slideLayout782.xml"/><Relationship Id="rId68" Type="http://schemas.openxmlformats.org/officeDocument/2006/relationships/slideLayout" Target="../slideLayouts/slideLayout787.xml"/><Relationship Id="rId16" Type="http://schemas.openxmlformats.org/officeDocument/2006/relationships/slideLayout" Target="../slideLayouts/slideLayout735.xml"/><Relationship Id="rId11" Type="http://schemas.openxmlformats.org/officeDocument/2006/relationships/slideLayout" Target="../slideLayouts/slideLayout730.xml"/><Relationship Id="rId32" Type="http://schemas.openxmlformats.org/officeDocument/2006/relationships/slideLayout" Target="../slideLayouts/slideLayout751.xml"/><Relationship Id="rId37" Type="http://schemas.openxmlformats.org/officeDocument/2006/relationships/slideLayout" Target="../slideLayouts/slideLayout756.xml"/><Relationship Id="rId53" Type="http://schemas.openxmlformats.org/officeDocument/2006/relationships/slideLayout" Target="../slideLayouts/slideLayout772.xml"/><Relationship Id="rId58" Type="http://schemas.openxmlformats.org/officeDocument/2006/relationships/slideLayout" Target="../slideLayouts/slideLayout777.xml"/><Relationship Id="rId74" Type="http://schemas.openxmlformats.org/officeDocument/2006/relationships/slideLayout" Target="../slideLayouts/slideLayout793.xml"/><Relationship Id="rId79" Type="http://schemas.openxmlformats.org/officeDocument/2006/relationships/image" Target="../media/image41.png"/><Relationship Id="rId5" Type="http://schemas.openxmlformats.org/officeDocument/2006/relationships/slideLayout" Target="../slideLayouts/slideLayout724.xml"/><Relationship Id="rId61" Type="http://schemas.openxmlformats.org/officeDocument/2006/relationships/slideLayout" Target="../slideLayouts/slideLayout780.xml"/><Relationship Id="rId82" Type="http://schemas.openxmlformats.org/officeDocument/2006/relationships/image" Target="../media/image44.svg"/><Relationship Id="rId19" Type="http://schemas.openxmlformats.org/officeDocument/2006/relationships/slideLayout" Target="../slideLayouts/slideLayout738.xml"/><Relationship Id="rId14" Type="http://schemas.openxmlformats.org/officeDocument/2006/relationships/slideLayout" Target="../slideLayouts/slideLayout733.xml"/><Relationship Id="rId22" Type="http://schemas.openxmlformats.org/officeDocument/2006/relationships/slideLayout" Target="../slideLayouts/slideLayout741.xml"/><Relationship Id="rId27" Type="http://schemas.openxmlformats.org/officeDocument/2006/relationships/slideLayout" Target="../slideLayouts/slideLayout746.xml"/><Relationship Id="rId30" Type="http://schemas.openxmlformats.org/officeDocument/2006/relationships/slideLayout" Target="../slideLayouts/slideLayout749.xml"/><Relationship Id="rId35" Type="http://schemas.openxmlformats.org/officeDocument/2006/relationships/slideLayout" Target="../slideLayouts/slideLayout754.xml"/><Relationship Id="rId43" Type="http://schemas.openxmlformats.org/officeDocument/2006/relationships/slideLayout" Target="../slideLayouts/slideLayout762.xml"/><Relationship Id="rId48" Type="http://schemas.openxmlformats.org/officeDocument/2006/relationships/slideLayout" Target="../slideLayouts/slideLayout767.xml"/><Relationship Id="rId56" Type="http://schemas.openxmlformats.org/officeDocument/2006/relationships/slideLayout" Target="../slideLayouts/slideLayout775.xml"/><Relationship Id="rId64" Type="http://schemas.openxmlformats.org/officeDocument/2006/relationships/slideLayout" Target="../slideLayouts/slideLayout783.xml"/><Relationship Id="rId69" Type="http://schemas.openxmlformats.org/officeDocument/2006/relationships/slideLayout" Target="../slideLayouts/slideLayout788.xml"/><Relationship Id="rId77" Type="http://schemas.openxmlformats.org/officeDocument/2006/relationships/image" Target="../media/image39.png"/><Relationship Id="rId8" Type="http://schemas.openxmlformats.org/officeDocument/2006/relationships/slideLayout" Target="../slideLayouts/slideLayout727.xml"/><Relationship Id="rId51" Type="http://schemas.openxmlformats.org/officeDocument/2006/relationships/slideLayout" Target="../slideLayouts/slideLayout770.xml"/><Relationship Id="rId72" Type="http://schemas.openxmlformats.org/officeDocument/2006/relationships/slideLayout" Target="../slideLayouts/slideLayout791.xml"/><Relationship Id="rId80" Type="http://schemas.openxmlformats.org/officeDocument/2006/relationships/image" Target="../media/image42.svg"/><Relationship Id="rId3" Type="http://schemas.openxmlformats.org/officeDocument/2006/relationships/slideLayout" Target="../slideLayouts/slideLayout722.xml"/><Relationship Id="rId12" Type="http://schemas.openxmlformats.org/officeDocument/2006/relationships/slideLayout" Target="../slideLayouts/slideLayout731.xml"/><Relationship Id="rId17" Type="http://schemas.openxmlformats.org/officeDocument/2006/relationships/slideLayout" Target="../slideLayouts/slideLayout736.xml"/><Relationship Id="rId25" Type="http://schemas.openxmlformats.org/officeDocument/2006/relationships/slideLayout" Target="../slideLayouts/slideLayout744.xml"/><Relationship Id="rId33" Type="http://schemas.openxmlformats.org/officeDocument/2006/relationships/slideLayout" Target="../slideLayouts/slideLayout752.xml"/><Relationship Id="rId38" Type="http://schemas.openxmlformats.org/officeDocument/2006/relationships/slideLayout" Target="../slideLayouts/slideLayout757.xml"/><Relationship Id="rId46" Type="http://schemas.openxmlformats.org/officeDocument/2006/relationships/slideLayout" Target="../slideLayouts/slideLayout765.xml"/><Relationship Id="rId59" Type="http://schemas.openxmlformats.org/officeDocument/2006/relationships/slideLayout" Target="../slideLayouts/slideLayout778.xml"/><Relationship Id="rId67" Type="http://schemas.openxmlformats.org/officeDocument/2006/relationships/slideLayout" Target="../slideLayouts/slideLayout786.xml"/><Relationship Id="rId20" Type="http://schemas.openxmlformats.org/officeDocument/2006/relationships/slideLayout" Target="../slideLayouts/slideLayout739.xml"/><Relationship Id="rId41" Type="http://schemas.openxmlformats.org/officeDocument/2006/relationships/slideLayout" Target="../slideLayouts/slideLayout760.xml"/><Relationship Id="rId54" Type="http://schemas.openxmlformats.org/officeDocument/2006/relationships/slideLayout" Target="../slideLayouts/slideLayout773.xml"/><Relationship Id="rId62" Type="http://schemas.openxmlformats.org/officeDocument/2006/relationships/slideLayout" Target="../slideLayouts/slideLayout781.xml"/><Relationship Id="rId70" Type="http://schemas.openxmlformats.org/officeDocument/2006/relationships/slideLayout" Target="../slideLayouts/slideLayout789.xml"/><Relationship Id="rId75" Type="http://schemas.openxmlformats.org/officeDocument/2006/relationships/slideLayout" Target="../slideLayouts/slideLayout794.xml"/><Relationship Id="rId1" Type="http://schemas.openxmlformats.org/officeDocument/2006/relationships/slideLayout" Target="../slideLayouts/slideLayout720.xml"/><Relationship Id="rId6" Type="http://schemas.openxmlformats.org/officeDocument/2006/relationships/slideLayout" Target="../slideLayouts/slideLayout725.xml"/><Relationship Id="rId15" Type="http://schemas.openxmlformats.org/officeDocument/2006/relationships/slideLayout" Target="../slideLayouts/slideLayout734.xml"/><Relationship Id="rId23" Type="http://schemas.openxmlformats.org/officeDocument/2006/relationships/slideLayout" Target="../slideLayouts/slideLayout742.xml"/><Relationship Id="rId28" Type="http://schemas.openxmlformats.org/officeDocument/2006/relationships/slideLayout" Target="../slideLayouts/slideLayout747.xml"/><Relationship Id="rId36" Type="http://schemas.openxmlformats.org/officeDocument/2006/relationships/slideLayout" Target="../slideLayouts/slideLayout755.xml"/><Relationship Id="rId49" Type="http://schemas.openxmlformats.org/officeDocument/2006/relationships/slideLayout" Target="../slideLayouts/slideLayout768.xml"/><Relationship Id="rId57" Type="http://schemas.openxmlformats.org/officeDocument/2006/relationships/slideLayout" Target="../slideLayouts/slideLayout776.xml"/><Relationship Id="rId10" Type="http://schemas.openxmlformats.org/officeDocument/2006/relationships/slideLayout" Target="../slideLayouts/slideLayout729.xml"/><Relationship Id="rId31" Type="http://schemas.openxmlformats.org/officeDocument/2006/relationships/slideLayout" Target="../slideLayouts/slideLayout750.xml"/><Relationship Id="rId44" Type="http://schemas.openxmlformats.org/officeDocument/2006/relationships/slideLayout" Target="../slideLayouts/slideLayout763.xml"/><Relationship Id="rId52" Type="http://schemas.openxmlformats.org/officeDocument/2006/relationships/slideLayout" Target="../slideLayouts/slideLayout771.xml"/><Relationship Id="rId60" Type="http://schemas.openxmlformats.org/officeDocument/2006/relationships/slideLayout" Target="../slideLayouts/slideLayout779.xml"/><Relationship Id="rId65" Type="http://schemas.openxmlformats.org/officeDocument/2006/relationships/slideLayout" Target="../slideLayouts/slideLayout784.xml"/><Relationship Id="rId73" Type="http://schemas.openxmlformats.org/officeDocument/2006/relationships/slideLayout" Target="../slideLayouts/slideLayout792.xml"/><Relationship Id="rId78" Type="http://schemas.openxmlformats.org/officeDocument/2006/relationships/image" Target="../media/image40.svg"/><Relationship Id="rId81" Type="http://schemas.openxmlformats.org/officeDocument/2006/relationships/image" Target="../media/image43.png"/><Relationship Id="rId4" Type="http://schemas.openxmlformats.org/officeDocument/2006/relationships/slideLayout" Target="../slideLayouts/slideLayout723.xml"/><Relationship Id="rId9" Type="http://schemas.openxmlformats.org/officeDocument/2006/relationships/slideLayout" Target="../slideLayouts/slideLayout728.xml"/><Relationship Id="rId13" Type="http://schemas.openxmlformats.org/officeDocument/2006/relationships/slideLayout" Target="../slideLayouts/slideLayout732.xml"/><Relationship Id="rId18" Type="http://schemas.openxmlformats.org/officeDocument/2006/relationships/slideLayout" Target="../slideLayouts/slideLayout737.xml"/><Relationship Id="rId39" Type="http://schemas.openxmlformats.org/officeDocument/2006/relationships/slideLayout" Target="../slideLayouts/slideLayout758.xml"/><Relationship Id="rId34" Type="http://schemas.openxmlformats.org/officeDocument/2006/relationships/slideLayout" Target="../slideLayouts/slideLayout753.xml"/><Relationship Id="rId50" Type="http://schemas.openxmlformats.org/officeDocument/2006/relationships/slideLayout" Target="../slideLayouts/slideLayout769.xml"/><Relationship Id="rId55" Type="http://schemas.openxmlformats.org/officeDocument/2006/relationships/slideLayout" Target="../slideLayouts/slideLayout774.xml"/><Relationship Id="rId76" Type="http://schemas.openxmlformats.org/officeDocument/2006/relationships/theme" Target="../theme/theme17.xml"/><Relationship Id="rId7" Type="http://schemas.openxmlformats.org/officeDocument/2006/relationships/slideLayout" Target="../slideLayouts/slideLayout726.xml"/><Relationship Id="rId71" Type="http://schemas.openxmlformats.org/officeDocument/2006/relationships/slideLayout" Target="../slideLayouts/slideLayout790.xml"/><Relationship Id="rId2" Type="http://schemas.openxmlformats.org/officeDocument/2006/relationships/slideLayout" Target="../slideLayouts/slideLayout721.xml"/><Relationship Id="rId29" Type="http://schemas.openxmlformats.org/officeDocument/2006/relationships/slideLayout" Target="../slideLayouts/slideLayout748.xml"/><Relationship Id="rId24" Type="http://schemas.openxmlformats.org/officeDocument/2006/relationships/slideLayout" Target="../slideLayouts/slideLayout743.xml"/><Relationship Id="rId40" Type="http://schemas.openxmlformats.org/officeDocument/2006/relationships/slideLayout" Target="../slideLayouts/slideLayout759.xml"/><Relationship Id="rId45" Type="http://schemas.openxmlformats.org/officeDocument/2006/relationships/slideLayout" Target="../slideLayouts/slideLayout764.xml"/><Relationship Id="rId66" Type="http://schemas.openxmlformats.org/officeDocument/2006/relationships/slideLayout" Target="../slideLayouts/slideLayout785.xml"/></Relationships>
</file>

<file path=ppt/slideMasters/_rels/slideMaster18.xml.rels><?xml version="1.0" encoding="UTF-8" standalone="yes"?>
<Relationships xmlns="http://schemas.openxmlformats.org/package/2006/relationships"><Relationship Id="rId26" Type="http://schemas.openxmlformats.org/officeDocument/2006/relationships/slideLayout" Target="../slideLayouts/slideLayout820.xml"/><Relationship Id="rId21" Type="http://schemas.openxmlformats.org/officeDocument/2006/relationships/slideLayout" Target="../slideLayouts/slideLayout815.xml"/><Relationship Id="rId42" Type="http://schemas.openxmlformats.org/officeDocument/2006/relationships/slideLayout" Target="../slideLayouts/slideLayout836.xml"/><Relationship Id="rId47" Type="http://schemas.openxmlformats.org/officeDocument/2006/relationships/slideLayout" Target="../slideLayouts/slideLayout841.xml"/><Relationship Id="rId63" Type="http://schemas.openxmlformats.org/officeDocument/2006/relationships/slideLayout" Target="../slideLayouts/slideLayout857.xml"/><Relationship Id="rId68" Type="http://schemas.openxmlformats.org/officeDocument/2006/relationships/slideLayout" Target="../slideLayouts/slideLayout862.xml"/><Relationship Id="rId16" Type="http://schemas.openxmlformats.org/officeDocument/2006/relationships/slideLayout" Target="../slideLayouts/slideLayout810.xml"/><Relationship Id="rId11" Type="http://schemas.openxmlformats.org/officeDocument/2006/relationships/slideLayout" Target="../slideLayouts/slideLayout805.xml"/><Relationship Id="rId32" Type="http://schemas.openxmlformats.org/officeDocument/2006/relationships/slideLayout" Target="../slideLayouts/slideLayout826.xml"/><Relationship Id="rId37" Type="http://schemas.openxmlformats.org/officeDocument/2006/relationships/slideLayout" Target="../slideLayouts/slideLayout831.xml"/><Relationship Id="rId53" Type="http://schemas.openxmlformats.org/officeDocument/2006/relationships/slideLayout" Target="../slideLayouts/slideLayout847.xml"/><Relationship Id="rId58" Type="http://schemas.openxmlformats.org/officeDocument/2006/relationships/slideLayout" Target="../slideLayouts/slideLayout852.xml"/><Relationship Id="rId74" Type="http://schemas.openxmlformats.org/officeDocument/2006/relationships/slideLayout" Target="../slideLayouts/slideLayout868.xml"/><Relationship Id="rId79" Type="http://schemas.openxmlformats.org/officeDocument/2006/relationships/image" Target="../media/image41.png"/><Relationship Id="rId5" Type="http://schemas.openxmlformats.org/officeDocument/2006/relationships/slideLayout" Target="../slideLayouts/slideLayout799.xml"/><Relationship Id="rId61" Type="http://schemas.openxmlformats.org/officeDocument/2006/relationships/slideLayout" Target="../slideLayouts/slideLayout855.xml"/><Relationship Id="rId82" Type="http://schemas.openxmlformats.org/officeDocument/2006/relationships/image" Target="../media/image44.svg"/><Relationship Id="rId19" Type="http://schemas.openxmlformats.org/officeDocument/2006/relationships/slideLayout" Target="../slideLayouts/slideLayout813.xml"/><Relationship Id="rId14" Type="http://schemas.openxmlformats.org/officeDocument/2006/relationships/slideLayout" Target="../slideLayouts/slideLayout808.xml"/><Relationship Id="rId22" Type="http://schemas.openxmlformats.org/officeDocument/2006/relationships/slideLayout" Target="../slideLayouts/slideLayout816.xml"/><Relationship Id="rId27" Type="http://schemas.openxmlformats.org/officeDocument/2006/relationships/slideLayout" Target="../slideLayouts/slideLayout821.xml"/><Relationship Id="rId30" Type="http://schemas.openxmlformats.org/officeDocument/2006/relationships/slideLayout" Target="../slideLayouts/slideLayout824.xml"/><Relationship Id="rId35" Type="http://schemas.openxmlformats.org/officeDocument/2006/relationships/slideLayout" Target="../slideLayouts/slideLayout829.xml"/><Relationship Id="rId43" Type="http://schemas.openxmlformats.org/officeDocument/2006/relationships/slideLayout" Target="../slideLayouts/slideLayout837.xml"/><Relationship Id="rId48" Type="http://schemas.openxmlformats.org/officeDocument/2006/relationships/slideLayout" Target="../slideLayouts/slideLayout842.xml"/><Relationship Id="rId56" Type="http://schemas.openxmlformats.org/officeDocument/2006/relationships/slideLayout" Target="../slideLayouts/slideLayout850.xml"/><Relationship Id="rId64" Type="http://schemas.openxmlformats.org/officeDocument/2006/relationships/slideLayout" Target="../slideLayouts/slideLayout858.xml"/><Relationship Id="rId69" Type="http://schemas.openxmlformats.org/officeDocument/2006/relationships/slideLayout" Target="../slideLayouts/slideLayout863.xml"/><Relationship Id="rId77" Type="http://schemas.openxmlformats.org/officeDocument/2006/relationships/image" Target="../media/image39.png"/><Relationship Id="rId8" Type="http://schemas.openxmlformats.org/officeDocument/2006/relationships/slideLayout" Target="../slideLayouts/slideLayout802.xml"/><Relationship Id="rId51" Type="http://schemas.openxmlformats.org/officeDocument/2006/relationships/slideLayout" Target="../slideLayouts/slideLayout845.xml"/><Relationship Id="rId72" Type="http://schemas.openxmlformats.org/officeDocument/2006/relationships/slideLayout" Target="../slideLayouts/slideLayout866.xml"/><Relationship Id="rId80" Type="http://schemas.openxmlformats.org/officeDocument/2006/relationships/image" Target="../media/image42.svg"/><Relationship Id="rId3" Type="http://schemas.openxmlformats.org/officeDocument/2006/relationships/slideLayout" Target="../slideLayouts/slideLayout797.xml"/><Relationship Id="rId12" Type="http://schemas.openxmlformats.org/officeDocument/2006/relationships/slideLayout" Target="../slideLayouts/slideLayout806.xml"/><Relationship Id="rId17" Type="http://schemas.openxmlformats.org/officeDocument/2006/relationships/slideLayout" Target="../slideLayouts/slideLayout811.xml"/><Relationship Id="rId25" Type="http://schemas.openxmlformats.org/officeDocument/2006/relationships/slideLayout" Target="../slideLayouts/slideLayout819.xml"/><Relationship Id="rId33" Type="http://schemas.openxmlformats.org/officeDocument/2006/relationships/slideLayout" Target="../slideLayouts/slideLayout827.xml"/><Relationship Id="rId38" Type="http://schemas.openxmlformats.org/officeDocument/2006/relationships/slideLayout" Target="../slideLayouts/slideLayout832.xml"/><Relationship Id="rId46" Type="http://schemas.openxmlformats.org/officeDocument/2006/relationships/slideLayout" Target="../slideLayouts/slideLayout840.xml"/><Relationship Id="rId59" Type="http://schemas.openxmlformats.org/officeDocument/2006/relationships/slideLayout" Target="../slideLayouts/slideLayout853.xml"/><Relationship Id="rId67" Type="http://schemas.openxmlformats.org/officeDocument/2006/relationships/slideLayout" Target="../slideLayouts/slideLayout861.xml"/><Relationship Id="rId20" Type="http://schemas.openxmlformats.org/officeDocument/2006/relationships/slideLayout" Target="../slideLayouts/slideLayout814.xml"/><Relationship Id="rId41" Type="http://schemas.openxmlformats.org/officeDocument/2006/relationships/slideLayout" Target="../slideLayouts/slideLayout835.xml"/><Relationship Id="rId54" Type="http://schemas.openxmlformats.org/officeDocument/2006/relationships/slideLayout" Target="../slideLayouts/slideLayout848.xml"/><Relationship Id="rId62" Type="http://schemas.openxmlformats.org/officeDocument/2006/relationships/slideLayout" Target="../slideLayouts/slideLayout856.xml"/><Relationship Id="rId70" Type="http://schemas.openxmlformats.org/officeDocument/2006/relationships/slideLayout" Target="../slideLayouts/slideLayout864.xml"/><Relationship Id="rId75" Type="http://schemas.openxmlformats.org/officeDocument/2006/relationships/slideLayout" Target="../slideLayouts/slideLayout869.xml"/><Relationship Id="rId1" Type="http://schemas.openxmlformats.org/officeDocument/2006/relationships/slideLayout" Target="../slideLayouts/slideLayout795.xml"/><Relationship Id="rId6" Type="http://schemas.openxmlformats.org/officeDocument/2006/relationships/slideLayout" Target="../slideLayouts/slideLayout800.xml"/><Relationship Id="rId15" Type="http://schemas.openxmlformats.org/officeDocument/2006/relationships/slideLayout" Target="../slideLayouts/slideLayout809.xml"/><Relationship Id="rId23" Type="http://schemas.openxmlformats.org/officeDocument/2006/relationships/slideLayout" Target="../slideLayouts/slideLayout817.xml"/><Relationship Id="rId28" Type="http://schemas.openxmlformats.org/officeDocument/2006/relationships/slideLayout" Target="../slideLayouts/slideLayout822.xml"/><Relationship Id="rId36" Type="http://schemas.openxmlformats.org/officeDocument/2006/relationships/slideLayout" Target="../slideLayouts/slideLayout830.xml"/><Relationship Id="rId49" Type="http://schemas.openxmlformats.org/officeDocument/2006/relationships/slideLayout" Target="../slideLayouts/slideLayout843.xml"/><Relationship Id="rId57" Type="http://schemas.openxmlformats.org/officeDocument/2006/relationships/slideLayout" Target="../slideLayouts/slideLayout851.xml"/><Relationship Id="rId10" Type="http://schemas.openxmlformats.org/officeDocument/2006/relationships/slideLayout" Target="../slideLayouts/slideLayout804.xml"/><Relationship Id="rId31" Type="http://schemas.openxmlformats.org/officeDocument/2006/relationships/slideLayout" Target="../slideLayouts/slideLayout825.xml"/><Relationship Id="rId44" Type="http://schemas.openxmlformats.org/officeDocument/2006/relationships/slideLayout" Target="../slideLayouts/slideLayout838.xml"/><Relationship Id="rId52" Type="http://schemas.openxmlformats.org/officeDocument/2006/relationships/slideLayout" Target="../slideLayouts/slideLayout846.xml"/><Relationship Id="rId60" Type="http://schemas.openxmlformats.org/officeDocument/2006/relationships/slideLayout" Target="../slideLayouts/slideLayout854.xml"/><Relationship Id="rId65" Type="http://schemas.openxmlformats.org/officeDocument/2006/relationships/slideLayout" Target="../slideLayouts/slideLayout859.xml"/><Relationship Id="rId73" Type="http://schemas.openxmlformats.org/officeDocument/2006/relationships/slideLayout" Target="../slideLayouts/slideLayout867.xml"/><Relationship Id="rId78" Type="http://schemas.openxmlformats.org/officeDocument/2006/relationships/image" Target="../media/image40.svg"/><Relationship Id="rId81" Type="http://schemas.openxmlformats.org/officeDocument/2006/relationships/image" Target="../media/image43.png"/><Relationship Id="rId4" Type="http://schemas.openxmlformats.org/officeDocument/2006/relationships/slideLayout" Target="../slideLayouts/slideLayout798.xml"/><Relationship Id="rId9" Type="http://schemas.openxmlformats.org/officeDocument/2006/relationships/slideLayout" Target="../slideLayouts/slideLayout803.xml"/><Relationship Id="rId13" Type="http://schemas.openxmlformats.org/officeDocument/2006/relationships/slideLayout" Target="../slideLayouts/slideLayout807.xml"/><Relationship Id="rId18" Type="http://schemas.openxmlformats.org/officeDocument/2006/relationships/slideLayout" Target="../slideLayouts/slideLayout812.xml"/><Relationship Id="rId39" Type="http://schemas.openxmlformats.org/officeDocument/2006/relationships/slideLayout" Target="../slideLayouts/slideLayout833.xml"/><Relationship Id="rId34" Type="http://schemas.openxmlformats.org/officeDocument/2006/relationships/slideLayout" Target="../slideLayouts/slideLayout828.xml"/><Relationship Id="rId50" Type="http://schemas.openxmlformats.org/officeDocument/2006/relationships/slideLayout" Target="../slideLayouts/slideLayout844.xml"/><Relationship Id="rId55" Type="http://schemas.openxmlformats.org/officeDocument/2006/relationships/slideLayout" Target="../slideLayouts/slideLayout849.xml"/><Relationship Id="rId76" Type="http://schemas.openxmlformats.org/officeDocument/2006/relationships/theme" Target="../theme/theme18.xml"/><Relationship Id="rId7" Type="http://schemas.openxmlformats.org/officeDocument/2006/relationships/slideLayout" Target="../slideLayouts/slideLayout801.xml"/><Relationship Id="rId71" Type="http://schemas.openxmlformats.org/officeDocument/2006/relationships/slideLayout" Target="../slideLayouts/slideLayout865.xml"/><Relationship Id="rId2" Type="http://schemas.openxmlformats.org/officeDocument/2006/relationships/slideLayout" Target="../slideLayouts/slideLayout796.xml"/><Relationship Id="rId29" Type="http://schemas.openxmlformats.org/officeDocument/2006/relationships/slideLayout" Target="../slideLayouts/slideLayout823.xml"/><Relationship Id="rId24" Type="http://schemas.openxmlformats.org/officeDocument/2006/relationships/slideLayout" Target="../slideLayouts/slideLayout818.xml"/><Relationship Id="rId40" Type="http://schemas.openxmlformats.org/officeDocument/2006/relationships/slideLayout" Target="../slideLayouts/slideLayout834.xml"/><Relationship Id="rId45" Type="http://schemas.openxmlformats.org/officeDocument/2006/relationships/slideLayout" Target="../slideLayouts/slideLayout839.xml"/><Relationship Id="rId66" Type="http://schemas.openxmlformats.org/officeDocument/2006/relationships/slideLayout" Target="../slideLayouts/slideLayout860.xml"/></Relationships>
</file>

<file path=ppt/slideMasters/_rels/slideMaster19.xml.rels><?xml version="1.0" encoding="UTF-8" standalone="yes"?>
<Relationships xmlns="http://schemas.openxmlformats.org/package/2006/relationships"><Relationship Id="rId26" Type="http://schemas.openxmlformats.org/officeDocument/2006/relationships/slideLayout" Target="../slideLayouts/slideLayout895.xml"/><Relationship Id="rId21" Type="http://schemas.openxmlformats.org/officeDocument/2006/relationships/slideLayout" Target="../slideLayouts/slideLayout890.xml"/><Relationship Id="rId42" Type="http://schemas.openxmlformats.org/officeDocument/2006/relationships/slideLayout" Target="../slideLayouts/slideLayout911.xml"/><Relationship Id="rId47" Type="http://schemas.openxmlformats.org/officeDocument/2006/relationships/slideLayout" Target="../slideLayouts/slideLayout916.xml"/><Relationship Id="rId63" Type="http://schemas.openxmlformats.org/officeDocument/2006/relationships/slideLayout" Target="../slideLayouts/slideLayout932.xml"/><Relationship Id="rId68" Type="http://schemas.openxmlformats.org/officeDocument/2006/relationships/slideLayout" Target="../slideLayouts/slideLayout937.xml"/><Relationship Id="rId16" Type="http://schemas.openxmlformats.org/officeDocument/2006/relationships/slideLayout" Target="../slideLayouts/slideLayout885.xml"/><Relationship Id="rId11" Type="http://schemas.openxmlformats.org/officeDocument/2006/relationships/slideLayout" Target="../slideLayouts/slideLayout880.xml"/><Relationship Id="rId32" Type="http://schemas.openxmlformats.org/officeDocument/2006/relationships/slideLayout" Target="../slideLayouts/slideLayout901.xml"/><Relationship Id="rId37" Type="http://schemas.openxmlformats.org/officeDocument/2006/relationships/slideLayout" Target="../slideLayouts/slideLayout906.xml"/><Relationship Id="rId53" Type="http://schemas.openxmlformats.org/officeDocument/2006/relationships/slideLayout" Target="../slideLayouts/slideLayout922.xml"/><Relationship Id="rId58" Type="http://schemas.openxmlformats.org/officeDocument/2006/relationships/slideLayout" Target="../slideLayouts/slideLayout927.xml"/><Relationship Id="rId74" Type="http://schemas.openxmlformats.org/officeDocument/2006/relationships/slideLayout" Target="../slideLayouts/slideLayout943.xml"/><Relationship Id="rId79" Type="http://schemas.openxmlformats.org/officeDocument/2006/relationships/image" Target="../media/image41.png"/><Relationship Id="rId5" Type="http://schemas.openxmlformats.org/officeDocument/2006/relationships/slideLayout" Target="../slideLayouts/slideLayout874.xml"/><Relationship Id="rId61" Type="http://schemas.openxmlformats.org/officeDocument/2006/relationships/slideLayout" Target="../slideLayouts/slideLayout930.xml"/><Relationship Id="rId82" Type="http://schemas.openxmlformats.org/officeDocument/2006/relationships/image" Target="../media/image44.svg"/><Relationship Id="rId19" Type="http://schemas.openxmlformats.org/officeDocument/2006/relationships/slideLayout" Target="../slideLayouts/slideLayout888.xml"/><Relationship Id="rId14" Type="http://schemas.openxmlformats.org/officeDocument/2006/relationships/slideLayout" Target="../slideLayouts/slideLayout883.xml"/><Relationship Id="rId22" Type="http://schemas.openxmlformats.org/officeDocument/2006/relationships/slideLayout" Target="../slideLayouts/slideLayout891.xml"/><Relationship Id="rId27" Type="http://schemas.openxmlformats.org/officeDocument/2006/relationships/slideLayout" Target="../slideLayouts/slideLayout896.xml"/><Relationship Id="rId30" Type="http://schemas.openxmlformats.org/officeDocument/2006/relationships/slideLayout" Target="../slideLayouts/slideLayout899.xml"/><Relationship Id="rId35" Type="http://schemas.openxmlformats.org/officeDocument/2006/relationships/slideLayout" Target="../slideLayouts/slideLayout904.xml"/><Relationship Id="rId43" Type="http://schemas.openxmlformats.org/officeDocument/2006/relationships/slideLayout" Target="../slideLayouts/slideLayout912.xml"/><Relationship Id="rId48" Type="http://schemas.openxmlformats.org/officeDocument/2006/relationships/slideLayout" Target="../slideLayouts/slideLayout917.xml"/><Relationship Id="rId56" Type="http://schemas.openxmlformats.org/officeDocument/2006/relationships/slideLayout" Target="../slideLayouts/slideLayout925.xml"/><Relationship Id="rId64" Type="http://schemas.openxmlformats.org/officeDocument/2006/relationships/slideLayout" Target="../slideLayouts/slideLayout933.xml"/><Relationship Id="rId69" Type="http://schemas.openxmlformats.org/officeDocument/2006/relationships/slideLayout" Target="../slideLayouts/slideLayout938.xml"/><Relationship Id="rId77" Type="http://schemas.openxmlformats.org/officeDocument/2006/relationships/image" Target="../media/image39.png"/><Relationship Id="rId8" Type="http://schemas.openxmlformats.org/officeDocument/2006/relationships/slideLayout" Target="../slideLayouts/slideLayout877.xml"/><Relationship Id="rId51" Type="http://schemas.openxmlformats.org/officeDocument/2006/relationships/slideLayout" Target="../slideLayouts/slideLayout920.xml"/><Relationship Id="rId72" Type="http://schemas.openxmlformats.org/officeDocument/2006/relationships/slideLayout" Target="../slideLayouts/slideLayout941.xml"/><Relationship Id="rId80" Type="http://schemas.openxmlformats.org/officeDocument/2006/relationships/image" Target="../media/image42.svg"/><Relationship Id="rId3" Type="http://schemas.openxmlformats.org/officeDocument/2006/relationships/slideLayout" Target="../slideLayouts/slideLayout872.xml"/><Relationship Id="rId12" Type="http://schemas.openxmlformats.org/officeDocument/2006/relationships/slideLayout" Target="../slideLayouts/slideLayout881.xml"/><Relationship Id="rId17" Type="http://schemas.openxmlformats.org/officeDocument/2006/relationships/slideLayout" Target="../slideLayouts/slideLayout886.xml"/><Relationship Id="rId25" Type="http://schemas.openxmlformats.org/officeDocument/2006/relationships/slideLayout" Target="../slideLayouts/slideLayout894.xml"/><Relationship Id="rId33" Type="http://schemas.openxmlformats.org/officeDocument/2006/relationships/slideLayout" Target="../slideLayouts/slideLayout902.xml"/><Relationship Id="rId38" Type="http://schemas.openxmlformats.org/officeDocument/2006/relationships/slideLayout" Target="../slideLayouts/slideLayout907.xml"/><Relationship Id="rId46" Type="http://schemas.openxmlformats.org/officeDocument/2006/relationships/slideLayout" Target="../slideLayouts/slideLayout915.xml"/><Relationship Id="rId59" Type="http://schemas.openxmlformats.org/officeDocument/2006/relationships/slideLayout" Target="../slideLayouts/slideLayout928.xml"/><Relationship Id="rId67" Type="http://schemas.openxmlformats.org/officeDocument/2006/relationships/slideLayout" Target="../slideLayouts/slideLayout936.xml"/><Relationship Id="rId20" Type="http://schemas.openxmlformats.org/officeDocument/2006/relationships/slideLayout" Target="../slideLayouts/slideLayout889.xml"/><Relationship Id="rId41" Type="http://schemas.openxmlformats.org/officeDocument/2006/relationships/slideLayout" Target="../slideLayouts/slideLayout910.xml"/><Relationship Id="rId54" Type="http://schemas.openxmlformats.org/officeDocument/2006/relationships/slideLayout" Target="../slideLayouts/slideLayout923.xml"/><Relationship Id="rId62" Type="http://schemas.openxmlformats.org/officeDocument/2006/relationships/slideLayout" Target="../slideLayouts/slideLayout931.xml"/><Relationship Id="rId70" Type="http://schemas.openxmlformats.org/officeDocument/2006/relationships/slideLayout" Target="../slideLayouts/slideLayout939.xml"/><Relationship Id="rId75" Type="http://schemas.openxmlformats.org/officeDocument/2006/relationships/slideLayout" Target="../slideLayouts/slideLayout944.xml"/><Relationship Id="rId1" Type="http://schemas.openxmlformats.org/officeDocument/2006/relationships/slideLayout" Target="../slideLayouts/slideLayout870.xml"/><Relationship Id="rId6" Type="http://schemas.openxmlformats.org/officeDocument/2006/relationships/slideLayout" Target="../slideLayouts/slideLayout875.xml"/><Relationship Id="rId15" Type="http://schemas.openxmlformats.org/officeDocument/2006/relationships/slideLayout" Target="../slideLayouts/slideLayout884.xml"/><Relationship Id="rId23" Type="http://schemas.openxmlformats.org/officeDocument/2006/relationships/slideLayout" Target="../slideLayouts/slideLayout892.xml"/><Relationship Id="rId28" Type="http://schemas.openxmlformats.org/officeDocument/2006/relationships/slideLayout" Target="../slideLayouts/slideLayout897.xml"/><Relationship Id="rId36" Type="http://schemas.openxmlformats.org/officeDocument/2006/relationships/slideLayout" Target="../slideLayouts/slideLayout905.xml"/><Relationship Id="rId49" Type="http://schemas.openxmlformats.org/officeDocument/2006/relationships/slideLayout" Target="../slideLayouts/slideLayout918.xml"/><Relationship Id="rId57" Type="http://schemas.openxmlformats.org/officeDocument/2006/relationships/slideLayout" Target="../slideLayouts/slideLayout926.xml"/><Relationship Id="rId10" Type="http://schemas.openxmlformats.org/officeDocument/2006/relationships/slideLayout" Target="../slideLayouts/slideLayout879.xml"/><Relationship Id="rId31" Type="http://schemas.openxmlformats.org/officeDocument/2006/relationships/slideLayout" Target="../slideLayouts/slideLayout900.xml"/><Relationship Id="rId44" Type="http://schemas.openxmlformats.org/officeDocument/2006/relationships/slideLayout" Target="../slideLayouts/slideLayout913.xml"/><Relationship Id="rId52" Type="http://schemas.openxmlformats.org/officeDocument/2006/relationships/slideLayout" Target="../slideLayouts/slideLayout921.xml"/><Relationship Id="rId60" Type="http://schemas.openxmlformats.org/officeDocument/2006/relationships/slideLayout" Target="../slideLayouts/slideLayout929.xml"/><Relationship Id="rId65" Type="http://schemas.openxmlformats.org/officeDocument/2006/relationships/slideLayout" Target="../slideLayouts/slideLayout934.xml"/><Relationship Id="rId73" Type="http://schemas.openxmlformats.org/officeDocument/2006/relationships/slideLayout" Target="../slideLayouts/slideLayout942.xml"/><Relationship Id="rId78" Type="http://schemas.openxmlformats.org/officeDocument/2006/relationships/image" Target="../media/image40.svg"/><Relationship Id="rId81" Type="http://schemas.openxmlformats.org/officeDocument/2006/relationships/image" Target="../media/image43.png"/><Relationship Id="rId4" Type="http://schemas.openxmlformats.org/officeDocument/2006/relationships/slideLayout" Target="../slideLayouts/slideLayout873.xml"/><Relationship Id="rId9" Type="http://schemas.openxmlformats.org/officeDocument/2006/relationships/slideLayout" Target="../slideLayouts/slideLayout878.xml"/><Relationship Id="rId13" Type="http://schemas.openxmlformats.org/officeDocument/2006/relationships/slideLayout" Target="../slideLayouts/slideLayout882.xml"/><Relationship Id="rId18" Type="http://schemas.openxmlformats.org/officeDocument/2006/relationships/slideLayout" Target="../slideLayouts/slideLayout887.xml"/><Relationship Id="rId39" Type="http://schemas.openxmlformats.org/officeDocument/2006/relationships/slideLayout" Target="../slideLayouts/slideLayout908.xml"/><Relationship Id="rId34" Type="http://schemas.openxmlformats.org/officeDocument/2006/relationships/slideLayout" Target="../slideLayouts/slideLayout903.xml"/><Relationship Id="rId50" Type="http://schemas.openxmlformats.org/officeDocument/2006/relationships/slideLayout" Target="../slideLayouts/slideLayout919.xml"/><Relationship Id="rId55" Type="http://schemas.openxmlformats.org/officeDocument/2006/relationships/slideLayout" Target="../slideLayouts/slideLayout924.xml"/><Relationship Id="rId76" Type="http://schemas.openxmlformats.org/officeDocument/2006/relationships/theme" Target="../theme/theme19.xml"/><Relationship Id="rId7" Type="http://schemas.openxmlformats.org/officeDocument/2006/relationships/slideLayout" Target="../slideLayouts/slideLayout876.xml"/><Relationship Id="rId71" Type="http://schemas.openxmlformats.org/officeDocument/2006/relationships/slideLayout" Target="../slideLayouts/slideLayout940.xml"/><Relationship Id="rId2" Type="http://schemas.openxmlformats.org/officeDocument/2006/relationships/slideLayout" Target="../slideLayouts/slideLayout871.xml"/><Relationship Id="rId29" Type="http://schemas.openxmlformats.org/officeDocument/2006/relationships/slideLayout" Target="../slideLayouts/slideLayout898.xml"/><Relationship Id="rId24" Type="http://schemas.openxmlformats.org/officeDocument/2006/relationships/slideLayout" Target="../slideLayouts/slideLayout893.xml"/><Relationship Id="rId40" Type="http://schemas.openxmlformats.org/officeDocument/2006/relationships/slideLayout" Target="../slideLayouts/slideLayout909.xml"/><Relationship Id="rId45" Type="http://schemas.openxmlformats.org/officeDocument/2006/relationships/slideLayout" Target="../slideLayouts/slideLayout914.xml"/><Relationship Id="rId66" Type="http://schemas.openxmlformats.org/officeDocument/2006/relationships/slideLayout" Target="../slideLayouts/slideLayout93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image" Target="../media/image3.png"/><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image" Target="../media/image2.png"/><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theme" Target="../theme/theme2.xml"/><Relationship Id="rId8" Type="http://schemas.openxmlformats.org/officeDocument/2006/relationships/slideLayout" Target="../slideLayouts/slideLayout17.xml"/><Relationship Id="rId3"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6" Type="http://schemas.openxmlformats.org/officeDocument/2006/relationships/slideLayout" Target="../slideLayouts/slideLayout970.xml"/><Relationship Id="rId21" Type="http://schemas.openxmlformats.org/officeDocument/2006/relationships/slideLayout" Target="../slideLayouts/slideLayout965.xml"/><Relationship Id="rId42" Type="http://schemas.openxmlformats.org/officeDocument/2006/relationships/slideLayout" Target="../slideLayouts/slideLayout986.xml"/><Relationship Id="rId47" Type="http://schemas.openxmlformats.org/officeDocument/2006/relationships/slideLayout" Target="../slideLayouts/slideLayout991.xml"/><Relationship Id="rId63" Type="http://schemas.openxmlformats.org/officeDocument/2006/relationships/slideLayout" Target="../slideLayouts/slideLayout1007.xml"/><Relationship Id="rId68" Type="http://schemas.openxmlformats.org/officeDocument/2006/relationships/slideLayout" Target="../slideLayouts/slideLayout1012.xml"/><Relationship Id="rId16" Type="http://schemas.openxmlformats.org/officeDocument/2006/relationships/slideLayout" Target="../slideLayouts/slideLayout960.xml"/><Relationship Id="rId11" Type="http://schemas.openxmlformats.org/officeDocument/2006/relationships/slideLayout" Target="../slideLayouts/slideLayout955.xml"/><Relationship Id="rId32" Type="http://schemas.openxmlformats.org/officeDocument/2006/relationships/slideLayout" Target="../slideLayouts/slideLayout976.xml"/><Relationship Id="rId37" Type="http://schemas.openxmlformats.org/officeDocument/2006/relationships/slideLayout" Target="../slideLayouts/slideLayout981.xml"/><Relationship Id="rId53" Type="http://schemas.openxmlformats.org/officeDocument/2006/relationships/slideLayout" Target="../slideLayouts/slideLayout997.xml"/><Relationship Id="rId58" Type="http://schemas.openxmlformats.org/officeDocument/2006/relationships/slideLayout" Target="../slideLayouts/slideLayout1002.xml"/><Relationship Id="rId74" Type="http://schemas.openxmlformats.org/officeDocument/2006/relationships/slideLayout" Target="../slideLayouts/slideLayout1018.xml"/><Relationship Id="rId79" Type="http://schemas.openxmlformats.org/officeDocument/2006/relationships/image" Target="../media/image41.png"/><Relationship Id="rId5" Type="http://schemas.openxmlformats.org/officeDocument/2006/relationships/slideLayout" Target="../slideLayouts/slideLayout949.xml"/><Relationship Id="rId61" Type="http://schemas.openxmlformats.org/officeDocument/2006/relationships/slideLayout" Target="../slideLayouts/slideLayout1005.xml"/><Relationship Id="rId82" Type="http://schemas.openxmlformats.org/officeDocument/2006/relationships/image" Target="../media/image44.svg"/><Relationship Id="rId19" Type="http://schemas.openxmlformats.org/officeDocument/2006/relationships/slideLayout" Target="../slideLayouts/slideLayout963.xml"/><Relationship Id="rId14" Type="http://schemas.openxmlformats.org/officeDocument/2006/relationships/slideLayout" Target="../slideLayouts/slideLayout958.xml"/><Relationship Id="rId22" Type="http://schemas.openxmlformats.org/officeDocument/2006/relationships/slideLayout" Target="../slideLayouts/slideLayout966.xml"/><Relationship Id="rId27" Type="http://schemas.openxmlformats.org/officeDocument/2006/relationships/slideLayout" Target="../slideLayouts/slideLayout971.xml"/><Relationship Id="rId30" Type="http://schemas.openxmlformats.org/officeDocument/2006/relationships/slideLayout" Target="../slideLayouts/slideLayout974.xml"/><Relationship Id="rId35" Type="http://schemas.openxmlformats.org/officeDocument/2006/relationships/slideLayout" Target="../slideLayouts/slideLayout979.xml"/><Relationship Id="rId43" Type="http://schemas.openxmlformats.org/officeDocument/2006/relationships/slideLayout" Target="../slideLayouts/slideLayout987.xml"/><Relationship Id="rId48" Type="http://schemas.openxmlformats.org/officeDocument/2006/relationships/slideLayout" Target="../slideLayouts/slideLayout992.xml"/><Relationship Id="rId56" Type="http://schemas.openxmlformats.org/officeDocument/2006/relationships/slideLayout" Target="../slideLayouts/slideLayout1000.xml"/><Relationship Id="rId64" Type="http://schemas.openxmlformats.org/officeDocument/2006/relationships/slideLayout" Target="../slideLayouts/slideLayout1008.xml"/><Relationship Id="rId69" Type="http://schemas.openxmlformats.org/officeDocument/2006/relationships/slideLayout" Target="../slideLayouts/slideLayout1013.xml"/><Relationship Id="rId77" Type="http://schemas.openxmlformats.org/officeDocument/2006/relationships/image" Target="../media/image39.png"/><Relationship Id="rId8" Type="http://schemas.openxmlformats.org/officeDocument/2006/relationships/slideLayout" Target="../slideLayouts/slideLayout952.xml"/><Relationship Id="rId51" Type="http://schemas.openxmlformats.org/officeDocument/2006/relationships/slideLayout" Target="../slideLayouts/slideLayout995.xml"/><Relationship Id="rId72" Type="http://schemas.openxmlformats.org/officeDocument/2006/relationships/slideLayout" Target="../slideLayouts/slideLayout1016.xml"/><Relationship Id="rId80" Type="http://schemas.openxmlformats.org/officeDocument/2006/relationships/image" Target="../media/image42.svg"/><Relationship Id="rId3" Type="http://schemas.openxmlformats.org/officeDocument/2006/relationships/slideLayout" Target="../slideLayouts/slideLayout947.xml"/><Relationship Id="rId12" Type="http://schemas.openxmlformats.org/officeDocument/2006/relationships/slideLayout" Target="../slideLayouts/slideLayout956.xml"/><Relationship Id="rId17" Type="http://schemas.openxmlformats.org/officeDocument/2006/relationships/slideLayout" Target="../slideLayouts/slideLayout961.xml"/><Relationship Id="rId25" Type="http://schemas.openxmlformats.org/officeDocument/2006/relationships/slideLayout" Target="../slideLayouts/slideLayout969.xml"/><Relationship Id="rId33" Type="http://schemas.openxmlformats.org/officeDocument/2006/relationships/slideLayout" Target="../slideLayouts/slideLayout977.xml"/><Relationship Id="rId38" Type="http://schemas.openxmlformats.org/officeDocument/2006/relationships/slideLayout" Target="../slideLayouts/slideLayout982.xml"/><Relationship Id="rId46" Type="http://schemas.openxmlformats.org/officeDocument/2006/relationships/slideLayout" Target="../slideLayouts/slideLayout990.xml"/><Relationship Id="rId59" Type="http://schemas.openxmlformats.org/officeDocument/2006/relationships/slideLayout" Target="../slideLayouts/slideLayout1003.xml"/><Relationship Id="rId67" Type="http://schemas.openxmlformats.org/officeDocument/2006/relationships/slideLayout" Target="../slideLayouts/slideLayout1011.xml"/><Relationship Id="rId20" Type="http://schemas.openxmlformats.org/officeDocument/2006/relationships/slideLayout" Target="../slideLayouts/slideLayout964.xml"/><Relationship Id="rId41" Type="http://schemas.openxmlformats.org/officeDocument/2006/relationships/slideLayout" Target="../slideLayouts/slideLayout985.xml"/><Relationship Id="rId54" Type="http://schemas.openxmlformats.org/officeDocument/2006/relationships/slideLayout" Target="../slideLayouts/slideLayout998.xml"/><Relationship Id="rId62" Type="http://schemas.openxmlformats.org/officeDocument/2006/relationships/slideLayout" Target="../slideLayouts/slideLayout1006.xml"/><Relationship Id="rId70" Type="http://schemas.openxmlformats.org/officeDocument/2006/relationships/slideLayout" Target="../slideLayouts/slideLayout1014.xml"/><Relationship Id="rId75" Type="http://schemas.openxmlformats.org/officeDocument/2006/relationships/slideLayout" Target="../slideLayouts/slideLayout1019.xml"/><Relationship Id="rId1" Type="http://schemas.openxmlformats.org/officeDocument/2006/relationships/slideLayout" Target="../slideLayouts/slideLayout945.xml"/><Relationship Id="rId6" Type="http://schemas.openxmlformats.org/officeDocument/2006/relationships/slideLayout" Target="../slideLayouts/slideLayout950.xml"/><Relationship Id="rId15" Type="http://schemas.openxmlformats.org/officeDocument/2006/relationships/slideLayout" Target="../slideLayouts/slideLayout959.xml"/><Relationship Id="rId23" Type="http://schemas.openxmlformats.org/officeDocument/2006/relationships/slideLayout" Target="../slideLayouts/slideLayout967.xml"/><Relationship Id="rId28" Type="http://schemas.openxmlformats.org/officeDocument/2006/relationships/slideLayout" Target="../slideLayouts/slideLayout972.xml"/><Relationship Id="rId36" Type="http://schemas.openxmlformats.org/officeDocument/2006/relationships/slideLayout" Target="../slideLayouts/slideLayout980.xml"/><Relationship Id="rId49" Type="http://schemas.openxmlformats.org/officeDocument/2006/relationships/slideLayout" Target="../slideLayouts/slideLayout993.xml"/><Relationship Id="rId57" Type="http://schemas.openxmlformats.org/officeDocument/2006/relationships/slideLayout" Target="../slideLayouts/slideLayout1001.xml"/><Relationship Id="rId10" Type="http://schemas.openxmlformats.org/officeDocument/2006/relationships/slideLayout" Target="../slideLayouts/slideLayout954.xml"/><Relationship Id="rId31" Type="http://schemas.openxmlformats.org/officeDocument/2006/relationships/slideLayout" Target="../slideLayouts/slideLayout975.xml"/><Relationship Id="rId44" Type="http://schemas.openxmlformats.org/officeDocument/2006/relationships/slideLayout" Target="../slideLayouts/slideLayout988.xml"/><Relationship Id="rId52" Type="http://schemas.openxmlformats.org/officeDocument/2006/relationships/slideLayout" Target="../slideLayouts/slideLayout996.xml"/><Relationship Id="rId60" Type="http://schemas.openxmlformats.org/officeDocument/2006/relationships/slideLayout" Target="../slideLayouts/slideLayout1004.xml"/><Relationship Id="rId65" Type="http://schemas.openxmlformats.org/officeDocument/2006/relationships/slideLayout" Target="../slideLayouts/slideLayout1009.xml"/><Relationship Id="rId73" Type="http://schemas.openxmlformats.org/officeDocument/2006/relationships/slideLayout" Target="../slideLayouts/slideLayout1017.xml"/><Relationship Id="rId78" Type="http://schemas.openxmlformats.org/officeDocument/2006/relationships/image" Target="../media/image40.svg"/><Relationship Id="rId81" Type="http://schemas.openxmlformats.org/officeDocument/2006/relationships/image" Target="../media/image43.png"/><Relationship Id="rId4" Type="http://schemas.openxmlformats.org/officeDocument/2006/relationships/slideLayout" Target="../slideLayouts/slideLayout948.xml"/><Relationship Id="rId9" Type="http://schemas.openxmlformats.org/officeDocument/2006/relationships/slideLayout" Target="../slideLayouts/slideLayout953.xml"/><Relationship Id="rId13" Type="http://schemas.openxmlformats.org/officeDocument/2006/relationships/slideLayout" Target="../slideLayouts/slideLayout957.xml"/><Relationship Id="rId18" Type="http://schemas.openxmlformats.org/officeDocument/2006/relationships/slideLayout" Target="../slideLayouts/slideLayout962.xml"/><Relationship Id="rId39" Type="http://schemas.openxmlformats.org/officeDocument/2006/relationships/slideLayout" Target="../slideLayouts/slideLayout983.xml"/><Relationship Id="rId34" Type="http://schemas.openxmlformats.org/officeDocument/2006/relationships/slideLayout" Target="../slideLayouts/slideLayout978.xml"/><Relationship Id="rId50" Type="http://schemas.openxmlformats.org/officeDocument/2006/relationships/slideLayout" Target="../slideLayouts/slideLayout994.xml"/><Relationship Id="rId55" Type="http://schemas.openxmlformats.org/officeDocument/2006/relationships/slideLayout" Target="../slideLayouts/slideLayout999.xml"/><Relationship Id="rId76" Type="http://schemas.openxmlformats.org/officeDocument/2006/relationships/theme" Target="../theme/theme20.xml"/><Relationship Id="rId7" Type="http://schemas.openxmlformats.org/officeDocument/2006/relationships/slideLayout" Target="../slideLayouts/slideLayout951.xml"/><Relationship Id="rId71" Type="http://schemas.openxmlformats.org/officeDocument/2006/relationships/slideLayout" Target="../slideLayouts/slideLayout1015.xml"/><Relationship Id="rId2" Type="http://schemas.openxmlformats.org/officeDocument/2006/relationships/slideLayout" Target="../slideLayouts/slideLayout946.xml"/><Relationship Id="rId29" Type="http://schemas.openxmlformats.org/officeDocument/2006/relationships/slideLayout" Target="../slideLayouts/slideLayout973.xml"/><Relationship Id="rId24" Type="http://schemas.openxmlformats.org/officeDocument/2006/relationships/slideLayout" Target="../slideLayouts/slideLayout968.xml"/><Relationship Id="rId40" Type="http://schemas.openxmlformats.org/officeDocument/2006/relationships/slideLayout" Target="../slideLayouts/slideLayout984.xml"/><Relationship Id="rId45" Type="http://schemas.openxmlformats.org/officeDocument/2006/relationships/slideLayout" Target="../slideLayouts/slideLayout989.xml"/><Relationship Id="rId66" Type="http://schemas.openxmlformats.org/officeDocument/2006/relationships/slideLayout" Target="../slideLayouts/slideLayout1010.xml"/></Relationships>
</file>

<file path=ppt/slideMasters/_rels/slideMaster21.xml.rels><?xml version="1.0" encoding="UTF-8" standalone="yes"?>
<Relationships xmlns="http://schemas.openxmlformats.org/package/2006/relationships"><Relationship Id="rId26" Type="http://schemas.openxmlformats.org/officeDocument/2006/relationships/slideLayout" Target="../slideLayouts/slideLayout1045.xml"/><Relationship Id="rId21" Type="http://schemas.openxmlformats.org/officeDocument/2006/relationships/slideLayout" Target="../slideLayouts/slideLayout1040.xml"/><Relationship Id="rId42" Type="http://schemas.openxmlformats.org/officeDocument/2006/relationships/slideLayout" Target="../slideLayouts/slideLayout1061.xml"/><Relationship Id="rId47" Type="http://schemas.openxmlformats.org/officeDocument/2006/relationships/slideLayout" Target="../slideLayouts/slideLayout1066.xml"/><Relationship Id="rId63" Type="http://schemas.openxmlformats.org/officeDocument/2006/relationships/slideLayout" Target="../slideLayouts/slideLayout1082.xml"/><Relationship Id="rId68" Type="http://schemas.openxmlformats.org/officeDocument/2006/relationships/slideLayout" Target="../slideLayouts/slideLayout1087.xml"/><Relationship Id="rId16" Type="http://schemas.openxmlformats.org/officeDocument/2006/relationships/slideLayout" Target="../slideLayouts/slideLayout1035.xml"/><Relationship Id="rId11" Type="http://schemas.openxmlformats.org/officeDocument/2006/relationships/slideLayout" Target="../slideLayouts/slideLayout1030.xml"/><Relationship Id="rId32" Type="http://schemas.openxmlformats.org/officeDocument/2006/relationships/slideLayout" Target="../slideLayouts/slideLayout1051.xml"/><Relationship Id="rId37" Type="http://schemas.openxmlformats.org/officeDocument/2006/relationships/slideLayout" Target="../slideLayouts/slideLayout1056.xml"/><Relationship Id="rId53" Type="http://schemas.openxmlformats.org/officeDocument/2006/relationships/slideLayout" Target="../slideLayouts/slideLayout1072.xml"/><Relationship Id="rId58" Type="http://schemas.openxmlformats.org/officeDocument/2006/relationships/slideLayout" Target="../slideLayouts/slideLayout1077.xml"/><Relationship Id="rId74" Type="http://schemas.openxmlformats.org/officeDocument/2006/relationships/slideLayout" Target="../slideLayouts/slideLayout1093.xml"/><Relationship Id="rId79" Type="http://schemas.openxmlformats.org/officeDocument/2006/relationships/image" Target="../media/image41.png"/><Relationship Id="rId5" Type="http://schemas.openxmlformats.org/officeDocument/2006/relationships/slideLayout" Target="../slideLayouts/slideLayout1024.xml"/><Relationship Id="rId61" Type="http://schemas.openxmlformats.org/officeDocument/2006/relationships/slideLayout" Target="../slideLayouts/slideLayout1080.xml"/><Relationship Id="rId82" Type="http://schemas.openxmlformats.org/officeDocument/2006/relationships/image" Target="../media/image44.svg"/><Relationship Id="rId19" Type="http://schemas.openxmlformats.org/officeDocument/2006/relationships/slideLayout" Target="../slideLayouts/slideLayout1038.xml"/><Relationship Id="rId14" Type="http://schemas.openxmlformats.org/officeDocument/2006/relationships/slideLayout" Target="../slideLayouts/slideLayout1033.xml"/><Relationship Id="rId22" Type="http://schemas.openxmlformats.org/officeDocument/2006/relationships/slideLayout" Target="../slideLayouts/slideLayout1041.xml"/><Relationship Id="rId27" Type="http://schemas.openxmlformats.org/officeDocument/2006/relationships/slideLayout" Target="../slideLayouts/slideLayout1046.xml"/><Relationship Id="rId30" Type="http://schemas.openxmlformats.org/officeDocument/2006/relationships/slideLayout" Target="../slideLayouts/slideLayout1049.xml"/><Relationship Id="rId35" Type="http://schemas.openxmlformats.org/officeDocument/2006/relationships/slideLayout" Target="../slideLayouts/slideLayout1054.xml"/><Relationship Id="rId43" Type="http://schemas.openxmlformats.org/officeDocument/2006/relationships/slideLayout" Target="../slideLayouts/slideLayout1062.xml"/><Relationship Id="rId48" Type="http://schemas.openxmlformats.org/officeDocument/2006/relationships/slideLayout" Target="../slideLayouts/slideLayout1067.xml"/><Relationship Id="rId56" Type="http://schemas.openxmlformats.org/officeDocument/2006/relationships/slideLayout" Target="../slideLayouts/slideLayout1075.xml"/><Relationship Id="rId64" Type="http://schemas.openxmlformats.org/officeDocument/2006/relationships/slideLayout" Target="../slideLayouts/slideLayout1083.xml"/><Relationship Id="rId69" Type="http://schemas.openxmlformats.org/officeDocument/2006/relationships/slideLayout" Target="../slideLayouts/slideLayout1088.xml"/><Relationship Id="rId77" Type="http://schemas.openxmlformats.org/officeDocument/2006/relationships/image" Target="../media/image39.png"/><Relationship Id="rId8" Type="http://schemas.openxmlformats.org/officeDocument/2006/relationships/slideLayout" Target="../slideLayouts/slideLayout1027.xml"/><Relationship Id="rId51" Type="http://schemas.openxmlformats.org/officeDocument/2006/relationships/slideLayout" Target="../slideLayouts/slideLayout1070.xml"/><Relationship Id="rId72" Type="http://schemas.openxmlformats.org/officeDocument/2006/relationships/slideLayout" Target="../slideLayouts/slideLayout1091.xml"/><Relationship Id="rId80" Type="http://schemas.openxmlformats.org/officeDocument/2006/relationships/image" Target="../media/image42.svg"/><Relationship Id="rId3" Type="http://schemas.openxmlformats.org/officeDocument/2006/relationships/slideLayout" Target="../slideLayouts/slideLayout1022.xml"/><Relationship Id="rId12" Type="http://schemas.openxmlformats.org/officeDocument/2006/relationships/slideLayout" Target="../slideLayouts/slideLayout1031.xml"/><Relationship Id="rId17" Type="http://schemas.openxmlformats.org/officeDocument/2006/relationships/slideLayout" Target="../slideLayouts/slideLayout1036.xml"/><Relationship Id="rId25" Type="http://schemas.openxmlformats.org/officeDocument/2006/relationships/slideLayout" Target="../slideLayouts/slideLayout1044.xml"/><Relationship Id="rId33" Type="http://schemas.openxmlformats.org/officeDocument/2006/relationships/slideLayout" Target="../slideLayouts/slideLayout1052.xml"/><Relationship Id="rId38" Type="http://schemas.openxmlformats.org/officeDocument/2006/relationships/slideLayout" Target="../slideLayouts/slideLayout1057.xml"/><Relationship Id="rId46" Type="http://schemas.openxmlformats.org/officeDocument/2006/relationships/slideLayout" Target="../slideLayouts/slideLayout1065.xml"/><Relationship Id="rId59" Type="http://schemas.openxmlformats.org/officeDocument/2006/relationships/slideLayout" Target="../slideLayouts/slideLayout1078.xml"/><Relationship Id="rId67" Type="http://schemas.openxmlformats.org/officeDocument/2006/relationships/slideLayout" Target="../slideLayouts/slideLayout1086.xml"/><Relationship Id="rId20" Type="http://schemas.openxmlformats.org/officeDocument/2006/relationships/slideLayout" Target="../slideLayouts/slideLayout1039.xml"/><Relationship Id="rId41" Type="http://schemas.openxmlformats.org/officeDocument/2006/relationships/slideLayout" Target="../slideLayouts/slideLayout1060.xml"/><Relationship Id="rId54" Type="http://schemas.openxmlformats.org/officeDocument/2006/relationships/slideLayout" Target="../slideLayouts/slideLayout1073.xml"/><Relationship Id="rId62" Type="http://schemas.openxmlformats.org/officeDocument/2006/relationships/slideLayout" Target="../slideLayouts/slideLayout1081.xml"/><Relationship Id="rId70" Type="http://schemas.openxmlformats.org/officeDocument/2006/relationships/slideLayout" Target="../slideLayouts/slideLayout1089.xml"/><Relationship Id="rId75" Type="http://schemas.openxmlformats.org/officeDocument/2006/relationships/slideLayout" Target="../slideLayouts/slideLayout1094.xml"/><Relationship Id="rId1" Type="http://schemas.openxmlformats.org/officeDocument/2006/relationships/slideLayout" Target="../slideLayouts/slideLayout1020.xml"/><Relationship Id="rId6" Type="http://schemas.openxmlformats.org/officeDocument/2006/relationships/slideLayout" Target="../slideLayouts/slideLayout1025.xml"/><Relationship Id="rId15" Type="http://schemas.openxmlformats.org/officeDocument/2006/relationships/slideLayout" Target="../slideLayouts/slideLayout1034.xml"/><Relationship Id="rId23" Type="http://schemas.openxmlformats.org/officeDocument/2006/relationships/slideLayout" Target="../slideLayouts/slideLayout1042.xml"/><Relationship Id="rId28" Type="http://schemas.openxmlformats.org/officeDocument/2006/relationships/slideLayout" Target="../slideLayouts/slideLayout1047.xml"/><Relationship Id="rId36" Type="http://schemas.openxmlformats.org/officeDocument/2006/relationships/slideLayout" Target="../slideLayouts/slideLayout1055.xml"/><Relationship Id="rId49" Type="http://schemas.openxmlformats.org/officeDocument/2006/relationships/slideLayout" Target="../slideLayouts/slideLayout1068.xml"/><Relationship Id="rId57" Type="http://schemas.openxmlformats.org/officeDocument/2006/relationships/slideLayout" Target="../slideLayouts/slideLayout1076.xml"/><Relationship Id="rId10" Type="http://schemas.openxmlformats.org/officeDocument/2006/relationships/slideLayout" Target="../slideLayouts/slideLayout1029.xml"/><Relationship Id="rId31" Type="http://schemas.openxmlformats.org/officeDocument/2006/relationships/slideLayout" Target="../slideLayouts/slideLayout1050.xml"/><Relationship Id="rId44" Type="http://schemas.openxmlformats.org/officeDocument/2006/relationships/slideLayout" Target="../slideLayouts/slideLayout1063.xml"/><Relationship Id="rId52" Type="http://schemas.openxmlformats.org/officeDocument/2006/relationships/slideLayout" Target="../slideLayouts/slideLayout1071.xml"/><Relationship Id="rId60" Type="http://schemas.openxmlformats.org/officeDocument/2006/relationships/slideLayout" Target="../slideLayouts/slideLayout1079.xml"/><Relationship Id="rId65" Type="http://schemas.openxmlformats.org/officeDocument/2006/relationships/slideLayout" Target="../slideLayouts/slideLayout1084.xml"/><Relationship Id="rId73" Type="http://schemas.openxmlformats.org/officeDocument/2006/relationships/slideLayout" Target="../slideLayouts/slideLayout1092.xml"/><Relationship Id="rId78" Type="http://schemas.openxmlformats.org/officeDocument/2006/relationships/image" Target="../media/image40.svg"/><Relationship Id="rId81" Type="http://schemas.openxmlformats.org/officeDocument/2006/relationships/image" Target="../media/image43.png"/><Relationship Id="rId4" Type="http://schemas.openxmlformats.org/officeDocument/2006/relationships/slideLayout" Target="../slideLayouts/slideLayout1023.xml"/><Relationship Id="rId9" Type="http://schemas.openxmlformats.org/officeDocument/2006/relationships/slideLayout" Target="../slideLayouts/slideLayout1028.xml"/><Relationship Id="rId13" Type="http://schemas.openxmlformats.org/officeDocument/2006/relationships/slideLayout" Target="../slideLayouts/slideLayout1032.xml"/><Relationship Id="rId18" Type="http://schemas.openxmlformats.org/officeDocument/2006/relationships/slideLayout" Target="../slideLayouts/slideLayout1037.xml"/><Relationship Id="rId39" Type="http://schemas.openxmlformats.org/officeDocument/2006/relationships/slideLayout" Target="../slideLayouts/slideLayout1058.xml"/><Relationship Id="rId34" Type="http://schemas.openxmlformats.org/officeDocument/2006/relationships/slideLayout" Target="../slideLayouts/slideLayout1053.xml"/><Relationship Id="rId50" Type="http://schemas.openxmlformats.org/officeDocument/2006/relationships/slideLayout" Target="../slideLayouts/slideLayout1069.xml"/><Relationship Id="rId55" Type="http://schemas.openxmlformats.org/officeDocument/2006/relationships/slideLayout" Target="../slideLayouts/slideLayout1074.xml"/><Relationship Id="rId76" Type="http://schemas.openxmlformats.org/officeDocument/2006/relationships/theme" Target="../theme/theme21.xml"/><Relationship Id="rId7" Type="http://schemas.openxmlformats.org/officeDocument/2006/relationships/slideLayout" Target="../slideLayouts/slideLayout1026.xml"/><Relationship Id="rId71" Type="http://schemas.openxmlformats.org/officeDocument/2006/relationships/slideLayout" Target="../slideLayouts/slideLayout1090.xml"/><Relationship Id="rId2" Type="http://schemas.openxmlformats.org/officeDocument/2006/relationships/slideLayout" Target="../slideLayouts/slideLayout1021.xml"/><Relationship Id="rId29" Type="http://schemas.openxmlformats.org/officeDocument/2006/relationships/slideLayout" Target="../slideLayouts/slideLayout1048.xml"/><Relationship Id="rId24" Type="http://schemas.openxmlformats.org/officeDocument/2006/relationships/slideLayout" Target="../slideLayouts/slideLayout1043.xml"/><Relationship Id="rId40" Type="http://schemas.openxmlformats.org/officeDocument/2006/relationships/slideLayout" Target="../slideLayouts/slideLayout1059.xml"/><Relationship Id="rId45" Type="http://schemas.openxmlformats.org/officeDocument/2006/relationships/slideLayout" Target="../slideLayouts/slideLayout1064.xml"/><Relationship Id="rId66" Type="http://schemas.openxmlformats.org/officeDocument/2006/relationships/slideLayout" Target="../slideLayouts/slideLayout1085.xml"/></Relationships>
</file>

<file path=ppt/slideMasters/_rels/slideMaster22.xml.rels><?xml version="1.0" encoding="UTF-8" standalone="yes"?>
<Relationships xmlns="http://schemas.openxmlformats.org/package/2006/relationships"><Relationship Id="rId26" Type="http://schemas.openxmlformats.org/officeDocument/2006/relationships/slideLayout" Target="../slideLayouts/slideLayout1120.xml"/><Relationship Id="rId21" Type="http://schemas.openxmlformats.org/officeDocument/2006/relationships/slideLayout" Target="../slideLayouts/slideLayout1115.xml"/><Relationship Id="rId42" Type="http://schemas.openxmlformats.org/officeDocument/2006/relationships/slideLayout" Target="../slideLayouts/slideLayout1136.xml"/><Relationship Id="rId47" Type="http://schemas.openxmlformats.org/officeDocument/2006/relationships/slideLayout" Target="../slideLayouts/slideLayout1141.xml"/><Relationship Id="rId63" Type="http://schemas.openxmlformats.org/officeDocument/2006/relationships/slideLayout" Target="../slideLayouts/slideLayout1157.xml"/><Relationship Id="rId68" Type="http://schemas.openxmlformats.org/officeDocument/2006/relationships/slideLayout" Target="../slideLayouts/slideLayout1162.xml"/><Relationship Id="rId16" Type="http://schemas.openxmlformats.org/officeDocument/2006/relationships/slideLayout" Target="../slideLayouts/slideLayout1110.xml"/><Relationship Id="rId11" Type="http://schemas.openxmlformats.org/officeDocument/2006/relationships/slideLayout" Target="../slideLayouts/slideLayout1105.xml"/><Relationship Id="rId32" Type="http://schemas.openxmlformats.org/officeDocument/2006/relationships/slideLayout" Target="../slideLayouts/slideLayout1126.xml"/><Relationship Id="rId37" Type="http://schemas.openxmlformats.org/officeDocument/2006/relationships/slideLayout" Target="../slideLayouts/slideLayout1131.xml"/><Relationship Id="rId53" Type="http://schemas.openxmlformats.org/officeDocument/2006/relationships/slideLayout" Target="../slideLayouts/slideLayout1147.xml"/><Relationship Id="rId58" Type="http://schemas.openxmlformats.org/officeDocument/2006/relationships/slideLayout" Target="../slideLayouts/slideLayout1152.xml"/><Relationship Id="rId74" Type="http://schemas.openxmlformats.org/officeDocument/2006/relationships/slideLayout" Target="../slideLayouts/slideLayout1168.xml"/><Relationship Id="rId79" Type="http://schemas.openxmlformats.org/officeDocument/2006/relationships/image" Target="../media/image41.png"/><Relationship Id="rId5" Type="http://schemas.openxmlformats.org/officeDocument/2006/relationships/slideLayout" Target="../slideLayouts/slideLayout1099.xml"/><Relationship Id="rId61" Type="http://schemas.openxmlformats.org/officeDocument/2006/relationships/slideLayout" Target="../slideLayouts/slideLayout1155.xml"/><Relationship Id="rId82" Type="http://schemas.openxmlformats.org/officeDocument/2006/relationships/image" Target="../media/image44.svg"/><Relationship Id="rId19" Type="http://schemas.openxmlformats.org/officeDocument/2006/relationships/slideLayout" Target="../slideLayouts/slideLayout1113.xml"/><Relationship Id="rId14" Type="http://schemas.openxmlformats.org/officeDocument/2006/relationships/slideLayout" Target="../slideLayouts/slideLayout1108.xml"/><Relationship Id="rId22" Type="http://schemas.openxmlformats.org/officeDocument/2006/relationships/slideLayout" Target="../slideLayouts/slideLayout1116.xml"/><Relationship Id="rId27" Type="http://schemas.openxmlformats.org/officeDocument/2006/relationships/slideLayout" Target="../slideLayouts/slideLayout1121.xml"/><Relationship Id="rId30" Type="http://schemas.openxmlformats.org/officeDocument/2006/relationships/slideLayout" Target="../slideLayouts/slideLayout1124.xml"/><Relationship Id="rId35" Type="http://schemas.openxmlformats.org/officeDocument/2006/relationships/slideLayout" Target="../slideLayouts/slideLayout1129.xml"/><Relationship Id="rId43" Type="http://schemas.openxmlformats.org/officeDocument/2006/relationships/slideLayout" Target="../slideLayouts/slideLayout1137.xml"/><Relationship Id="rId48" Type="http://schemas.openxmlformats.org/officeDocument/2006/relationships/slideLayout" Target="../slideLayouts/slideLayout1142.xml"/><Relationship Id="rId56" Type="http://schemas.openxmlformats.org/officeDocument/2006/relationships/slideLayout" Target="../slideLayouts/slideLayout1150.xml"/><Relationship Id="rId64" Type="http://schemas.openxmlformats.org/officeDocument/2006/relationships/slideLayout" Target="../slideLayouts/slideLayout1158.xml"/><Relationship Id="rId69" Type="http://schemas.openxmlformats.org/officeDocument/2006/relationships/slideLayout" Target="../slideLayouts/slideLayout1163.xml"/><Relationship Id="rId77" Type="http://schemas.openxmlformats.org/officeDocument/2006/relationships/image" Target="../media/image39.png"/><Relationship Id="rId8" Type="http://schemas.openxmlformats.org/officeDocument/2006/relationships/slideLayout" Target="../slideLayouts/slideLayout1102.xml"/><Relationship Id="rId51" Type="http://schemas.openxmlformats.org/officeDocument/2006/relationships/slideLayout" Target="../slideLayouts/slideLayout1145.xml"/><Relationship Id="rId72" Type="http://schemas.openxmlformats.org/officeDocument/2006/relationships/slideLayout" Target="../slideLayouts/slideLayout1166.xml"/><Relationship Id="rId80" Type="http://schemas.openxmlformats.org/officeDocument/2006/relationships/image" Target="../media/image42.svg"/><Relationship Id="rId3" Type="http://schemas.openxmlformats.org/officeDocument/2006/relationships/slideLayout" Target="../slideLayouts/slideLayout1097.xml"/><Relationship Id="rId12" Type="http://schemas.openxmlformats.org/officeDocument/2006/relationships/slideLayout" Target="../slideLayouts/slideLayout1106.xml"/><Relationship Id="rId17" Type="http://schemas.openxmlformats.org/officeDocument/2006/relationships/slideLayout" Target="../slideLayouts/slideLayout1111.xml"/><Relationship Id="rId25" Type="http://schemas.openxmlformats.org/officeDocument/2006/relationships/slideLayout" Target="../slideLayouts/slideLayout1119.xml"/><Relationship Id="rId33" Type="http://schemas.openxmlformats.org/officeDocument/2006/relationships/slideLayout" Target="../slideLayouts/slideLayout1127.xml"/><Relationship Id="rId38" Type="http://schemas.openxmlformats.org/officeDocument/2006/relationships/slideLayout" Target="../slideLayouts/slideLayout1132.xml"/><Relationship Id="rId46" Type="http://schemas.openxmlformats.org/officeDocument/2006/relationships/slideLayout" Target="../slideLayouts/slideLayout1140.xml"/><Relationship Id="rId59" Type="http://schemas.openxmlformats.org/officeDocument/2006/relationships/slideLayout" Target="../slideLayouts/slideLayout1153.xml"/><Relationship Id="rId67" Type="http://schemas.openxmlformats.org/officeDocument/2006/relationships/slideLayout" Target="../slideLayouts/slideLayout1161.xml"/><Relationship Id="rId20" Type="http://schemas.openxmlformats.org/officeDocument/2006/relationships/slideLayout" Target="../slideLayouts/slideLayout1114.xml"/><Relationship Id="rId41" Type="http://schemas.openxmlformats.org/officeDocument/2006/relationships/slideLayout" Target="../slideLayouts/slideLayout1135.xml"/><Relationship Id="rId54" Type="http://schemas.openxmlformats.org/officeDocument/2006/relationships/slideLayout" Target="../slideLayouts/slideLayout1148.xml"/><Relationship Id="rId62" Type="http://schemas.openxmlformats.org/officeDocument/2006/relationships/slideLayout" Target="../slideLayouts/slideLayout1156.xml"/><Relationship Id="rId70" Type="http://schemas.openxmlformats.org/officeDocument/2006/relationships/slideLayout" Target="../slideLayouts/slideLayout1164.xml"/><Relationship Id="rId75" Type="http://schemas.openxmlformats.org/officeDocument/2006/relationships/slideLayout" Target="../slideLayouts/slideLayout1169.xml"/><Relationship Id="rId1" Type="http://schemas.openxmlformats.org/officeDocument/2006/relationships/slideLayout" Target="../slideLayouts/slideLayout1095.xml"/><Relationship Id="rId6" Type="http://schemas.openxmlformats.org/officeDocument/2006/relationships/slideLayout" Target="../slideLayouts/slideLayout1100.xml"/><Relationship Id="rId15" Type="http://schemas.openxmlformats.org/officeDocument/2006/relationships/slideLayout" Target="../slideLayouts/slideLayout1109.xml"/><Relationship Id="rId23" Type="http://schemas.openxmlformats.org/officeDocument/2006/relationships/slideLayout" Target="../slideLayouts/slideLayout1117.xml"/><Relationship Id="rId28" Type="http://schemas.openxmlformats.org/officeDocument/2006/relationships/slideLayout" Target="../slideLayouts/slideLayout1122.xml"/><Relationship Id="rId36" Type="http://schemas.openxmlformats.org/officeDocument/2006/relationships/slideLayout" Target="../slideLayouts/slideLayout1130.xml"/><Relationship Id="rId49" Type="http://schemas.openxmlformats.org/officeDocument/2006/relationships/slideLayout" Target="../slideLayouts/slideLayout1143.xml"/><Relationship Id="rId57" Type="http://schemas.openxmlformats.org/officeDocument/2006/relationships/slideLayout" Target="../slideLayouts/slideLayout1151.xml"/><Relationship Id="rId10" Type="http://schemas.openxmlformats.org/officeDocument/2006/relationships/slideLayout" Target="../slideLayouts/slideLayout1104.xml"/><Relationship Id="rId31" Type="http://schemas.openxmlformats.org/officeDocument/2006/relationships/slideLayout" Target="../slideLayouts/slideLayout1125.xml"/><Relationship Id="rId44" Type="http://schemas.openxmlformats.org/officeDocument/2006/relationships/slideLayout" Target="../slideLayouts/slideLayout1138.xml"/><Relationship Id="rId52" Type="http://schemas.openxmlformats.org/officeDocument/2006/relationships/slideLayout" Target="../slideLayouts/slideLayout1146.xml"/><Relationship Id="rId60" Type="http://schemas.openxmlformats.org/officeDocument/2006/relationships/slideLayout" Target="../slideLayouts/slideLayout1154.xml"/><Relationship Id="rId65" Type="http://schemas.openxmlformats.org/officeDocument/2006/relationships/slideLayout" Target="../slideLayouts/slideLayout1159.xml"/><Relationship Id="rId73" Type="http://schemas.openxmlformats.org/officeDocument/2006/relationships/slideLayout" Target="../slideLayouts/slideLayout1167.xml"/><Relationship Id="rId78" Type="http://schemas.openxmlformats.org/officeDocument/2006/relationships/image" Target="../media/image40.svg"/><Relationship Id="rId81" Type="http://schemas.openxmlformats.org/officeDocument/2006/relationships/image" Target="../media/image43.png"/><Relationship Id="rId4" Type="http://schemas.openxmlformats.org/officeDocument/2006/relationships/slideLayout" Target="../slideLayouts/slideLayout1098.xml"/><Relationship Id="rId9" Type="http://schemas.openxmlformats.org/officeDocument/2006/relationships/slideLayout" Target="../slideLayouts/slideLayout1103.xml"/><Relationship Id="rId13" Type="http://schemas.openxmlformats.org/officeDocument/2006/relationships/slideLayout" Target="../slideLayouts/slideLayout1107.xml"/><Relationship Id="rId18" Type="http://schemas.openxmlformats.org/officeDocument/2006/relationships/slideLayout" Target="../slideLayouts/slideLayout1112.xml"/><Relationship Id="rId39" Type="http://schemas.openxmlformats.org/officeDocument/2006/relationships/slideLayout" Target="../slideLayouts/slideLayout1133.xml"/><Relationship Id="rId34" Type="http://schemas.openxmlformats.org/officeDocument/2006/relationships/slideLayout" Target="../slideLayouts/slideLayout1128.xml"/><Relationship Id="rId50" Type="http://schemas.openxmlformats.org/officeDocument/2006/relationships/slideLayout" Target="../slideLayouts/slideLayout1144.xml"/><Relationship Id="rId55" Type="http://schemas.openxmlformats.org/officeDocument/2006/relationships/slideLayout" Target="../slideLayouts/slideLayout1149.xml"/><Relationship Id="rId76" Type="http://schemas.openxmlformats.org/officeDocument/2006/relationships/theme" Target="../theme/theme22.xml"/><Relationship Id="rId7" Type="http://schemas.openxmlformats.org/officeDocument/2006/relationships/slideLayout" Target="../slideLayouts/slideLayout1101.xml"/><Relationship Id="rId71" Type="http://schemas.openxmlformats.org/officeDocument/2006/relationships/slideLayout" Target="../slideLayouts/slideLayout1165.xml"/><Relationship Id="rId2" Type="http://schemas.openxmlformats.org/officeDocument/2006/relationships/slideLayout" Target="../slideLayouts/slideLayout1096.xml"/><Relationship Id="rId29" Type="http://schemas.openxmlformats.org/officeDocument/2006/relationships/slideLayout" Target="../slideLayouts/slideLayout1123.xml"/><Relationship Id="rId24" Type="http://schemas.openxmlformats.org/officeDocument/2006/relationships/slideLayout" Target="../slideLayouts/slideLayout1118.xml"/><Relationship Id="rId40" Type="http://schemas.openxmlformats.org/officeDocument/2006/relationships/slideLayout" Target="../slideLayouts/slideLayout1134.xml"/><Relationship Id="rId45" Type="http://schemas.openxmlformats.org/officeDocument/2006/relationships/slideLayout" Target="../slideLayouts/slideLayout1139.xml"/><Relationship Id="rId66" Type="http://schemas.openxmlformats.org/officeDocument/2006/relationships/slideLayout" Target="../slideLayouts/slideLayout1160.xml"/></Relationships>
</file>

<file path=ppt/slideMasters/_rels/slideMaster23.xml.rels><?xml version="1.0" encoding="UTF-8" standalone="yes"?>
<Relationships xmlns="http://schemas.openxmlformats.org/package/2006/relationships"><Relationship Id="rId26" Type="http://schemas.openxmlformats.org/officeDocument/2006/relationships/slideLayout" Target="../slideLayouts/slideLayout1195.xml"/><Relationship Id="rId21" Type="http://schemas.openxmlformats.org/officeDocument/2006/relationships/slideLayout" Target="../slideLayouts/slideLayout1190.xml"/><Relationship Id="rId42" Type="http://schemas.openxmlformats.org/officeDocument/2006/relationships/slideLayout" Target="../slideLayouts/slideLayout1211.xml"/><Relationship Id="rId47" Type="http://schemas.openxmlformats.org/officeDocument/2006/relationships/slideLayout" Target="../slideLayouts/slideLayout1216.xml"/><Relationship Id="rId63" Type="http://schemas.openxmlformats.org/officeDocument/2006/relationships/slideLayout" Target="../slideLayouts/slideLayout1232.xml"/><Relationship Id="rId68" Type="http://schemas.openxmlformats.org/officeDocument/2006/relationships/slideLayout" Target="../slideLayouts/slideLayout1237.xml"/><Relationship Id="rId16" Type="http://schemas.openxmlformats.org/officeDocument/2006/relationships/slideLayout" Target="../slideLayouts/slideLayout1185.xml"/><Relationship Id="rId11" Type="http://schemas.openxmlformats.org/officeDocument/2006/relationships/slideLayout" Target="../slideLayouts/slideLayout1180.xml"/><Relationship Id="rId32" Type="http://schemas.openxmlformats.org/officeDocument/2006/relationships/slideLayout" Target="../slideLayouts/slideLayout1201.xml"/><Relationship Id="rId37" Type="http://schemas.openxmlformats.org/officeDocument/2006/relationships/slideLayout" Target="../slideLayouts/slideLayout1206.xml"/><Relationship Id="rId53" Type="http://schemas.openxmlformats.org/officeDocument/2006/relationships/slideLayout" Target="../slideLayouts/slideLayout1222.xml"/><Relationship Id="rId58" Type="http://schemas.openxmlformats.org/officeDocument/2006/relationships/slideLayout" Target="../slideLayouts/slideLayout1227.xml"/><Relationship Id="rId74" Type="http://schemas.openxmlformats.org/officeDocument/2006/relationships/slideLayout" Target="../slideLayouts/slideLayout1243.xml"/><Relationship Id="rId79" Type="http://schemas.openxmlformats.org/officeDocument/2006/relationships/image" Target="../media/image41.png"/><Relationship Id="rId5" Type="http://schemas.openxmlformats.org/officeDocument/2006/relationships/slideLayout" Target="../slideLayouts/slideLayout1174.xml"/><Relationship Id="rId61" Type="http://schemas.openxmlformats.org/officeDocument/2006/relationships/slideLayout" Target="../slideLayouts/slideLayout1230.xml"/><Relationship Id="rId82" Type="http://schemas.openxmlformats.org/officeDocument/2006/relationships/image" Target="../media/image44.svg"/><Relationship Id="rId19" Type="http://schemas.openxmlformats.org/officeDocument/2006/relationships/slideLayout" Target="../slideLayouts/slideLayout1188.xml"/><Relationship Id="rId14" Type="http://schemas.openxmlformats.org/officeDocument/2006/relationships/slideLayout" Target="../slideLayouts/slideLayout1183.xml"/><Relationship Id="rId22" Type="http://schemas.openxmlformats.org/officeDocument/2006/relationships/slideLayout" Target="../slideLayouts/slideLayout1191.xml"/><Relationship Id="rId27" Type="http://schemas.openxmlformats.org/officeDocument/2006/relationships/slideLayout" Target="../slideLayouts/slideLayout1196.xml"/><Relationship Id="rId30" Type="http://schemas.openxmlformats.org/officeDocument/2006/relationships/slideLayout" Target="../slideLayouts/slideLayout1199.xml"/><Relationship Id="rId35" Type="http://schemas.openxmlformats.org/officeDocument/2006/relationships/slideLayout" Target="../slideLayouts/slideLayout1204.xml"/><Relationship Id="rId43" Type="http://schemas.openxmlformats.org/officeDocument/2006/relationships/slideLayout" Target="../slideLayouts/slideLayout1212.xml"/><Relationship Id="rId48" Type="http://schemas.openxmlformats.org/officeDocument/2006/relationships/slideLayout" Target="../slideLayouts/slideLayout1217.xml"/><Relationship Id="rId56" Type="http://schemas.openxmlformats.org/officeDocument/2006/relationships/slideLayout" Target="../slideLayouts/slideLayout1225.xml"/><Relationship Id="rId64" Type="http://schemas.openxmlformats.org/officeDocument/2006/relationships/slideLayout" Target="../slideLayouts/slideLayout1233.xml"/><Relationship Id="rId69" Type="http://schemas.openxmlformats.org/officeDocument/2006/relationships/slideLayout" Target="../slideLayouts/slideLayout1238.xml"/><Relationship Id="rId77" Type="http://schemas.openxmlformats.org/officeDocument/2006/relationships/image" Target="../media/image39.png"/><Relationship Id="rId8" Type="http://schemas.openxmlformats.org/officeDocument/2006/relationships/slideLayout" Target="../slideLayouts/slideLayout1177.xml"/><Relationship Id="rId51" Type="http://schemas.openxmlformats.org/officeDocument/2006/relationships/slideLayout" Target="../slideLayouts/slideLayout1220.xml"/><Relationship Id="rId72" Type="http://schemas.openxmlformats.org/officeDocument/2006/relationships/slideLayout" Target="../slideLayouts/slideLayout1241.xml"/><Relationship Id="rId80" Type="http://schemas.openxmlformats.org/officeDocument/2006/relationships/image" Target="../media/image42.svg"/><Relationship Id="rId3" Type="http://schemas.openxmlformats.org/officeDocument/2006/relationships/slideLayout" Target="../slideLayouts/slideLayout1172.xml"/><Relationship Id="rId12" Type="http://schemas.openxmlformats.org/officeDocument/2006/relationships/slideLayout" Target="../slideLayouts/slideLayout1181.xml"/><Relationship Id="rId17" Type="http://schemas.openxmlformats.org/officeDocument/2006/relationships/slideLayout" Target="../slideLayouts/slideLayout1186.xml"/><Relationship Id="rId25" Type="http://schemas.openxmlformats.org/officeDocument/2006/relationships/slideLayout" Target="../slideLayouts/slideLayout1194.xml"/><Relationship Id="rId33" Type="http://schemas.openxmlformats.org/officeDocument/2006/relationships/slideLayout" Target="../slideLayouts/slideLayout1202.xml"/><Relationship Id="rId38" Type="http://schemas.openxmlformats.org/officeDocument/2006/relationships/slideLayout" Target="../slideLayouts/slideLayout1207.xml"/><Relationship Id="rId46" Type="http://schemas.openxmlformats.org/officeDocument/2006/relationships/slideLayout" Target="../slideLayouts/slideLayout1215.xml"/><Relationship Id="rId59" Type="http://schemas.openxmlformats.org/officeDocument/2006/relationships/slideLayout" Target="../slideLayouts/slideLayout1228.xml"/><Relationship Id="rId67" Type="http://schemas.openxmlformats.org/officeDocument/2006/relationships/slideLayout" Target="../slideLayouts/slideLayout1236.xml"/><Relationship Id="rId20" Type="http://schemas.openxmlformats.org/officeDocument/2006/relationships/slideLayout" Target="../slideLayouts/slideLayout1189.xml"/><Relationship Id="rId41" Type="http://schemas.openxmlformats.org/officeDocument/2006/relationships/slideLayout" Target="../slideLayouts/slideLayout1210.xml"/><Relationship Id="rId54" Type="http://schemas.openxmlformats.org/officeDocument/2006/relationships/slideLayout" Target="../slideLayouts/slideLayout1223.xml"/><Relationship Id="rId62" Type="http://schemas.openxmlformats.org/officeDocument/2006/relationships/slideLayout" Target="../slideLayouts/slideLayout1231.xml"/><Relationship Id="rId70" Type="http://schemas.openxmlformats.org/officeDocument/2006/relationships/slideLayout" Target="../slideLayouts/slideLayout1239.xml"/><Relationship Id="rId75" Type="http://schemas.openxmlformats.org/officeDocument/2006/relationships/slideLayout" Target="../slideLayouts/slideLayout1244.xml"/><Relationship Id="rId1" Type="http://schemas.openxmlformats.org/officeDocument/2006/relationships/slideLayout" Target="../slideLayouts/slideLayout1170.xml"/><Relationship Id="rId6" Type="http://schemas.openxmlformats.org/officeDocument/2006/relationships/slideLayout" Target="../slideLayouts/slideLayout1175.xml"/><Relationship Id="rId15" Type="http://schemas.openxmlformats.org/officeDocument/2006/relationships/slideLayout" Target="../slideLayouts/slideLayout1184.xml"/><Relationship Id="rId23" Type="http://schemas.openxmlformats.org/officeDocument/2006/relationships/slideLayout" Target="../slideLayouts/slideLayout1192.xml"/><Relationship Id="rId28" Type="http://schemas.openxmlformats.org/officeDocument/2006/relationships/slideLayout" Target="../slideLayouts/slideLayout1197.xml"/><Relationship Id="rId36" Type="http://schemas.openxmlformats.org/officeDocument/2006/relationships/slideLayout" Target="../slideLayouts/slideLayout1205.xml"/><Relationship Id="rId49" Type="http://schemas.openxmlformats.org/officeDocument/2006/relationships/slideLayout" Target="../slideLayouts/slideLayout1218.xml"/><Relationship Id="rId57" Type="http://schemas.openxmlformats.org/officeDocument/2006/relationships/slideLayout" Target="../slideLayouts/slideLayout1226.xml"/><Relationship Id="rId10" Type="http://schemas.openxmlformats.org/officeDocument/2006/relationships/slideLayout" Target="../slideLayouts/slideLayout1179.xml"/><Relationship Id="rId31" Type="http://schemas.openxmlformats.org/officeDocument/2006/relationships/slideLayout" Target="../slideLayouts/slideLayout1200.xml"/><Relationship Id="rId44" Type="http://schemas.openxmlformats.org/officeDocument/2006/relationships/slideLayout" Target="../slideLayouts/slideLayout1213.xml"/><Relationship Id="rId52" Type="http://schemas.openxmlformats.org/officeDocument/2006/relationships/slideLayout" Target="../slideLayouts/slideLayout1221.xml"/><Relationship Id="rId60" Type="http://schemas.openxmlformats.org/officeDocument/2006/relationships/slideLayout" Target="../slideLayouts/slideLayout1229.xml"/><Relationship Id="rId65" Type="http://schemas.openxmlformats.org/officeDocument/2006/relationships/slideLayout" Target="../slideLayouts/slideLayout1234.xml"/><Relationship Id="rId73" Type="http://schemas.openxmlformats.org/officeDocument/2006/relationships/slideLayout" Target="../slideLayouts/slideLayout1242.xml"/><Relationship Id="rId78" Type="http://schemas.openxmlformats.org/officeDocument/2006/relationships/image" Target="../media/image40.svg"/><Relationship Id="rId81" Type="http://schemas.openxmlformats.org/officeDocument/2006/relationships/image" Target="../media/image43.png"/><Relationship Id="rId4" Type="http://schemas.openxmlformats.org/officeDocument/2006/relationships/slideLayout" Target="../slideLayouts/slideLayout1173.xml"/><Relationship Id="rId9" Type="http://schemas.openxmlformats.org/officeDocument/2006/relationships/slideLayout" Target="../slideLayouts/slideLayout1178.xml"/><Relationship Id="rId13" Type="http://schemas.openxmlformats.org/officeDocument/2006/relationships/slideLayout" Target="../slideLayouts/slideLayout1182.xml"/><Relationship Id="rId18" Type="http://schemas.openxmlformats.org/officeDocument/2006/relationships/slideLayout" Target="../slideLayouts/slideLayout1187.xml"/><Relationship Id="rId39" Type="http://schemas.openxmlformats.org/officeDocument/2006/relationships/slideLayout" Target="../slideLayouts/slideLayout1208.xml"/><Relationship Id="rId34" Type="http://schemas.openxmlformats.org/officeDocument/2006/relationships/slideLayout" Target="../slideLayouts/slideLayout1203.xml"/><Relationship Id="rId50" Type="http://schemas.openxmlformats.org/officeDocument/2006/relationships/slideLayout" Target="../slideLayouts/slideLayout1219.xml"/><Relationship Id="rId55" Type="http://schemas.openxmlformats.org/officeDocument/2006/relationships/slideLayout" Target="../slideLayouts/slideLayout1224.xml"/><Relationship Id="rId76" Type="http://schemas.openxmlformats.org/officeDocument/2006/relationships/theme" Target="../theme/theme23.xml"/><Relationship Id="rId7" Type="http://schemas.openxmlformats.org/officeDocument/2006/relationships/slideLayout" Target="../slideLayouts/slideLayout1176.xml"/><Relationship Id="rId71" Type="http://schemas.openxmlformats.org/officeDocument/2006/relationships/slideLayout" Target="../slideLayouts/slideLayout1240.xml"/><Relationship Id="rId2" Type="http://schemas.openxmlformats.org/officeDocument/2006/relationships/slideLayout" Target="../slideLayouts/slideLayout1171.xml"/><Relationship Id="rId29" Type="http://schemas.openxmlformats.org/officeDocument/2006/relationships/slideLayout" Target="../slideLayouts/slideLayout1198.xml"/><Relationship Id="rId24" Type="http://schemas.openxmlformats.org/officeDocument/2006/relationships/slideLayout" Target="../slideLayouts/slideLayout1193.xml"/><Relationship Id="rId40" Type="http://schemas.openxmlformats.org/officeDocument/2006/relationships/slideLayout" Target="../slideLayouts/slideLayout1209.xml"/><Relationship Id="rId45" Type="http://schemas.openxmlformats.org/officeDocument/2006/relationships/slideLayout" Target="../slideLayouts/slideLayout1214.xml"/><Relationship Id="rId66" Type="http://schemas.openxmlformats.org/officeDocument/2006/relationships/slideLayout" Target="../slideLayouts/slideLayout1235.xml"/></Relationships>
</file>

<file path=ppt/slideMasters/_rels/slideMaster24.xml.rels><?xml version="1.0" encoding="UTF-8" standalone="yes"?>
<Relationships xmlns="http://schemas.openxmlformats.org/package/2006/relationships"><Relationship Id="rId26" Type="http://schemas.openxmlformats.org/officeDocument/2006/relationships/slideLayout" Target="../slideLayouts/slideLayout1270.xml"/><Relationship Id="rId21" Type="http://schemas.openxmlformats.org/officeDocument/2006/relationships/slideLayout" Target="../slideLayouts/slideLayout1265.xml"/><Relationship Id="rId42" Type="http://schemas.openxmlformats.org/officeDocument/2006/relationships/slideLayout" Target="../slideLayouts/slideLayout1286.xml"/><Relationship Id="rId47" Type="http://schemas.openxmlformats.org/officeDocument/2006/relationships/slideLayout" Target="../slideLayouts/slideLayout1291.xml"/><Relationship Id="rId63" Type="http://schemas.openxmlformats.org/officeDocument/2006/relationships/slideLayout" Target="../slideLayouts/slideLayout1307.xml"/><Relationship Id="rId68" Type="http://schemas.openxmlformats.org/officeDocument/2006/relationships/slideLayout" Target="../slideLayouts/slideLayout1312.xml"/><Relationship Id="rId16" Type="http://schemas.openxmlformats.org/officeDocument/2006/relationships/slideLayout" Target="../slideLayouts/slideLayout1260.xml"/><Relationship Id="rId11" Type="http://schemas.openxmlformats.org/officeDocument/2006/relationships/slideLayout" Target="../slideLayouts/slideLayout1255.xml"/><Relationship Id="rId32" Type="http://schemas.openxmlformats.org/officeDocument/2006/relationships/slideLayout" Target="../slideLayouts/slideLayout1276.xml"/><Relationship Id="rId37" Type="http://schemas.openxmlformats.org/officeDocument/2006/relationships/slideLayout" Target="../slideLayouts/slideLayout1281.xml"/><Relationship Id="rId53" Type="http://schemas.openxmlformats.org/officeDocument/2006/relationships/slideLayout" Target="../slideLayouts/slideLayout1297.xml"/><Relationship Id="rId58" Type="http://schemas.openxmlformats.org/officeDocument/2006/relationships/slideLayout" Target="../slideLayouts/slideLayout1302.xml"/><Relationship Id="rId74" Type="http://schemas.openxmlformats.org/officeDocument/2006/relationships/slideLayout" Target="../slideLayouts/slideLayout1318.xml"/><Relationship Id="rId79" Type="http://schemas.openxmlformats.org/officeDocument/2006/relationships/image" Target="../media/image41.png"/><Relationship Id="rId5" Type="http://schemas.openxmlformats.org/officeDocument/2006/relationships/slideLayout" Target="../slideLayouts/slideLayout1249.xml"/><Relationship Id="rId61" Type="http://schemas.openxmlformats.org/officeDocument/2006/relationships/slideLayout" Target="../slideLayouts/slideLayout1305.xml"/><Relationship Id="rId82" Type="http://schemas.openxmlformats.org/officeDocument/2006/relationships/image" Target="../media/image44.svg"/><Relationship Id="rId19" Type="http://schemas.openxmlformats.org/officeDocument/2006/relationships/slideLayout" Target="../slideLayouts/slideLayout1263.xml"/><Relationship Id="rId14" Type="http://schemas.openxmlformats.org/officeDocument/2006/relationships/slideLayout" Target="../slideLayouts/slideLayout1258.xml"/><Relationship Id="rId22" Type="http://schemas.openxmlformats.org/officeDocument/2006/relationships/slideLayout" Target="../slideLayouts/slideLayout1266.xml"/><Relationship Id="rId27" Type="http://schemas.openxmlformats.org/officeDocument/2006/relationships/slideLayout" Target="../slideLayouts/slideLayout1271.xml"/><Relationship Id="rId30" Type="http://schemas.openxmlformats.org/officeDocument/2006/relationships/slideLayout" Target="../slideLayouts/slideLayout1274.xml"/><Relationship Id="rId35" Type="http://schemas.openxmlformats.org/officeDocument/2006/relationships/slideLayout" Target="../slideLayouts/slideLayout1279.xml"/><Relationship Id="rId43" Type="http://schemas.openxmlformats.org/officeDocument/2006/relationships/slideLayout" Target="../slideLayouts/slideLayout1287.xml"/><Relationship Id="rId48" Type="http://schemas.openxmlformats.org/officeDocument/2006/relationships/slideLayout" Target="../slideLayouts/slideLayout1292.xml"/><Relationship Id="rId56" Type="http://schemas.openxmlformats.org/officeDocument/2006/relationships/slideLayout" Target="../slideLayouts/slideLayout1300.xml"/><Relationship Id="rId64" Type="http://schemas.openxmlformats.org/officeDocument/2006/relationships/slideLayout" Target="../slideLayouts/slideLayout1308.xml"/><Relationship Id="rId69" Type="http://schemas.openxmlformats.org/officeDocument/2006/relationships/slideLayout" Target="../slideLayouts/slideLayout1313.xml"/><Relationship Id="rId77" Type="http://schemas.openxmlformats.org/officeDocument/2006/relationships/image" Target="../media/image39.png"/><Relationship Id="rId8" Type="http://schemas.openxmlformats.org/officeDocument/2006/relationships/slideLayout" Target="../slideLayouts/slideLayout1252.xml"/><Relationship Id="rId51" Type="http://schemas.openxmlformats.org/officeDocument/2006/relationships/slideLayout" Target="../slideLayouts/slideLayout1295.xml"/><Relationship Id="rId72" Type="http://schemas.openxmlformats.org/officeDocument/2006/relationships/slideLayout" Target="../slideLayouts/slideLayout1316.xml"/><Relationship Id="rId80" Type="http://schemas.openxmlformats.org/officeDocument/2006/relationships/image" Target="../media/image42.svg"/><Relationship Id="rId3" Type="http://schemas.openxmlformats.org/officeDocument/2006/relationships/slideLayout" Target="../slideLayouts/slideLayout1247.xml"/><Relationship Id="rId12" Type="http://schemas.openxmlformats.org/officeDocument/2006/relationships/slideLayout" Target="../slideLayouts/slideLayout1256.xml"/><Relationship Id="rId17" Type="http://schemas.openxmlformats.org/officeDocument/2006/relationships/slideLayout" Target="../slideLayouts/slideLayout1261.xml"/><Relationship Id="rId25" Type="http://schemas.openxmlformats.org/officeDocument/2006/relationships/slideLayout" Target="../slideLayouts/slideLayout1269.xml"/><Relationship Id="rId33" Type="http://schemas.openxmlformats.org/officeDocument/2006/relationships/slideLayout" Target="../slideLayouts/slideLayout1277.xml"/><Relationship Id="rId38" Type="http://schemas.openxmlformats.org/officeDocument/2006/relationships/slideLayout" Target="../slideLayouts/slideLayout1282.xml"/><Relationship Id="rId46" Type="http://schemas.openxmlformats.org/officeDocument/2006/relationships/slideLayout" Target="../slideLayouts/slideLayout1290.xml"/><Relationship Id="rId59" Type="http://schemas.openxmlformats.org/officeDocument/2006/relationships/slideLayout" Target="../slideLayouts/slideLayout1303.xml"/><Relationship Id="rId67" Type="http://schemas.openxmlformats.org/officeDocument/2006/relationships/slideLayout" Target="../slideLayouts/slideLayout1311.xml"/><Relationship Id="rId20" Type="http://schemas.openxmlformats.org/officeDocument/2006/relationships/slideLayout" Target="../slideLayouts/slideLayout1264.xml"/><Relationship Id="rId41" Type="http://schemas.openxmlformats.org/officeDocument/2006/relationships/slideLayout" Target="../slideLayouts/slideLayout1285.xml"/><Relationship Id="rId54" Type="http://schemas.openxmlformats.org/officeDocument/2006/relationships/slideLayout" Target="../slideLayouts/slideLayout1298.xml"/><Relationship Id="rId62" Type="http://schemas.openxmlformats.org/officeDocument/2006/relationships/slideLayout" Target="../slideLayouts/slideLayout1306.xml"/><Relationship Id="rId70" Type="http://schemas.openxmlformats.org/officeDocument/2006/relationships/slideLayout" Target="../slideLayouts/slideLayout1314.xml"/><Relationship Id="rId75" Type="http://schemas.openxmlformats.org/officeDocument/2006/relationships/slideLayout" Target="../slideLayouts/slideLayout1319.xml"/><Relationship Id="rId1" Type="http://schemas.openxmlformats.org/officeDocument/2006/relationships/slideLayout" Target="../slideLayouts/slideLayout1245.xml"/><Relationship Id="rId6" Type="http://schemas.openxmlformats.org/officeDocument/2006/relationships/slideLayout" Target="../slideLayouts/slideLayout1250.xml"/><Relationship Id="rId15" Type="http://schemas.openxmlformats.org/officeDocument/2006/relationships/slideLayout" Target="../slideLayouts/slideLayout1259.xml"/><Relationship Id="rId23" Type="http://schemas.openxmlformats.org/officeDocument/2006/relationships/slideLayout" Target="../slideLayouts/slideLayout1267.xml"/><Relationship Id="rId28" Type="http://schemas.openxmlformats.org/officeDocument/2006/relationships/slideLayout" Target="../slideLayouts/slideLayout1272.xml"/><Relationship Id="rId36" Type="http://schemas.openxmlformats.org/officeDocument/2006/relationships/slideLayout" Target="../slideLayouts/slideLayout1280.xml"/><Relationship Id="rId49" Type="http://schemas.openxmlformats.org/officeDocument/2006/relationships/slideLayout" Target="../slideLayouts/slideLayout1293.xml"/><Relationship Id="rId57" Type="http://schemas.openxmlformats.org/officeDocument/2006/relationships/slideLayout" Target="../slideLayouts/slideLayout1301.xml"/><Relationship Id="rId10" Type="http://schemas.openxmlformats.org/officeDocument/2006/relationships/slideLayout" Target="../slideLayouts/slideLayout1254.xml"/><Relationship Id="rId31" Type="http://schemas.openxmlformats.org/officeDocument/2006/relationships/slideLayout" Target="../slideLayouts/slideLayout1275.xml"/><Relationship Id="rId44" Type="http://schemas.openxmlformats.org/officeDocument/2006/relationships/slideLayout" Target="../slideLayouts/slideLayout1288.xml"/><Relationship Id="rId52" Type="http://schemas.openxmlformats.org/officeDocument/2006/relationships/slideLayout" Target="../slideLayouts/slideLayout1296.xml"/><Relationship Id="rId60" Type="http://schemas.openxmlformats.org/officeDocument/2006/relationships/slideLayout" Target="../slideLayouts/slideLayout1304.xml"/><Relationship Id="rId65" Type="http://schemas.openxmlformats.org/officeDocument/2006/relationships/slideLayout" Target="../slideLayouts/slideLayout1309.xml"/><Relationship Id="rId73" Type="http://schemas.openxmlformats.org/officeDocument/2006/relationships/slideLayout" Target="../slideLayouts/slideLayout1317.xml"/><Relationship Id="rId78" Type="http://schemas.openxmlformats.org/officeDocument/2006/relationships/image" Target="../media/image40.svg"/><Relationship Id="rId81" Type="http://schemas.openxmlformats.org/officeDocument/2006/relationships/image" Target="../media/image43.png"/><Relationship Id="rId4" Type="http://schemas.openxmlformats.org/officeDocument/2006/relationships/slideLayout" Target="../slideLayouts/slideLayout1248.xml"/><Relationship Id="rId9" Type="http://schemas.openxmlformats.org/officeDocument/2006/relationships/slideLayout" Target="../slideLayouts/slideLayout1253.xml"/><Relationship Id="rId13" Type="http://schemas.openxmlformats.org/officeDocument/2006/relationships/slideLayout" Target="../slideLayouts/slideLayout1257.xml"/><Relationship Id="rId18" Type="http://schemas.openxmlformats.org/officeDocument/2006/relationships/slideLayout" Target="../slideLayouts/slideLayout1262.xml"/><Relationship Id="rId39" Type="http://schemas.openxmlformats.org/officeDocument/2006/relationships/slideLayout" Target="../slideLayouts/slideLayout1283.xml"/><Relationship Id="rId34" Type="http://schemas.openxmlformats.org/officeDocument/2006/relationships/slideLayout" Target="../slideLayouts/slideLayout1278.xml"/><Relationship Id="rId50" Type="http://schemas.openxmlformats.org/officeDocument/2006/relationships/slideLayout" Target="../slideLayouts/slideLayout1294.xml"/><Relationship Id="rId55" Type="http://schemas.openxmlformats.org/officeDocument/2006/relationships/slideLayout" Target="../slideLayouts/slideLayout1299.xml"/><Relationship Id="rId76" Type="http://schemas.openxmlformats.org/officeDocument/2006/relationships/theme" Target="../theme/theme24.xml"/><Relationship Id="rId7" Type="http://schemas.openxmlformats.org/officeDocument/2006/relationships/slideLayout" Target="../slideLayouts/slideLayout1251.xml"/><Relationship Id="rId71" Type="http://schemas.openxmlformats.org/officeDocument/2006/relationships/slideLayout" Target="../slideLayouts/slideLayout1315.xml"/><Relationship Id="rId2" Type="http://schemas.openxmlformats.org/officeDocument/2006/relationships/slideLayout" Target="../slideLayouts/slideLayout1246.xml"/><Relationship Id="rId29" Type="http://schemas.openxmlformats.org/officeDocument/2006/relationships/slideLayout" Target="../slideLayouts/slideLayout1273.xml"/><Relationship Id="rId24" Type="http://schemas.openxmlformats.org/officeDocument/2006/relationships/slideLayout" Target="../slideLayouts/slideLayout1268.xml"/><Relationship Id="rId40" Type="http://schemas.openxmlformats.org/officeDocument/2006/relationships/slideLayout" Target="../slideLayouts/slideLayout1284.xml"/><Relationship Id="rId45" Type="http://schemas.openxmlformats.org/officeDocument/2006/relationships/slideLayout" Target="../slideLayouts/slideLayout1289.xml"/><Relationship Id="rId66" Type="http://schemas.openxmlformats.org/officeDocument/2006/relationships/slideLayout" Target="../slideLayouts/slideLayout13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44.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47.xml"/><Relationship Id="rId7" Type="http://schemas.openxmlformats.org/officeDocument/2006/relationships/image" Target="../media/image26.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4.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2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29.png"/><Relationship Id="rId2" Type="http://schemas.openxmlformats.org/officeDocument/2006/relationships/slideLayout" Target="../slideLayouts/slideLayout51.xml"/><Relationship Id="rId16" Type="http://schemas.openxmlformats.org/officeDocument/2006/relationships/theme" Target="../theme/theme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image" Target="../media/image29.png"/><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theme" Target="../theme/theme6.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image" Target="../media/image37.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theme" Target="../theme/theme7.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image" Target="../media/image29.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theme" Target="../theme/theme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145.xml"/><Relationship Id="rId21" Type="http://schemas.openxmlformats.org/officeDocument/2006/relationships/slideLayout" Target="../slideLayouts/slideLayout140.xml"/><Relationship Id="rId42" Type="http://schemas.openxmlformats.org/officeDocument/2006/relationships/slideLayout" Target="../slideLayouts/slideLayout161.xml"/><Relationship Id="rId47" Type="http://schemas.openxmlformats.org/officeDocument/2006/relationships/slideLayout" Target="../slideLayouts/slideLayout166.xml"/><Relationship Id="rId63" Type="http://schemas.openxmlformats.org/officeDocument/2006/relationships/slideLayout" Target="../slideLayouts/slideLayout182.xml"/><Relationship Id="rId68" Type="http://schemas.openxmlformats.org/officeDocument/2006/relationships/slideLayout" Target="../slideLayouts/slideLayout187.xml"/><Relationship Id="rId16" Type="http://schemas.openxmlformats.org/officeDocument/2006/relationships/slideLayout" Target="../slideLayouts/slideLayout135.xml"/><Relationship Id="rId11" Type="http://schemas.openxmlformats.org/officeDocument/2006/relationships/slideLayout" Target="../slideLayouts/slideLayout130.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53" Type="http://schemas.openxmlformats.org/officeDocument/2006/relationships/slideLayout" Target="../slideLayouts/slideLayout172.xml"/><Relationship Id="rId58" Type="http://schemas.openxmlformats.org/officeDocument/2006/relationships/slideLayout" Target="../slideLayouts/slideLayout177.xml"/><Relationship Id="rId74" Type="http://schemas.openxmlformats.org/officeDocument/2006/relationships/slideLayout" Target="../slideLayouts/slideLayout193.xml"/><Relationship Id="rId79" Type="http://schemas.openxmlformats.org/officeDocument/2006/relationships/image" Target="../media/image41.png"/><Relationship Id="rId5" Type="http://schemas.openxmlformats.org/officeDocument/2006/relationships/slideLayout" Target="../slideLayouts/slideLayout124.xml"/><Relationship Id="rId61" Type="http://schemas.openxmlformats.org/officeDocument/2006/relationships/slideLayout" Target="../slideLayouts/slideLayout180.xml"/><Relationship Id="rId82" Type="http://schemas.openxmlformats.org/officeDocument/2006/relationships/image" Target="../media/image44.svg"/><Relationship Id="rId19" Type="http://schemas.openxmlformats.org/officeDocument/2006/relationships/slideLayout" Target="../slideLayouts/slideLayout13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43" Type="http://schemas.openxmlformats.org/officeDocument/2006/relationships/slideLayout" Target="../slideLayouts/slideLayout162.xml"/><Relationship Id="rId48" Type="http://schemas.openxmlformats.org/officeDocument/2006/relationships/slideLayout" Target="../slideLayouts/slideLayout167.xml"/><Relationship Id="rId56" Type="http://schemas.openxmlformats.org/officeDocument/2006/relationships/slideLayout" Target="../slideLayouts/slideLayout175.xml"/><Relationship Id="rId64" Type="http://schemas.openxmlformats.org/officeDocument/2006/relationships/slideLayout" Target="../slideLayouts/slideLayout183.xml"/><Relationship Id="rId69" Type="http://schemas.openxmlformats.org/officeDocument/2006/relationships/slideLayout" Target="../slideLayouts/slideLayout188.xml"/><Relationship Id="rId77" Type="http://schemas.openxmlformats.org/officeDocument/2006/relationships/image" Target="../media/image39.png"/><Relationship Id="rId8" Type="http://schemas.openxmlformats.org/officeDocument/2006/relationships/slideLayout" Target="../slideLayouts/slideLayout127.xml"/><Relationship Id="rId51" Type="http://schemas.openxmlformats.org/officeDocument/2006/relationships/slideLayout" Target="../slideLayouts/slideLayout170.xml"/><Relationship Id="rId72" Type="http://schemas.openxmlformats.org/officeDocument/2006/relationships/slideLayout" Target="../slideLayouts/slideLayout191.xml"/><Relationship Id="rId80" Type="http://schemas.openxmlformats.org/officeDocument/2006/relationships/image" Target="../media/image42.svg"/><Relationship Id="rId3" Type="http://schemas.openxmlformats.org/officeDocument/2006/relationships/slideLayout" Target="../slideLayouts/slideLayout122.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46" Type="http://schemas.openxmlformats.org/officeDocument/2006/relationships/slideLayout" Target="../slideLayouts/slideLayout165.xml"/><Relationship Id="rId59" Type="http://schemas.openxmlformats.org/officeDocument/2006/relationships/slideLayout" Target="../slideLayouts/slideLayout178.xml"/><Relationship Id="rId67" Type="http://schemas.openxmlformats.org/officeDocument/2006/relationships/slideLayout" Target="../slideLayouts/slideLayout186.xml"/><Relationship Id="rId20" Type="http://schemas.openxmlformats.org/officeDocument/2006/relationships/slideLayout" Target="../slideLayouts/slideLayout139.xml"/><Relationship Id="rId41" Type="http://schemas.openxmlformats.org/officeDocument/2006/relationships/slideLayout" Target="../slideLayouts/slideLayout160.xml"/><Relationship Id="rId54" Type="http://schemas.openxmlformats.org/officeDocument/2006/relationships/slideLayout" Target="../slideLayouts/slideLayout173.xml"/><Relationship Id="rId62" Type="http://schemas.openxmlformats.org/officeDocument/2006/relationships/slideLayout" Target="../slideLayouts/slideLayout181.xml"/><Relationship Id="rId70" Type="http://schemas.openxmlformats.org/officeDocument/2006/relationships/slideLayout" Target="../slideLayouts/slideLayout189.xml"/><Relationship Id="rId75" Type="http://schemas.openxmlformats.org/officeDocument/2006/relationships/slideLayout" Target="../slideLayouts/slideLayout194.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49" Type="http://schemas.openxmlformats.org/officeDocument/2006/relationships/slideLayout" Target="../slideLayouts/slideLayout168.xml"/><Relationship Id="rId57" Type="http://schemas.openxmlformats.org/officeDocument/2006/relationships/slideLayout" Target="../slideLayouts/slideLayout176.xml"/><Relationship Id="rId10" Type="http://schemas.openxmlformats.org/officeDocument/2006/relationships/slideLayout" Target="../slideLayouts/slideLayout129.xml"/><Relationship Id="rId31" Type="http://schemas.openxmlformats.org/officeDocument/2006/relationships/slideLayout" Target="../slideLayouts/slideLayout150.xml"/><Relationship Id="rId44" Type="http://schemas.openxmlformats.org/officeDocument/2006/relationships/slideLayout" Target="../slideLayouts/slideLayout163.xml"/><Relationship Id="rId52" Type="http://schemas.openxmlformats.org/officeDocument/2006/relationships/slideLayout" Target="../slideLayouts/slideLayout171.xml"/><Relationship Id="rId60" Type="http://schemas.openxmlformats.org/officeDocument/2006/relationships/slideLayout" Target="../slideLayouts/slideLayout179.xml"/><Relationship Id="rId65" Type="http://schemas.openxmlformats.org/officeDocument/2006/relationships/slideLayout" Target="../slideLayouts/slideLayout184.xml"/><Relationship Id="rId73" Type="http://schemas.openxmlformats.org/officeDocument/2006/relationships/slideLayout" Target="../slideLayouts/slideLayout192.xml"/><Relationship Id="rId78" Type="http://schemas.openxmlformats.org/officeDocument/2006/relationships/image" Target="../media/image40.svg"/><Relationship Id="rId81" Type="http://schemas.openxmlformats.org/officeDocument/2006/relationships/image" Target="../media/image43.png"/><Relationship Id="rId4" Type="http://schemas.openxmlformats.org/officeDocument/2006/relationships/slideLayout" Target="../slideLayouts/slideLayout123.xml"/><Relationship Id="rId9" Type="http://schemas.openxmlformats.org/officeDocument/2006/relationships/slideLayout" Target="../slideLayouts/slideLayout128.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9" Type="http://schemas.openxmlformats.org/officeDocument/2006/relationships/slideLayout" Target="../slideLayouts/slideLayout158.xml"/><Relationship Id="rId34" Type="http://schemas.openxmlformats.org/officeDocument/2006/relationships/slideLayout" Target="../slideLayouts/slideLayout153.xml"/><Relationship Id="rId50" Type="http://schemas.openxmlformats.org/officeDocument/2006/relationships/slideLayout" Target="../slideLayouts/slideLayout169.xml"/><Relationship Id="rId55" Type="http://schemas.openxmlformats.org/officeDocument/2006/relationships/slideLayout" Target="../slideLayouts/slideLayout174.xml"/><Relationship Id="rId76" Type="http://schemas.openxmlformats.org/officeDocument/2006/relationships/theme" Target="../theme/theme9.xml"/><Relationship Id="rId7" Type="http://schemas.openxmlformats.org/officeDocument/2006/relationships/slideLayout" Target="../slideLayouts/slideLayout126.xml"/><Relationship Id="rId71" Type="http://schemas.openxmlformats.org/officeDocument/2006/relationships/slideLayout" Target="../slideLayouts/slideLayout190.xml"/><Relationship Id="rId2" Type="http://schemas.openxmlformats.org/officeDocument/2006/relationships/slideLayout" Target="../slideLayouts/slideLayout121.xml"/><Relationship Id="rId29" Type="http://schemas.openxmlformats.org/officeDocument/2006/relationships/slideLayout" Target="../slideLayouts/slideLayout148.xml"/><Relationship Id="rId24" Type="http://schemas.openxmlformats.org/officeDocument/2006/relationships/slideLayout" Target="../slideLayouts/slideLayout143.xml"/><Relationship Id="rId40" Type="http://schemas.openxmlformats.org/officeDocument/2006/relationships/slideLayout" Target="../slideLayouts/slideLayout159.xml"/><Relationship Id="rId45" Type="http://schemas.openxmlformats.org/officeDocument/2006/relationships/slideLayout" Target="../slideLayouts/slideLayout164.xml"/><Relationship Id="rId66" Type="http://schemas.openxmlformats.org/officeDocument/2006/relationships/slideLayout" Target="../slideLayouts/slideLayout1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CCB0880-C466-FC4E-BF6D-7EF4AB522259}"/>
              </a:ext>
            </a:extLst>
          </p:cNvPr>
          <p:cNvSpPr>
            <a:spLocks noGrp="1"/>
          </p:cNvSpPr>
          <p:nvPr>
            <p:ph type="title"/>
          </p:nvPr>
        </p:nvSpPr>
        <p:spPr>
          <a:xfrm>
            <a:off x="693737" y="1117157"/>
            <a:ext cx="10802938" cy="923330"/>
          </a:xfrm>
          <a:prstGeom prst="rect">
            <a:avLst/>
          </a:prstGeom>
        </p:spPr>
        <p:txBody>
          <a:bodyPr vert="horz" lIns="251999" tIns="45720" rIns="251999" bIns="45720" rtlCol="0" anchor="t" anchorCtr="0">
            <a:spAutoFit/>
          </a:bodyPr>
          <a:lstStyle/>
          <a:p>
            <a:r>
              <a:rPr lang="fi-FI" noProof="0" dirty="0"/>
              <a:t>Lisää otsikko </a:t>
            </a:r>
            <a:br>
              <a:rPr lang="fi-FI" noProof="0" dirty="0"/>
            </a:br>
            <a:r>
              <a:rPr lang="fi-FI" noProof="0" dirty="0"/>
              <a:t>napsauttamalla</a:t>
            </a:r>
          </a:p>
        </p:txBody>
      </p:sp>
      <p:sp>
        <p:nvSpPr>
          <p:cNvPr id="3" name="Tekstin paikkamerkki 2">
            <a:extLst>
              <a:ext uri="{FF2B5EF4-FFF2-40B4-BE49-F238E27FC236}">
                <a16:creationId xmlns:a16="http://schemas.microsoft.com/office/drawing/2014/main" id="{68DE3EC8-53E8-CC40-8CEF-19E40790B70E}"/>
              </a:ext>
            </a:extLst>
          </p:cNvPr>
          <p:cNvSpPr>
            <a:spLocks noGrp="1"/>
          </p:cNvSpPr>
          <p:nvPr>
            <p:ph type="body" idx="1"/>
          </p:nvPr>
        </p:nvSpPr>
        <p:spPr>
          <a:xfrm>
            <a:off x="695325" y="2208179"/>
            <a:ext cx="10801350" cy="4029110"/>
          </a:xfrm>
          <a:prstGeom prst="rect">
            <a:avLst/>
          </a:prstGeom>
        </p:spPr>
        <p:txBody>
          <a:bodyPr vert="horz" lIns="251999" tIns="45720" rIns="251999" bIns="45720" rtlCol="0">
            <a:normAutofit/>
          </a:body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4" name="Kuva 7">
            <a:extLst>
              <a:ext uri="{FF2B5EF4-FFF2-40B4-BE49-F238E27FC236}">
                <a16:creationId xmlns:a16="http://schemas.microsoft.com/office/drawing/2014/main" id="{BFEE45BE-2B81-2DD6-78DF-A43132C34B3E}"/>
              </a:ext>
            </a:extLst>
          </p:cNvPr>
          <p:cNvPicPr>
            <a:picLocks noChangeAspect="1"/>
          </p:cNvPicPr>
          <p:nvPr userDrawn="1"/>
        </p:nvPicPr>
        <p:blipFill>
          <a:blip r:embed="rId11"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Tree>
    <p:extLst>
      <p:ext uri="{BB962C8B-B14F-4D97-AF65-F5344CB8AC3E}">
        <p14:creationId xmlns:p14="http://schemas.microsoft.com/office/powerpoint/2010/main" val="3515233357"/>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84" r:id="rId3"/>
    <p:sldLayoutId id="2147483846" r:id="rId4"/>
    <p:sldLayoutId id="2147483847" r:id="rId5"/>
    <p:sldLayoutId id="2147483845" r:id="rId6"/>
    <p:sldLayoutId id="2147483718" r:id="rId7"/>
    <p:sldLayoutId id="2147483717" r:id="rId8"/>
    <p:sldLayoutId id="2147483848" r:id="rId9"/>
  </p:sldLayoutIdLst>
  <p:hf sldNum="0" hdr="0" ftr="0" dt="0"/>
  <p:txStyles>
    <p:titleStyle>
      <a:lvl1pPr algn="l" defTabSz="914400" rtl="0" eaLnBrk="1" latinLnBrk="0" hangingPunct="1">
        <a:lnSpc>
          <a:spcPct val="90000"/>
        </a:lnSpc>
        <a:spcBef>
          <a:spcPct val="0"/>
        </a:spcBef>
        <a:buNone/>
        <a:defRPr sz="3000" b="1" i="0" kern="1200" baseline="0">
          <a:solidFill>
            <a:schemeClr val="tx1"/>
          </a:solidFill>
          <a:latin typeface="Montserrat ExtraBold" pitchFamily="2" charset="77"/>
          <a:ea typeface="Verdana" panose="020B0604030504040204" pitchFamily="34" charset="0"/>
          <a:cs typeface="Arial Black" panose="020B0A04020102020204" pitchFamily="34" charset="0"/>
        </a:defRPr>
      </a:lvl1pPr>
    </p:titleStyle>
    <p:bodyStyle>
      <a:lvl1pPr marL="227013" indent="-227013" algn="l" defTabSz="914400" rtl="0" eaLnBrk="1" latinLnBrk="0" hangingPunct="1">
        <a:lnSpc>
          <a:spcPct val="100000"/>
        </a:lnSpc>
        <a:spcBef>
          <a:spcPts val="1000"/>
        </a:spcBef>
        <a:buClr>
          <a:schemeClr val="tx1"/>
        </a:buClr>
        <a:buSzPct val="100000"/>
        <a:buFontTx/>
        <a:buBlip>
          <a:blip r:embed="rId12"/>
        </a:buBlip>
        <a:tabLst/>
        <a:defRPr sz="1800" b="0" i="0" kern="1200" baseline="0">
          <a:solidFill>
            <a:schemeClr val="tx1"/>
          </a:solidFill>
          <a:latin typeface="Montserrat" pitchFamily="2" charset="77"/>
          <a:ea typeface="Verdana" panose="020B0604030504040204" pitchFamily="34" charset="0"/>
          <a:cs typeface="Arial" panose="020B0604020202020204" pitchFamily="34" charset="0"/>
        </a:defRPr>
      </a:lvl1pPr>
      <a:lvl2pPr marL="493713" indent="-184150" algn="l" defTabSz="914400" rtl="0" eaLnBrk="1" latinLnBrk="0" hangingPunct="1">
        <a:lnSpc>
          <a:spcPct val="90000"/>
        </a:lnSpc>
        <a:spcBef>
          <a:spcPts val="500"/>
        </a:spcBef>
        <a:buClr>
          <a:schemeClr val="tx1"/>
        </a:buClr>
        <a:buSzPct val="100000"/>
        <a:buFont typeface="Arial" panose="020B0604020202020204" pitchFamily="34" charset="0"/>
        <a:buChar char="•"/>
        <a:tabLst/>
        <a:defRPr sz="1500" b="0" i="0" kern="1200" baseline="0">
          <a:solidFill>
            <a:schemeClr val="tx1"/>
          </a:solidFill>
          <a:latin typeface="Montserrat" pitchFamily="2" charset="77"/>
          <a:ea typeface="Verdana" panose="020B0604030504040204" pitchFamily="34" charset="0"/>
          <a:cs typeface="Arial" panose="020B0604020202020204" pitchFamily="34" charset="0"/>
        </a:defRPr>
      </a:lvl2pPr>
      <a:lvl3pPr marL="803275" indent="-174625" algn="l" defTabSz="914400" rtl="0" eaLnBrk="1" latinLnBrk="0" hangingPunct="1">
        <a:lnSpc>
          <a:spcPct val="90000"/>
        </a:lnSpc>
        <a:spcBef>
          <a:spcPts val="500"/>
        </a:spcBef>
        <a:buClr>
          <a:schemeClr val="tx1"/>
        </a:buClr>
        <a:buSzPct val="100000"/>
        <a:buFont typeface="Arial" panose="020B0604020202020204" pitchFamily="34" charset="0"/>
        <a:buChar char="•"/>
        <a:tabLst/>
        <a:defRPr sz="1300" b="0" i="0" kern="1200" baseline="0">
          <a:solidFill>
            <a:schemeClr val="tx1"/>
          </a:solidFill>
          <a:latin typeface="Montserrat" pitchFamily="2" charset="77"/>
          <a:ea typeface="Verdana" panose="020B0604030504040204" pitchFamily="34" charset="0"/>
          <a:cs typeface="Arial" panose="020B0604020202020204" pitchFamily="34" charset="0"/>
        </a:defRPr>
      </a:lvl3pPr>
      <a:lvl4pPr marL="1114425" indent="-146050" algn="l" defTabSz="914400" rtl="0" eaLnBrk="1" latinLnBrk="0" hangingPunct="1">
        <a:lnSpc>
          <a:spcPct val="90000"/>
        </a:lnSpc>
        <a:spcBef>
          <a:spcPts val="500"/>
        </a:spcBef>
        <a:buClr>
          <a:schemeClr val="tx1"/>
        </a:buClr>
        <a:buSzPct val="100000"/>
        <a:buFont typeface="Arial" panose="020B0604020202020204" pitchFamily="34" charset="0"/>
        <a:buChar char="•"/>
        <a:tabLst/>
        <a:defRPr sz="1200" b="0" i="0" kern="1200" baseline="0">
          <a:solidFill>
            <a:schemeClr val="tx1"/>
          </a:solidFill>
          <a:latin typeface="Montserrat" pitchFamily="2" charset="77"/>
          <a:ea typeface="Verdana" panose="020B0604030504040204" pitchFamily="34" charset="0"/>
          <a:cs typeface="Arial" panose="020B0604020202020204" pitchFamily="34" charset="0"/>
        </a:defRPr>
      </a:lvl4pPr>
      <a:lvl5pPr marL="1423988" indent="-134938" algn="l" defTabSz="914400" rtl="0" eaLnBrk="1" latinLnBrk="0" hangingPunct="1">
        <a:lnSpc>
          <a:spcPct val="90000"/>
        </a:lnSpc>
        <a:spcBef>
          <a:spcPts val="500"/>
        </a:spcBef>
        <a:buClr>
          <a:schemeClr val="tx1"/>
        </a:buClr>
        <a:buSzPct val="100000"/>
        <a:buFont typeface="Arial" panose="020B0604020202020204" pitchFamily="34" charset="0"/>
        <a:buChar char="•"/>
        <a:tabLst/>
        <a:defRPr sz="1200" b="0" i="0" kern="1200" baseline="0">
          <a:solidFill>
            <a:schemeClr val="tx1"/>
          </a:solidFill>
          <a:latin typeface="Montserrat" pitchFamily="2" charset="77"/>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5ACBF0"/>
          </p15:clr>
        </p15:guide>
        <p15:guide id="2" pos="3840" userDrawn="1">
          <p15:clr>
            <a:srgbClr val="5ACBF0"/>
          </p15:clr>
        </p15:guide>
        <p15:guide id="3" pos="7469" userDrawn="1">
          <p15:clr>
            <a:srgbClr val="F26B43"/>
          </p15:clr>
        </p15:guide>
        <p15:guide id="4" pos="211" userDrawn="1">
          <p15:clr>
            <a:srgbClr val="F26B43"/>
          </p15:clr>
        </p15:guide>
        <p15:guide id="5" pos="438" userDrawn="1">
          <p15:clr>
            <a:srgbClr val="A4A3A4"/>
          </p15:clr>
        </p15:guide>
        <p15:guide id="6" pos="7242" userDrawn="1">
          <p15:clr>
            <a:srgbClr val="A4A3A4"/>
          </p15:clr>
        </p15:guide>
        <p15:guide id="7" pos="3749" userDrawn="1">
          <p15:clr>
            <a:srgbClr val="A4A3A4"/>
          </p15:clr>
        </p15:guide>
        <p15:guide id="8" pos="3931" userDrawn="1">
          <p15:clr>
            <a:srgbClr val="A4A3A4"/>
          </p15:clr>
        </p15:guide>
        <p15:guide id="9" orient="horz" pos="2069" userDrawn="1">
          <p15:clr>
            <a:srgbClr val="A4A3A4"/>
          </p15:clr>
        </p15:guide>
        <p15:guide id="10" orient="horz" pos="2251" userDrawn="1">
          <p15:clr>
            <a:srgbClr val="A4A3A4"/>
          </p15:clr>
        </p15:guide>
        <p15:guide id="11" pos="6607" userDrawn="1">
          <p15:clr>
            <a:srgbClr val="A4A3A4"/>
          </p15:clr>
        </p15:guide>
        <p15:guide id="12" orient="horz" pos="391" userDrawn="1">
          <p15:clr>
            <a:srgbClr val="A4A3A4"/>
          </p15:clr>
        </p15:guide>
        <p15:guide id="13" orient="horz" pos="3929" userDrawn="1">
          <p15:clr>
            <a:srgbClr val="A4A3A4"/>
          </p15:clr>
        </p15:guide>
        <p15:guide id="14" orient="horz" pos="4110" userDrawn="1">
          <p15:clr>
            <a:srgbClr val="F26B43"/>
          </p15:clr>
        </p15:guide>
        <p15:guide id="15" orient="horz" pos="210" userDrawn="1">
          <p15:clr>
            <a:srgbClr val="F26B43"/>
          </p15:clr>
        </p15:guide>
        <p15:guide id="16" pos="1073" userDrawn="1">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410" y="495610"/>
            <a:ext cx="10696079" cy="1077093"/>
          </a:xfrm>
          <a:prstGeom prst="rect">
            <a:avLst/>
          </a:prstGeom>
        </p:spPr>
        <p:txBody>
          <a:bodyPr vert="horz" lIns="91440" tIns="45720" rIns="91440" bIns="45720" rtlCol="0" anchor="t">
            <a:noAutofit/>
          </a:bodyPr>
          <a:lstStyle/>
          <a:p>
            <a:r>
              <a:rPr lang="fi-FI" noProof="0" dirty="0"/>
              <a:t>Muokkaa </a:t>
            </a:r>
            <a:r>
              <a:rPr lang="fi-FI" noProof="0" dirty="0" err="1"/>
              <a:t>perustyyl</a:t>
            </a:r>
            <a:r>
              <a:rPr lang="fi-FI" noProof="0" dirty="0"/>
              <a:t>. </a:t>
            </a:r>
            <a:r>
              <a:rPr lang="fi-FI" noProof="0" dirty="0" err="1"/>
              <a:t>napsautt</a:t>
            </a:r>
            <a:r>
              <a:rPr lang="fi-FI" noProof="0" dirty="0"/>
              <a:t>.</a:t>
            </a:r>
          </a:p>
        </p:txBody>
      </p:sp>
      <p:sp>
        <p:nvSpPr>
          <p:cNvPr id="3" name="Text Placeholder 2"/>
          <p:cNvSpPr>
            <a:spLocks noGrp="1"/>
          </p:cNvSpPr>
          <p:nvPr>
            <p:ph type="body" idx="1"/>
          </p:nvPr>
        </p:nvSpPr>
        <p:spPr>
          <a:xfrm>
            <a:off x="512499" y="1633094"/>
            <a:ext cx="10696077" cy="4535785"/>
          </a:xfrm>
          <a:prstGeom prst="rect">
            <a:avLst/>
          </a:prstGeom>
        </p:spPr>
        <p:txBody>
          <a:bodyPr vert="horz" lIns="91440" tIns="45720" rIns="91440" bIns="45720" rtlCol="0">
            <a:noAutofit/>
          </a:bodyPr>
          <a:lstStyle/>
          <a:p>
            <a:pPr lvl="0"/>
            <a:r>
              <a:rPr lang="fi-FI" noProof="0" dirty="0"/>
              <a:t>Muokkaa tekstin perustyylejä</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5"/>
            <a:r>
              <a:rPr lang="fi-FI" noProof="0" dirty="0"/>
              <a:t>kuudes taso</a:t>
            </a:r>
          </a:p>
          <a:p>
            <a:pPr lvl="6"/>
            <a:r>
              <a:rPr lang="fi-FI" noProof="0" dirty="0"/>
              <a:t>seitsemäs taso</a:t>
            </a:r>
          </a:p>
          <a:p>
            <a:pPr lvl="7"/>
            <a:r>
              <a:rPr lang="fi-FI" noProof="0" dirty="0"/>
              <a:t>kahdeksas taso</a:t>
            </a:r>
          </a:p>
          <a:p>
            <a:pPr lvl="8"/>
            <a:r>
              <a:rPr lang="fi-FI" noProof="0" dirty="0"/>
              <a:t>yhdeksäs taso</a:t>
            </a:r>
          </a:p>
        </p:txBody>
      </p:sp>
      <p:sp>
        <p:nvSpPr>
          <p:cNvPr id="5" name="Footer Placeholder 4"/>
          <p:cNvSpPr>
            <a:spLocks noGrp="1"/>
          </p:cNvSpPr>
          <p:nvPr>
            <p:ph type="ftr" sz="quarter" idx="3"/>
          </p:nvPr>
        </p:nvSpPr>
        <p:spPr>
          <a:xfrm>
            <a:off x="514759" y="6356352"/>
            <a:ext cx="2400000"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noProof="0"/>
              <a:t>© OP Pohjola / OP-Konfidentiell</a:t>
            </a:r>
          </a:p>
        </p:txBody>
      </p:sp>
      <p:sp>
        <p:nvSpPr>
          <p:cNvPr id="6" name="Slide Number Placeholder 5"/>
          <p:cNvSpPr>
            <a:spLocks noGrp="1"/>
          </p:cNvSpPr>
          <p:nvPr>
            <p:ph type="sldNum" sz="quarter" idx="4"/>
          </p:nvPr>
        </p:nvSpPr>
        <p:spPr>
          <a:xfrm>
            <a:off x="11667067" y="1"/>
            <a:ext cx="524933" cy="317500"/>
          </a:xfrm>
          <a:prstGeom prst="rect">
            <a:avLst/>
          </a:prstGeom>
        </p:spPr>
        <p:txBody>
          <a:bodyPr vert="horz" lIns="91440" tIns="45720" rIns="91440" bIns="45720" rtlCol="0" anchor="ctr"/>
          <a:lstStyle>
            <a:lvl1pPr algn="r">
              <a:defRPr sz="1200">
                <a:solidFill>
                  <a:schemeClr val="tx1"/>
                </a:solidFill>
                <a:latin typeface="OP Chevin Pro Light" panose="020F0303030000060003" pitchFamily="34" charset="0"/>
              </a:defRPr>
            </a:lvl1pPr>
          </a:lstStyle>
          <a:p>
            <a:fld id="{2CFBC310-412D-4841-958B-3949C676B8F0}" type="slidenum">
              <a:rPr lang="fi-FI" noProof="0" smtClean="0"/>
              <a:pPr/>
              <a:t>‹#›</a:t>
            </a:fld>
            <a:endParaRPr lang="fi-FI" noProof="0"/>
          </a:p>
        </p:txBody>
      </p:sp>
      <p:sp>
        <p:nvSpPr>
          <p:cNvPr id="4" name="Date Placeholder 3"/>
          <p:cNvSpPr>
            <a:spLocks noGrp="1"/>
          </p:cNvSpPr>
          <p:nvPr>
            <p:ph type="dt" sz="half" idx="2"/>
          </p:nvPr>
        </p:nvSpPr>
        <p:spPr>
          <a:xfrm>
            <a:off x="10386484" y="6356352"/>
            <a:ext cx="990600" cy="314177"/>
          </a:xfrm>
          <a:prstGeom prst="rect">
            <a:avLst/>
          </a:prstGeom>
        </p:spPr>
        <p:txBody>
          <a:bodyPr vert="horz" lIns="91440" tIns="45720" rIns="91440" bIns="45720" rtlCol="0" anchor="ctr"/>
          <a:lstStyle>
            <a:lvl1pPr algn="l">
              <a:defRPr sz="1067" spc="-67" baseline="0">
                <a:solidFill>
                  <a:schemeClr val="tx1"/>
                </a:solidFill>
                <a:latin typeface="OP Chevin Pro Light" panose="020F0303030000060003" pitchFamily="34" charset="0"/>
              </a:defRPr>
            </a:lvl1pPr>
          </a:lstStyle>
          <a:p>
            <a:fld id="{FD81B06C-550B-8743-AEC0-7076462E4A91}" type="datetime1">
              <a:rPr lang="fi-FI" noProof="0" smtClean="0"/>
              <a:t>9.12.2025</a:t>
            </a:fld>
            <a:endParaRPr lang="fi-FI" noProof="0" dirty="0"/>
          </a:p>
        </p:txBody>
      </p:sp>
      <p:pic>
        <p:nvPicPr>
          <p:cNvPr id="19" name="Kuva 18">
            <a:extLst>
              <a:ext uri="{FF2B5EF4-FFF2-40B4-BE49-F238E27FC236}">
                <a16:creationId xmlns:a16="http://schemas.microsoft.com/office/drawing/2014/main" id="{D0675F6C-EC72-D548-819A-212FCF24DA99}"/>
              </a:ext>
              <a:ext uri="{C183D7F6-B498-43B3-948B-1728B52AA6E4}">
                <adec:decorative xmlns:adec="http://schemas.microsoft.com/office/drawing/2017/decorative" val="1"/>
              </a:ext>
            </a:extLst>
          </p:cNvPr>
          <p:cNvPicPr>
            <a:picLocks noChangeAspect="1"/>
          </p:cNvPicPr>
          <p:nvPr userDrawn="1"/>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rcRect/>
          <a:stretch/>
        </p:blipFill>
        <p:spPr>
          <a:xfrm>
            <a:off x="11641972" y="6317327"/>
            <a:ext cx="366101" cy="366101"/>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 id="2147484089" r:id="rId16"/>
    <p:sldLayoutId id="2147484090" r:id="rId17"/>
    <p:sldLayoutId id="2147484091" r:id="rId18"/>
    <p:sldLayoutId id="2147484092" r:id="rId19"/>
    <p:sldLayoutId id="2147484093" r:id="rId20"/>
    <p:sldLayoutId id="2147484094" r:id="rId21"/>
    <p:sldLayoutId id="2147484095" r:id="rId22"/>
    <p:sldLayoutId id="2147484096" r:id="rId23"/>
    <p:sldLayoutId id="2147484097" r:id="rId24"/>
    <p:sldLayoutId id="2147484098" r:id="rId25"/>
    <p:sldLayoutId id="2147484099" r:id="rId26"/>
    <p:sldLayoutId id="2147484100" r:id="rId27"/>
    <p:sldLayoutId id="2147484101" r:id="rId28"/>
    <p:sldLayoutId id="2147484102" r:id="rId29"/>
    <p:sldLayoutId id="2147484103" r:id="rId30"/>
    <p:sldLayoutId id="2147484104" r:id="rId31"/>
    <p:sldLayoutId id="2147484105" r:id="rId32"/>
    <p:sldLayoutId id="2147484106" r:id="rId33"/>
    <p:sldLayoutId id="2147484107" r:id="rId34"/>
    <p:sldLayoutId id="2147484108" r:id="rId35"/>
    <p:sldLayoutId id="2147484109" r:id="rId36"/>
    <p:sldLayoutId id="2147484110" r:id="rId37"/>
    <p:sldLayoutId id="2147484111" r:id="rId38"/>
    <p:sldLayoutId id="2147484112" r:id="rId39"/>
    <p:sldLayoutId id="2147484113" r:id="rId40"/>
    <p:sldLayoutId id="2147484114" r:id="rId41"/>
    <p:sldLayoutId id="2147484115" r:id="rId42"/>
    <p:sldLayoutId id="2147484116" r:id="rId43"/>
    <p:sldLayoutId id="2147484117" r:id="rId44"/>
    <p:sldLayoutId id="2147484118" r:id="rId45"/>
    <p:sldLayoutId id="2147484119" r:id="rId46"/>
    <p:sldLayoutId id="2147484120" r:id="rId47"/>
    <p:sldLayoutId id="2147484121" r:id="rId48"/>
    <p:sldLayoutId id="2147484122" r:id="rId49"/>
    <p:sldLayoutId id="2147484123" r:id="rId50"/>
    <p:sldLayoutId id="2147484124" r:id="rId51"/>
    <p:sldLayoutId id="2147484125" r:id="rId52"/>
    <p:sldLayoutId id="2147484126" r:id="rId53"/>
    <p:sldLayoutId id="2147484127" r:id="rId54"/>
    <p:sldLayoutId id="2147484128" r:id="rId55"/>
    <p:sldLayoutId id="2147484129" r:id="rId56"/>
    <p:sldLayoutId id="2147484130" r:id="rId57"/>
    <p:sldLayoutId id="2147484131" r:id="rId58"/>
    <p:sldLayoutId id="2147484132" r:id="rId59"/>
    <p:sldLayoutId id="2147484133" r:id="rId60"/>
    <p:sldLayoutId id="2147484134" r:id="rId61"/>
    <p:sldLayoutId id="2147484135" r:id="rId62"/>
    <p:sldLayoutId id="2147484136" r:id="rId63"/>
    <p:sldLayoutId id="2147484137" r:id="rId64"/>
    <p:sldLayoutId id="2147484138" r:id="rId65"/>
    <p:sldLayoutId id="2147484139" r:id="rId66"/>
    <p:sldLayoutId id="2147484140" r:id="rId67"/>
    <p:sldLayoutId id="2147484141" r:id="rId68"/>
    <p:sldLayoutId id="2147484142" r:id="rId69"/>
    <p:sldLayoutId id="2147484143" r:id="rId70"/>
    <p:sldLayoutId id="2147484144" r:id="rId71"/>
    <p:sldLayoutId id="2147484145" r:id="rId72"/>
    <p:sldLayoutId id="2147484146" r:id="rId73"/>
    <p:sldLayoutId id="2147484147" r:id="rId74"/>
    <p:sldLayoutId id="2147484148" r:id="rId75"/>
  </p:sldLayoutIdLst>
  <p:hf sldNum="0" hdr="0" dt="0"/>
  <p:txStyles>
    <p:titleStyle>
      <a:lvl1pPr algn="l" defTabSz="685800" rtl="0" eaLnBrk="1" latinLnBrk="0" hangingPunct="1">
        <a:lnSpc>
          <a:spcPct val="90000"/>
        </a:lnSpc>
        <a:spcBef>
          <a:spcPct val="0"/>
        </a:spcBef>
        <a:buNone/>
        <a:defRPr sz="2800" kern="1200" spc="-50" baseline="0">
          <a:solidFill>
            <a:schemeClr val="tx1"/>
          </a:solidFill>
          <a:latin typeface="OP Chevin Pro Light" panose="020F0303030000060003" pitchFamily="34" charset="0"/>
          <a:ea typeface="+mj-ea"/>
          <a:cs typeface="+mj-cs"/>
        </a:defRPr>
      </a:lvl1pPr>
    </p:titleStyle>
    <p:bodyStyle>
      <a:lvl1pPr marL="177800" indent="-177800" algn="l" defTabSz="685800" rtl="0" eaLnBrk="1" latinLnBrk="0" hangingPunct="1">
        <a:lnSpc>
          <a:spcPct val="90000"/>
        </a:lnSpc>
        <a:spcBef>
          <a:spcPts val="750"/>
        </a:spcBef>
        <a:buClr>
          <a:schemeClr val="accent1"/>
        </a:buClr>
        <a:buFontTx/>
        <a:buBlip>
          <a:blip r:embed="rId79">
            <a:extLst>
              <a:ext uri="{96DAC541-7B7A-43D3-8B79-37D633B846F1}">
                <asvg:svgBlip xmlns:asvg="http://schemas.microsoft.com/office/drawing/2016/SVG/main" r:embed="rId80"/>
              </a:ext>
            </a:extLst>
          </a:blip>
        </a:buBlip>
        <a:tabLst/>
        <a:defRPr sz="1800" kern="1200" spc="-20" baseline="0">
          <a:solidFill>
            <a:schemeClr val="tx1"/>
          </a:solidFill>
          <a:latin typeface="OP Chevin Pro Light" panose="020F0303030000060003" pitchFamily="34" charset="0"/>
          <a:ea typeface="+mn-ea"/>
          <a:cs typeface="+mn-cs"/>
        </a:defRPr>
      </a:lvl1pPr>
      <a:lvl2pPr marL="360000" indent="-176213"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2pPr>
      <a:lvl3pPr marL="540000" indent="-17462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3pPr>
      <a:lvl4pPr marL="720000" indent="-1714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4pPr>
      <a:lvl5pPr marL="900000" indent="-16668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5pPr>
      <a:lvl6pPr marL="108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6pPr>
      <a:lvl7pPr marL="126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7pPr>
      <a:lvl8pPr marL="1440000" indent="-1587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8pPr>
      <a:lvl9pPr marL="1620000" indent="-16033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4" userDrawn="1">
          <p15:clr>
            <a:srgbClr val="F26B43"/>
          </p15:clr>
        </p15:guide>
        <p15:guide id="2" pos="7167" userDrawn="1">
          <p15:clr>
            <a:srgbClr val="F26B43"/>
          </p15:clr>
        </p15:guide>
        <p15:guide id="3" pos="332" userDrawn="1">
          <p15:clr>
            <a:srgbClr val="F26B43"/>
          </p15:clr>
        </p15:guide>
        <p15:guide id="4" orient="horz" pos="3279"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410" y="495610"/>
            <a:ext cx="10696079" cy="1077093"/>
          </a:xfrm>
          <a:prstGeom prst="rect">
            <a:avLst/>
          </a:prstGeom>
        </p:spPr>
        <p:txBody>
          <a:bodyPr vert="horz" lIns="91440" tIns="45720" rIns="91440" bIns="45720" rtlCol="0" anchor="t">
            <a:noAutofit/>
          </a:bodyPr>
          <a:lstStyle/>
          <a:p>
            <a:r>
              <a:rPr lang="fi-FI" noProof="0" dirty="0"/>
              <a:t>Muokkaa </a:t>
            </a:r>
            <a:r>
              <a:rPr lang="fi-FI" noProof="0" dirty="0" err="1"/>
              <a:t>perustyyl</a:t>
            </a:r>
            <a:r>
              <a:rPr lang="fi-FI" noProof="0" dirty="0"/>
              <a:t>. </a:t>
            </a:r>
            <a:r>
              <a:rPr lang="fi-FI" noProof="0" dirty="0" err="1"/>
              <a:t>napsautt</a:t>
            </a:r>
            <a:r>
              <a:rPr lang="fi-FI" noProof="0" dirty="0"/>
              <a:t>.</a:t>
            </a:r>
          </a:p>
        </p:txBody>
      </p:sp>
      <p:sp>
        <p:nvSpPr>
          <p:cNvPr id="3" name="Text Placeholder 2"/>
          <p:cNvSpPr>
            <a:spLocks noGrp="1"/>
          </p:cNvSpPr>
          <p:nvPr>
            <p:ph type="body" idx="1"/>
          </p:nvPr>
        </p:nvSpPr>
        <p:spPr>
          <a:xfrm>
            <a:off x="512499" y="1633094"/>
            <a:ext cx="10696077" cy="4535785"/>
          </a:xfrm>
          <a:prstGeom prst="rect">
            <a:avLst/>
          </a:prstGeom>
        </p:spPr>
        <p:txBody>
          <a:bodyPr vert="horz" lIns="91440" tIns="45720" rIns="91440" bIns="45720" rtlCol="0">
            <a:noAutofit/>
          </a:bodyPr>
          <a:lstStyle/>
          <a:p>
            <a:pPr lvl="0"/>
            <a:r>
              <a:rPr lang="fi-FI" noProof="0" dirty="0"/>
              <a:t>Muokkaa tekstin perustyylejä</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5"/>
            <a:r>
              <a:rPr lang="fi-FI" noProof="0" dirty="0"/>
              <a:t>kuudes taso</a:t>
            </a:r>
          </a:p>
          <a:p>
            <a:pPr lvl="6"/>
            <a:r>
              <a:rPr lang="fi-FI" noProof="0" dirty="0"/>
              <a:t>seitsemäs taso</a:t>
            </a:r>
          </a:p>
          <a:p>
            <a:pPr lvl="7"/>
            <a:r>
              <a:rPr lang="fi-FI" noProof="0" dirty="0"/>
              <a:t>kahdeksas taso</a:t>
            </a:r>
          </a:p>
          <a:p>
            <a:pPr lvl="8"/>
            <a:r>
              <a:rPr lang="fi-FI" noProof="0" dirty="0"/>
              <a:t>yhdeksäs taso</a:t>
            </a:r>
          </a:p>
        </p:txBody>
      </p:sp>
      <p:sp>
        <p:nvSpPr>
          <p:cNvPr id="5" name="Footer Placeholder 4"/>
          <p:cNvSpPr>
            <a:spLocks noGrp="1"/>
          </p:cNvSpPr>
          <p:nvPr>
            <p:ph type="ftr" sz="quarter" idx="3"/>
          </p:nvPr>
        </p:nvSpPr>
        <p:spPr>
          <a:xfrm>
            <a:off x="514759" y="6356352"/>
            <a:ext cx="2400000"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noProof="0"/>
              <a:t>© OP Pohjola / OP-Konfidentiell</a:t>
            </a:r>
          </a:p>
        </p:txBody>
      </p:sp>
      <p:sp>
        <p:nvSpPr>
          <p:cNvPr id="6" name="Slide Number Placeholder 5"/>
          <p:cNvSpPr>
            <a:spLocks noGrp="1"/>
          </p:cNvSpPr>
          <p:nvPr>
            <p:ph type="sldNum" sz="quarter" idx="4"/>
          </p:nvPr>
        </p:nvSpPr>
        <p:spPr>
          <a:xfrm>
            <a:off x="11667067" y="1"/>
            <a:ext cx="524933" cy="317500"/>
          </a:xfrm>
          <a:prstGeom prst="rect">
            <a:avLst/>
          </a:prstGeom>
        </p:spPr>
        <p:txBody>
          <a:bodyPr vert="horz" lIns="91440" tIns="45720" rIns="91440" bIns="45720" rtlCol="0" anchor="ctr"/>
          <a:lstStyle>
            <a:lvl1pPr algn="r">
              <a:defRPr sz="1200">
                <a:solidFill>
                  <a:schemeClr val="tx1"/>
                </a:solidFill>
                <a:latin typeface="OP Chevin Pro Light" panose="020F0303030000060003" pitchFamily="34" charset="0"/>
              </a:defRPr>
            </a:lvl1pPr>
          </a:lstStyle>
          <a:p>
            <a:fld id="{2CFBC310-412D-4841-958B-3949C676B8F0}" type="slidenum">
              <a:rPr lang="fi-FI" noProof="0" smtClean="0"/>
              <a:pPr/>
              <a:t>‹#›</a:t>
            </a:fld>
            <a:endParaRPr lang="fi-FI" noProof="0"/>
          </a:p>
        </p:txBody>
      </p:sp>
      <p:sp>
        <p:nvSpPr>
          <p:cNvPr id="4" name="Date Placeholder 3"/>
          <p:cNvSpPr>
            <a:spLocks noGrp="1"/>
          </p:cNvSpPr>
          <p:nvPr>
            <p:ph type="dt" sz="half" idx="2"/>
          </p:nvPr>
        </p:nvSpPr>
        <p:spPr>
          <a:xfrm>
            <a:off x="10386484" y="6356352"/>
            <a:ext cx="990600" cy="314177"/>
          </a:xfrm>
          <a:prstGeom prst="rect">
            <a:avLst/>
          </a:prstGeom>
        </p:spPr>
        <p:txBody>
          <a:bodyPr vert="horz" lIns="91440" tIns="45720" rIns="91440" bIns="45720" rtlCol="0" anchor="ctr"/>
          <a:lstStyle>
            <a:lvl1pPr algn="l">
              <a:defRPr sz="1067" spc="-67" baseline="0">
                <a:solidFill>
                  <a:schemeClr val="tx1"/>
                </a:solidFill>
                <a:latin typeface="OP Chevin Pro Light" panose="020F0303030000060003" pitchFamily="34" charset="0"/>
              </a:defRPr>
            </a:lvl1pPr>
          </a:lstStyle>
          <a:p>
            <a:fld id="{FD81B06C-550B-8743-AEC0-7076462E4A91}" type="datetime1">
              <a:rPr lang="fi-FI" noProof="0" smtClean="0"/>
              <a:t>9.12.2025</a:t>
            </a:fld>
            <a:endParaRPr lang="fi-FI" noProof="0" dirty="0"/>
          </a:p>
        </p:txBody>
      </p:sp>
      <p:pic>
        <p:nvPicPr>
          <p:cNvPr id="19" name="Kuva 18">
            <a:extLst>
              <a:ext uri="{FF2B5EF4-FFF2-40B4-BE49-F238E27FC236}">
                <a16:creationId xmlns:a16="http://schemas.microsoft.com/office/drawing/2014/main" id="{D0675F6C-EC72-D548-819A-212FCF24DA99}"/>
              </a:ext>
              <a:ext uri="{C183D7F6-B498-43B3-948B-1728B52AA6E4}">
                <adec:decorative xmlns:adec="http://schemas.microsoft.com/office/drawing/2017/decorative" val="1"/>
              </a:ext>
            </a:extLst>
          </p:cNvPr>
          <p:cNvPicPr>
            <a:picLocks noChangeAspect="1"/>
          </p:cNvPicPr>
          <p:nvPr userDrawn="1"/>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rcRect/>
          <a:stretch/>
        </p:blipFill>
        <p:spPr>
          <a:xfrm>
            <a:off x="11641972" y="6317327"/>
            <a:ext cx="366101" cy="366101"/>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 id="2147484163" r:id="rId14"/>
    <p:sldLayoutId id="2147484164" r:id="rId15"/>
    <p:sldLayoutId id="2147484165" r:id="rId16"/>
    <p:sldLayoutId id="2147484166" r:id="rId17"/>
    <p:sldLayoutId id="2147484167" r:id="rId18"/>
    <p:sldLayoutId id="2147484168" r:id="rId19"/>
    <p:sldLayoutId id="2147484169" r:id="rId20"/>
    <p:sldLayoutId id="2147484170" r:id="rId21"/>
    <p:sldLayoutId id="2147484171" r:id="rId22"/>
    <p:sldLayoutId id="2147484172" r:id="rId23"/>
    <p:sldLayoutId id="2147484173" r:id="rId24"/>
    <p:sldLayoutId id="2147484174" r:id="rId25"/>
    <p:sldLayoutId id="2147484175" r:id="rId26"/>
    <p:sldLayoutId id="2147484176" r:id="rId27"/>
    <p:sldLayoutId id="2147484177" r:id="rId28"/>
    <p:sldLayoutId id="2147484178" r:id="rId29"/>
    <p:sldLayoutId id="2147484179" r:id="rId30"/>
    <p:sldLayoutId id="2147484180" r:id="rId31"/>
    <p:sldLayoutId id="2147484181" r:id="rId32"/>
    <p:sldLayoutId id="2147484182" r:id="rId33"/>
    <p:sldLayoutId id="2147484183" r:id="rId34"/>
    <p:sldLayoutId id="2147484184" r:id="rId35"/>
    <p:sldLayoutId id="2147484185" r:id="rId36"/>
    <p:sldLayoutId id="2147484186" r:id="rId37"/>
    <p:sldLayoutId id="2147484187" r:id="rId38"/>
    <p:sldLayoutId id="2147484188" r:id="rId39"/>
    <p:sldLayoutId id="2147484189" r:id="rId40"/>
    <p:sldLayoutId id="2147484190" r:id="rId41"/>
    <p:sldLayoutId id="2147484191" r:id="rId42"/>
    <p:sldLayoutId id="2147484192" r:id="rId43"/>
    <p:sldLayoutId id="2147484193" r:id="rId44"/>
    <p:sldLayoutId id="2147484194" r:id="rId45"/>
    <p:sldLayoutId id="2147484195" r:id="rId46"/>
    <p:sldLayoutId id="2147484196" r:id="rId47"/>
    <p:sldLayoutId id="2147484197" r:id="rId48"/>
    <p:sldLayoutId id="2147484198" r:id="rId49"/>
    <p:sldLayoutId id="2147484199" r:id="rId50"/>
    <p:sldLayoutId id="2147484200" r:id="rId51"/>
    <p:sldLayoutId id="2147484201" r:id="rId52"/>
    <p:sldLayoutId id="2147484202" r:id="rId53"/>
    <p:sldLayoutId id="2147484203" r:id="rId54"/>
    <p:sldLayoutId id="2147484204" r:id="rId55"/>
    <p:sldLayoutId id="2147484205" r:id="rId56"/>
    <p:sldLayoutId id="2147484206" r:id="rId57"/>
    <p:sldLayoutId id="2147484207" r:id="rId58"/>
    <p:sldLayoutId id="2147484208" r:id="rId59"/>
    <p:sldLayoutId id="2147484209" r:id="rId60"/>
    <p:sldLayoutId id="2147484210" r:id="rId61"/>
    <p:sldLayoutId id="2147484211" r:id="rId62"/>
    <p:sldLayoutId id="2147484212" r:id="rId63"/>
    <p:sldLayoutId id="2147484213" r:id="rId64"/>
    <p:sldLayoutId id="2147484214" r:id="rId65"/>
    <p:sldLayoutId id="2147484215" r:id="rId66"/>
    <p:sldLayoutId id="2147484216" r:id="rId67"/>
    <p:sldLayoutId id="2147484217" r:id="rId68"/>
    <p:sldLayoutId id="2147484218" r:id="rId69"/>
    <p:sldLayoutId id="2147484219" r:id="rId70"/>
    <p:sldLayoutId id="2147484220" r:id="rId71"/>
    <p:sldLayoutId id="2147484221" r:id="rId72"/>
    <p:sldLayoutId id="2147484222" r:id="rId73"/>
    <p:sldLayoutId id="2147484223" r:id="rId74"/>
    <p:sldLayoutId id="2147484224" r:id="rId75"/>
  </p:sldLayoutIdLst>
  <p:hf sldNum="0" hdr="0" dt="0"/>
  <p:txStyles>
    <p:titleStyle>
      <a:lvl1pPr algn="l" defTabSz="685800" rtl="0" eaLnBrk="1" latinLnBrk="0" hangingPunct="1">
        <a:lnSpc>
          <a:spcPct val="90000"/>
        </a:lnSpc>
        <a:spcBef>
          <a:spcPct val="0"/>
        </a:spcBef>
        <a:buNone/>
        <a:defRPr sz="2800" kern="1200" spc="-50" baseline="0">
          <a:solidFill>
            <a:schemeClr val="tx1"/>
          </a:solidFill>
          <a:latin typeface="OP Chevin Pro Light" panose="020F0303030000060003" pitchFamily="34" charset="0"/>
          <a:ea typeface="+mj-ea"/>
          <a:cs typeface="+mj-cs"/>
        </a:defRPr>
      </a:lvl1pPr>
    </p:titleStyle>
    <p:bodyStyle>
      <a:lvl1pPr marL="177800" indent="-177800" algn="l" defTabSz="685800" rtl="0" eaLnBrk="1" latinLnBrk="0" hangingPunct="1">
        <a:lnSpc>
          <a:spcPct val="90000"/>
        </a:lnSpc>
        <a:spcBef>
          <a:spcPts val="750"/>
        </a:spcBef>
        <a:buClr>
          <a:schemeClr val="accent1"/>
        </a:buClr>
        <a:buFontTx/>
        <a:buBlip>
          <a:blip r:embed="rId79">
            <a:extLst>
              <a:ext uri="{96DAC541-7B7A-43D3-8B79-37D633B846F1}">
                <asvg:svgBlip xmlns:asvg="http://schemas.microsoft.com/office/drawing/2016/SVG/main" r:embed="rId80"/>
              </a:ext>
            </a:extLst>
          </a:blip>
        </a:buBlip>
        <a:tabLst/>
        <a:defRPr sz="1800" kern="1200" spc="-20" baseline="0">
          <a:solidFill>
            <a:schemeClr val="tx1"/>
          </a:solidFill>
          <a:latin typeface="OP Chevin Pro Light" panose="020F0303030000060003" pitchFamily="34" charset="0"/>
          <a:ea typeface="+mn-ea"/>
          <a:cs typeface="+mn-cs"/>
        </a:defRPr>
      </a:lvl1pPr>
      <a:lvl2pPr marL="360000" indent="-176213"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2pPr>
      <a:lvl3pPr marL="540000" indent="-17462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3pPr>
      <a:lvl4pPr marL="720000" indent="-1714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4pPr>
      <a:lvl5pPr marL="900000" indent="-16668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5pPr>
      <a:lvl6pPr marL="108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6pPr>
      <a:lvl7pPr marL="126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7pPr>
      <a:lvl8pPr marL="1440000" indent="-1587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8pPr>
      <a:lvl9pPr marL="1620000" indent="-16033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4" userDrawn="1">
          <p15:clr>
            <a:srgbClr val="F26B43"/>
          </p15:clr>
        </p15:guide>
        <p15:guide id="2" pos="7167" userDrawn="1">
          <p15:clr>
            <a:srgbClr val="F26B43"/>
          </p15:clr>
        </p15:guide>
        <p15:guide id="3" pos="332" userDrawn="1">
          <p15:clr>
            <a:srgbClr val="F26B43"/>
          </p15:clr>
        </p15:guide>
        <p15:guide id="4" orient="horz" pos="3279"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410" y="495610"/>
            <a:ext cx="10696079" cy="1077093"/>
          </a:xfrm>
          <a:prstGeom prst="rect">
            <a:avLst/>
          </a:prstGeom>
        </p:spPr>
        <p:txBody>
          <a:bodyPr vert="horz" lIns="91440" tIns="45720" rIns="91440" bIns="45720" rtlCol="0" anchor="t">
            <a:noAutofit/>
          </a:bodyPr>
          <a:lstStyle/>
          <a:p>
            <a:r>
              <a:rPr lang="fi-FI" noProof="0" dirty="0"/>
              <a:t>Muokkaa </a:t>
            </a:r>
            <a:r>
              <a:rPr lang="fi-FI" noProof="0" dirty="0" err="1"/>
              <a:t>perustyyl</a:t>
            </a:r>
            <a:r>
              <a:rPr lang="fi-FI" noProof="0" dirty="0"/>
              <a:t>. </a:t>
            </a:r>
            <a:r>
              <a:rPr lang="fi-FI" noProof="0" dirty="0" err="1"/>
              <a:t>napsautt</a:t>
            </a:r>
            <a:r>
              <a:rPr lang="fi-FI" noProof="0" dirty="0"/>
              <a:t>.</a:t>
            </a:r>
          </a:p>
        </p:txBody>
      </p:sp>
      <p:sp>
        <p:nvSpPr>
          <p:cNvPr id="3" name="Text Placeholder 2"/>
          <p:cNvSpPr>
            <a:spLocks noGrp="1"/>
          </p:cNvSpPr>
          <p:nvPr>
            <p:ph type="body" idx="1"/>
          </p:nvPr>
        </p:nvSpPr>
        <p:spPr>
          <a:xfrm>
            <a:off x="512499" y="1633094"/>
            <a:ext cx="10696077" cy="4535785"/>
          </a:xfrm>
          <a:prstGeom prst="rect">
            <a:avLst/>
          </a:prstGeom>
        </p:spPr>
        <p:txBody>
          <a:bodyPr vert="horz" lIns="91440" tIns="45720" rIns="91440" bIns="45720" rtlCol="0">
            <a:noAutofit/>
          </a:bodyPr>
          <a:lstStyle/>
          <a:p>
            <a:pPr lvl="0"/>
            <a:r>
              <a:rPr lang="fi-FI" noProof="0" dirty="0"/>
              <a:t>Muokkaa tekstin perustyylejä</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5"/>
            <a:r>
              <a:rPr lang="fi-FI" noProof="0" dirty="0"/>
              <a:t>kuudes taso</a:t>
            </a:r>
          </a:p>
          <a:p>
            <a:pPr lvl="6"/>
            <a:r>
              <a:rPr lang="fi-FI" noProof="0" dirty="0"/>
              <a:t>seitsemäs taso</a:t>
            </a:r>
          </a:p>
          <a:p>
            <a:pPr lvl="7"/>
            <a:r>
              <a:rPr lang="fi-FI" noProof="0" dirty="0"/>
              <a:t>kahdeksas taso</a:t>
            </a:r>
          </a:p>
          <a:p>
            <a:pPr lvl="8"/>
            <a:r>
              <a:rPr lang="fi-FI" noProof="0" dirty="0"/>
              <a:t>yhdeksäs taso</a:t>
            </a:r>
          </a:p>
        </p:txBody>
      </p:sp>
      <p:sp>
        <p:nvSpPr>
          <p:cNvPr id="5" name="Footer Placeholder 4"/>
          <p:cNvSpPr>
            <a:spLocks noGrp="1"/>
          </p:cNvSpPr>
          <p:nvPr>
            <p:ph type="ftr" sz="quarter" idx="3"/>
          </p:nvPr>
        </p:nvSpPr>
        <p:spPr>
          <a:xfrm>
            <a:off x="514759" y="6356352"/>
            <a:ext cx="2400000"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noProof="0"/>
              <a:t>© OP Pohjola / OP-Konfidentiell</a:t>
            </a:r>
          </a:p>
        </p:txBody>
      </p:sp>
      <p:sp>
        <p:nvSpPr>
          <p:cNvPr id="6" name="Slide Number Placeholder 5"/>
          <p:cNvSpPr>
            <a:spLocks noGrp="1"/>
          </p:cNvSpPr>
          <p:nvPr>
            <p:ph type="sldNum" sz="quarter" idx="4"/>
          </p:nvPr>
        </p:nvSpPr>
        <p:spPr>
          <a:xfrm>
            <a:off x="11667067" y="1"/>
            <a:ext cx="524933" cy="317500"/>
          </a:xfrm>
          <a:prstGeom prst="rect">
            <a:avLst/>
          </a:prstGeom>
        </p:spPr>
        <p:txBody>
          <a:bodyPr vert="horz" lIns="91440" tIns="45720" rIns="91440" bIns="45720" rtlCol="0" anchor="ctr"/>
          <a:lstStyle>
            <a:lvl1pPr algn="r">
              <a:defRPr sz="1200">
                <a:solidFill>
                  <a:schemeClr val="tx1"/>
                </a:solidFill>
                <a:latin typeface="OP Chevin Pro Light" panose="020F0303030000060003" pitchFamily="34" charset="0"/>
              </a:defRPr>
            </a:lvl1pPr>
          </a:lstStyle>
          <a:p>
            <a:fld id="{2CFBC310-412D-4841-958B-3949C676B8F0}" type="slidenum">
              <a:rPr lang="fi-FI" noProof="0" smtClean="0"/>
              <a:pPr/>
              <a:t>‹#›</a:t>
            </a:fld>
            <a:endParaRPr lang="fi-FI" noProof="0"/>
          </a:p>
        </p:txBody>
      </p:sp>
      <p:sp>
        <p:nvSpPr>
          <p:cNvPr id="4" name="Date Placeholder 3"/>
          <p:cNvSpPr>
            <a:spLocks noGrp="1"/>
          </p:cNvSpPr>
          <p:nvPr>
            <p:ph type="dt" sz="half" idx="2"/>
          </p:nvPr>
        </p:nvSpPr>
        <p:spPr>
          <a:xfrm>
            <a:off x="10386484" y="6356352"/>
            <a:ext cx="990600" cy="314177"/>
          </a:xfrm>
          <a:prstGeom prst="rect">
            <a:avLst/>
          </a:prstGeom>
        </p:spPr>
        <p:txBody>
          <a:bodyPr vert="horz" lIns="91440" tIns="45720" rIns="91440" bIns="45720" rtlCol="0" anchor="ctr"/>
          <a:lstStyle>
            <a:lvl1pPr algn="l">
              <a:defRPr sz="1067" spc="-67" baseline="0">
                <a:solidFill>
                  <a:schemeClr val="tx1"/>
                </a:solidFill>
                <a:latin typeface="OP Chevin Pro Light" panose="020F0303030000060003" pitchFamily="34" charset="0"/>
              </a:defRPr>
            </a:lvl1pPr>
          </a:lstStyle>
          <a:p>
            <a:fld id="{FD81B06C-550B-8743-AEC0-7076462E4A91}" type="datetime1">
              <a:rPr lang="fi-FI" noProof="0" smtClean="0"/>
              <a:t>9.12.2025</a:t>
            </a:fld>
            <a:endParaRPr lang="fi-FI" noProof="0" dirty="0"/>
          </a:p>
        </p:txBody>
      </p:sp>
      <p:pic>
        <p:nvPicPr>
          <p:cNvPr id="19" name="Kuva 18">
            <a:extLst>
              <a:ext uri="{FF2B5EF4-FFF2-40B4-BE49-F238E27FC236}">
                <a16:creationId xmlns:a16="http://schemas.microsoft.com/office/drawing/2014/main" id="{D0675F6C-EC72-D548-819A-212FCF24DA99}"/>
              </a:ext>
              <a:ext uri="{C183D7F6-B498-43B3-948B-1728B52AA6E4}">
                <adec:decorative xmlns:adec="http://schemas.microsoft.com/office/drawing/2017/decorative" val="1"/>
              </a:ext>
            </a:extLst>
          </p:cNvPr>
          <p:cNvPicPr>
            <a:picLocks noChangeAspect="1"/>
          </p:cNvPicPr>
          <p:nvPr userDrawn="1"/>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rcRect/>
          <a:stretch/>
        </p:blipFill>
        <p:spPr>
          <a:xfrm>
            <a:off x="11641972" y="6317327"/>
            <a:ext cx="366101" cy="366101"/>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 id="2147484237" r:id="rId12"/>
    <p:sldLayoutId id="2147484238" r:id="rId13"/>
    <p:sldLayoutId id="2147484239" r:id="rId14"/>
    <p:sldLayoutId id="2147484240" r:id="rId15"/>
    <p:sldLayoutId id="2147484241" r:id="rId16"/>
    <p:sldLayoutId id="2147484242" r:id="rId17"/>
    <p:sldLayoutId id="2147484243" r:id="rId18"/>
    <p:sldLayoutId id="2147484244" r:id="rId19"/>
    <p:sldLayoutId id="2147484245" r:id="rId20"/>
    <p:sldLayoutId id="2147484246" r:id="rId21"/>
    <p:sldLayoutId id="2147484247" r:id="rId22"/>
    <p:sldLayoutId id="2147484248" r:id="rId23"/>
    <p:sldLayoutId id="2147484249" r:id="rId24"/>
    <p:sldLayoutId id="2147484250" r:id="rId25"/>
    <p:sldLayoutId id="2147484251" r:id="rId26"/>
    <p:sldLayoutId id="2147484252" r:id="rId27"/>
    <p:sldLayoutId id="2147484253" r:id="rId28"/>
    <p:sldLayoutId id="2147484254" r:id="rId29"/>
    <p:sldLayoutId id="2147484255" r:id="rId30"/>
    <p:sldLayoutId id="2147484256" r:id="rId31"/>
    <p:sldLayoutId id="2147484257" r:id="rId32"/>
    <p:sldLayoutId id="2147484258" r:id="rId33"/>
    <p:sldLayoutId id="2147484259" r:id="rId34"/>
    <p:sldLayoutId id="2147484260" r:id="rId35"/>
    <p:sldLayoutId id="2147484261" r:id="rId36"/>
    <p:sldLayoutId id="2147484262" r:id="rId37"/>
    <p:sldLayoutId id="2147484263" r:id="rId38"/>
    <p:sldLayoutId id="2147484264" r:id="rId39"/>
    <p:sldLayoutId id="2147484265" r:id="rId40"/>
    <p:sldLayoutId id="2147484266" r:id="rId41"/>
    <p:sldLayoutId id="2147484267" r:id="rId42"/>
    <p:sldLayoutId id="2147484268" r:id="rId43"/>
    <p:sldLayoutId id="2147484269" r:id="rId44"/>
    <p:sldLayoutId id="2147484270" r:id="rId45"/>
    <p:sldLayoutId id="2147484271" r:id="rId46"/>
    <p:sldLayoutId id="2147484272" r:id="rId47"/>
    <p:sldLayoutId id="2147484273" r:id="rId48"/>
    <p:sldLayoutId id="2147484274" r:id="rId49"/>
    <p:sldLayoutId id="2147484275" r:id="rId50"/>
    <p:sldLayoutId id="2147484276" r:id="rId51"/>
    <p:sldLayoutId id="2147484277" r:id="rId52"/>
    <p:sldLayoutId id="2147484278" r:id="rId53"/>
    <p:sldLayoutId id="2147484279" r:id="rId54"/>
    <p:sldLayoutId id="2147484280" r:id="rId55"/>
    <p:sldLayoutId id="2147484281" r:id="rId56"/>
    <p:sldLayoutId id="2147484282" r:id="rId57"/>
    <p:sldLayoutId id="2147484283" r:id="rId58"/>
    <p:sldLayoutId id="2147484284" r:id="rId59"/>
    <p:sldLayoutId id="2147484285" r:id="rId60"/>
    <p:sldLayoutId id="2147484286" r:id="rId61"/>
    <p:sldLayoutId id="2147484287" r:id="rId62"/>
    <p:sldLayoutId id="2147484288" r:id="rId63"/>
    <p:sldLayoutId id="2147484289" r:id="rId64"/>
    <p:sldLayoutId id="2147484290" r:id="rId65"/>
    <p:sldLayoutId id="2147484291" r:id="rId66"/>
    <p:sldLayoutId id="2147484292" r:id="rId67"/>
    <p:sldLayoutId id="2147484293" r:id="rId68"/>
    <p:sldLayoutId id="2147484294" r:id="rId69"/>
    <p:sldLayoutId id="2147484295" r:id="rId70"/>
    <p:sldLayoutId id="2147484296" r:id="rId71"/>
    <p:sldLayoutId id="2147484297" r:id="rId72"/>
    <p:sldLayoutId id="2147484298" r:id="rId73"/>
    <p:sldLayoutId id="2147484299" r:id="rId74"/>
    <p:sldLayoutId id="2147484300" r:id="rId75"/>
  </p:sldLayoutIdLst>
  <p:hf sldNum="0" hdr="0" dt="0"/>
  <p:txStyles>
    <p:titleStyle>
      <a:lvl1pPr algn="l" defTabSz="685800" rtl="0" eaLnBrk="1" latinLnBrk="0" hangingPunct="1">
        <a:lnSpc>
          <a:spcPct val="90000"/>
        </a:lnSpc>
        <a:spcBef>
          <a:spcPct val="0"/>
        </a:spcBef>
        <a:buNone/>
        <a:defRPr sz="2800" kern="1200" spc="-50" baseline="0">
          <a:solidFill>
            <a:schemeClr val="tx1"/>
          </a:solidFill>
          <a:latin typeface="OP Chevin Pro Light" panose="020F0303030000060003" pitchFamily="34" charset="0"/>
          <a:ea typeface="+mj-ea"/>
          <a:cs typeface="+mj-cs"/>
        </a:defRPr>
      </a:lvl1pPr>
    </p:titleStyle>
    <p:bodyStyle>
      <a:lvl1pPr marL="177800" indent="-177800" algn="l" defTabSz="685800" rtl="0" eaLnBrk="1" latinLnBrk="0" hangingPunct="1">
        <a:lnSpc>
          <a:spcPct val="90000"/>
        </a:lnSpc>
        <a:spcBef>
          <a:spcPts val="750"/>
        </a:spcBef>
        <a:buClr>
          <a:schemeClr val="accent1"/>
        </a:buClr>
        <a:buFontTx/>
        <a:buBlip>
          <a:blip r:embed="rId79">
            <a:extLst>
              <a:ext uri="{96DAC541-7B7A-43D3-8B79-37D633B846F1}">
                <asvg:svgBlip xmlns:asvg="http://schemas.microsoft.com/office/drawing/2016/SVG/main" r:embed="rId80"/>
              </a:ext>
            </a:extLst>
          </a:blip>
        </a:buBlip>
        <a:tabLst/>
        <a:defRPr sz="1800" kern="1200" spc="-20" baseline="0">
          <a:solidFill>
            <a:schemeClr val="tx1"/>
          </a:solidFill>
          <a:latin typeface="OP Chevin Pro Light" panose="020F0303030000060003" pitchFamily="34" charset="0"/>
          <a:ea typeface="+mn-ea"/>
          <a:cs typeface="+mn-cs"/>
        </a:defRPr>
      </a:lvl1pPr>
      <a:lvl2pPr marL="360000" indent="-176213"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2pPr>
      <a:lvl3pPr marL="540000" indent="-17462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3pPr>
      <a:lvl4pPr marL="720000" indent="-1714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4pPr>
      <a:lvl5pPr marL="900000" indent="-16668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5pPr>
      <a:lvl6pPr marL="108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6pPr>
      <a:lvl7pPr marL="126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7pPr>
      <a:lvl8pPr marL="1440000" indent="-1587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8pPr>
      <a:lvl9pPr marL="1620000" indent="-16033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4" userDrawn="1">
          <p15:clr>
            <a:srgbClr val="F26B43"/>
          </p15:clr>
        </p15:guide>
        <p15:guide id="2" pos="7167" userDrawn="1">
          <p15:clr>
            <a:srgbClr val="F26B43"/>
          </p15:clr>
        </p15:guide>
        <p15:guide id="3" pos="332" userDrawn="1">
          <p15:clr>
            <a:srgbClr val="F26B43"/>
          </p15:clr>
        </p15:guide>
        <p15:guide id="4" orient="horz" pos="3279"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410" y="495610"/>
            <a:ext cx="10696079" cy="1077093"/>
          </a:xfrm>
          <a:prstGeom prst="rect">
            <a:avLst/>
          </a:prstGeom>
        </p:spPr>
        <p:txBody>
          <a:bodyPr vert="horz" lIns="91440" tIns="45720" rIns="91440" bIns="45720" rtlCol="0" anchor="t">
            <a:noAutofit/>
          </a:bodyPr>
          <a:lstStyle/>
          <a:p>
            <a:r>
              <a:rPr lang="fi-FI" noProof="0" dirty="0"/>
              <a:t>Muokkaa </a:t>
            </a:r>
            <a:r>
              <a:rPr lang="fi-FI" noProof="0" dirty="0" err="1"/>
              <a:t>perustyyl</a:t>
            </a:r>
            <a:r>
              <a:rPr lang="fi-FI" noProof="0" dirty="0"/>
              <a:t>. </a:t>
            </a:r>
            <a:r>
              <a:rPr lang="fi-FI" noProof="0" dirty="0" err="1"/>
              <a:t>napsautt</a:t>
            </a:r>
            <a:r>
              <a:rPr lang="fi-FI" noProof="0" dirty="0"/>
              <a:t>.</a:t>
            </a:r>
          </a:p>
        </p:txBody>
      </p:sp>
      <p:sp>
        <p:nvSpPr>
          <p:cNvPr id="3" name="Text Placeholder 2"/>
          <p:cNvSpPr>
            <a:spLocks noGrp="1"/>
          </p:cNvSpPr>
          <p:nvPr>
            <p:ph type="body" idx="1"/>
          </p:nvPr>
        </p:nvSpPr>
        <p:spPr>
          <a:xfrm>
            <a:off x="512499" y="1633094"/>
            <a:ext cx="10696077" cy="4535785"/>
          </a:xfrm>
          <a:prstGeom prst="rect">
            <a:avLst/>
          </a:prstGeom>
        </p:spPr>
        <p:txBody>
          <a:bodyPr vert="horz" lIns="91440" tIns="45720" rIns="91440" bIns="45720" rtlCol="0">
            <a:noAutofit/>
          </a:bodyPr>
          <a:lstStyle/>
          <a:p>
            <a:pPr lvl="0"/>
            <a:r>
              <a:rPr lang="fi-FI" noProof="0" dirty="0"/>
              <a:t>Muokkaa tekstin perustyylejä</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5"/>
            <a:r>
              <a:rPr lang="fi-FI" noProof="0" dirty="0"/>
              <a:t>kuudes taso</a:t>
            </a:r>
          </a:p>
          <a:p>
            <a:pPr lvl="6"/>
            <a:r>
              <a:rPr lang="fi-FI" noProof="0" dirty="0"/>
              <a:t>seitsemäs taso</a:t>
            </a:r>
          </a:p>
          <a:p>
            <a:pPr lvl="7"/>
            <a:r>
              <a:rPr lang="fi-FI" noProof="0" dirty="0"/>
              <a:t>kahdeksas taso</a:t>
            </a:r>
          </a:p>
          <a:p>
            <a:pPr lvl="8"/>
            <a:r>
              <a:rPr lang="fi-FI" noProof="0" dirty="0"/>
              <a:t>yhdeksäs taso</a:t>
            </a:r>
          </a:p>
        </p:txBody>
      </p:sp>
      <p:sp>
        <p:nvSpPr>
          <p:cNvPr id="5" name="Footer Placeholder 4"/>
          <p:cNvSpPr>
            <a:spLocks noGrp="1"/>
          </p:cNvSpPr>
          <p:nvPr>
            <p:ph type="ftr" sz="quarter" idx="3"/>
          </p:nvPr>
        </p:nvSpPr>
        <p:spPr>
          <a:xfrm>
            <a:off x="514759" y="6356352"/>
            <a:ext cx="2400000"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noProof="0"/>
              <a:t>© OP Pohjola / OP-Konfidentiell</a:t>
            </a:r>
          </a:p>
        </p:txBody>
      </p:sp>
      <p:sp>
        <p:nvSpPr>
          <p:cNvPr id="6" name="Slide Number Placeholder 5"/>
          <p:cNvSpPr>
            <a:spLocks noGrp="1"/>
          </p:cNvSpPr>
          <p:nvPr>
            <p:ph type="sldNum" sz="quarter" idx="4"/>
          </p:nvPr>
        </p:nvSpPr>
        <p:spPr>
          <a:xfrm>
            <a:off x="11667067" y="1"/>
            <a:ext cx="524933" cy="317500"/>
          </a:xfrm>
          <a:prstGeom prst="rect">
            <a:avLst/>
          </a:prstGeom>
        </p:spPr>
        <p:txBody>
          <a:bodyPr vert="horz" lIns="91440" tIns="45720" rIns="91440" bIns="45720" rtlCol="0" anchor="ctr"/>
          <a:lstStyle>
            <a:lvl1pPr algn="r">
              <a:defRPr sz="1200">
                <a:solidFill>
                  <a:schemeClr val="tx1"/>
                </a:solidFill>
                <a:latin typeface="OP Chevin Pro Light" panose="020F0303030000060003" pitchFamily="34" charset="0"/>
              </a:defRPr>
            </a:lvl1pPr>
          </a:lstStyle>
          <a:p>
            <a:fld id="{2CFBC310-412D-4841-958B-3949C676B8F0}" type="slidenum">
              <a:rPr lang="fi-FI" noProof="0" smtClean="0"/>
              <a:pPr/>
              <a:t>‹#›</a:t>
            </a:fld>
            <a:endParaRPr lang="fi-FI" noProof="0"/>
          </a:p>
        </p:txBody>
      </p:sp>
      <p:sp>
        <p:nvSpPr>
          <p:cNvPr id="4" name="Date Placeholder 3"/>
          <p:cNvSpPr>
            <a:spLocks noGrp="1"/>
          </p:cNvSpPr>
          <p:nvPr>
            <p:ph type="dt" sz="half" idx="2"/>
          </p:nvPr>
        </p:nvSpPr>
        <p:spPr>
          <a:xfrm>
            <a:off x="10386484" y="6356352"/>
            <a:ext cx="990600" cy="314177"/>
          </a:xfrm>
          <a:prstGeom prst="rect">
            <a:avLst/>
          </a:prstGeom>
        </p:spPr>
        <p:txBody>
          <a:bodyPr vert="horz" lIns="91440" tIns="45720" rIns="91440" bIns="45720" rtlCol="0" anchor="ctr"/>
          <a:lstStyle>
            <a:lvl1pPr algn="l">
              <a:defRPr sz="1067" spc="-67" baseline="0">
                <a:solidFill>
                  <a:schemeClr val="tx1"/>
                </a:solidFill>
                <a:latin typeface="OP Chevin Pro Light" panose="020F0303030000060003" pitchFamily="34" charset="0"/>
              </a:defRPr>
            </a:lvl1pPr>
          </a:lstStyle>
          <a:p>
            <a:fld id="{FD81B06C-550B-8743-AEC0-7076462E4A91}" type="datetime1">
              <a:rPr lang="fi-FI" noProof="0" smtClean="0"/>
              <a:t>9.12.2025</a:t>
            </a:fld>
            <a:endParaRPr lang="fi-FI" noProof="0" dirty="0"/>
          </a:p>
        </p:txBody>
      </p:sp>
      <p:pic>
        <p:nvPicPr>
          <p:cNvPr id="19" name="Kuva 18">
            <a:extLst>
              <a:ext uri="{FF2B5EF4-FFF2-40B4-BE49-F238E27FC236}">
                <a16:creationId xmlns:a16="http://schemas.microsoft.com/office/drawing/2014/main" id="{D0675F6C-EC72-D548-819A-212FCF24DA99}"/>
              </a:ext>
              <a:ext uri="{C183D7F6-B498-43B3-948B-1728B52AA6E4}">
                <adec:decorative xmlns:adec="http://schemas.microsoft.com/office/drawing/2017/decorative" val="1"/>
              </a:ext>
            </a:extLst>
          </p:cNvPr>
          <p:cNvPicPr>
            <a:picLocks noChangeAspect="1"/>
          </p:cNvPicPr>
          <p:nvPr userDrawn="1"/>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rcRect/>
          <a:stretch/>
        </p:blipFill>
        <p:spPr>
          <a:xfrm>
            <a:off x="11641972" y="6317327"/>
            <a:ext cx="366101" cy="366101"/>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 id="2147484315" r:id="rId14"/>
    <p:sldLayoutId id="2147484316" r:id="rId15"/>
    <p:sldLayoutId id="2147484317" r:id="rId16"/>
    <p:sldLayoutId id="2147484318" r:id="rId17"/>
    <p:sldLayoutId id="2147484319" r:id="rId18"/>
    <p:sldLayoutId id="2147484320" r:id="rId19"/>
    <p:sldLayoutId id="2147484321" r:id="rId20"/>
    <p:sldLayoutId id="2147484322" r:id="rId21"/>
    <p:sldLayoutId id="2147484323" r:id="rId22"/>
    <p:sldLayoutId id="2147484324" r:id="rId23"/>
    <p:sldLayoutId id="2147484325" r:id="rId24"/>
    <p:sldLayoutId id="2147484326" r:id="rId25"/>
    <p:sldLayoutId id="2147484327" r:id="rId26"/>
    <p:sldLayoutId id="2147484328" r:id="rId27"/>
    <p:sldLayoutId id="2147484329" r:id="rId28"/>
    <p:sldLayoutId id="2147484330" r:id="rId29"/>
    <p:sldLayoutId id="2147484331" r:id="rId30"/>
    <p:sldLayoutId id="2147484332" r:id="rId31"/>
    <p:sldLayoutId id="2147484333" r:id="rId32"/>
    <p:sldLayoutId id="2147484334" r:id="rId33"/>
    <p:sldLayoutId id="2147484335" r:id="rId34"/>
    <p:sldLayoutId id="2147484336" r:id="rId35"/>
    <p:sldLayoutId id="2147484337" r:id="rId36"/>
    <p:sldLayoutId id="2147484338" r:id="rId37"/>
    <p:sldLayoutId id="2147484339" r:id="rId38"/>
    <p:sldLayoutId id="2147484340" r:id="rId39"/>
    <p:sldLayoutId id="2147484341" r:id="rId40"/>
    <p:sldLayoutId id="2147484342" r:id="rId41"/>
    <p:sldLayoutId id="2147484343" r:id="rId42"/>
    <p:sldLayoutId id="2147484344" r:id="rId43"/>
    <p:sldLayoutId id="2147484345" r:id="rId44"/>
    <p:sldLayoutId id="2147484346" r:id="rId45"/>
    <p:sldLayoutId id="2147484347" r:id="rId46"/>
    <p:sldLayoutId id="2147484348" r:id="rId47"/>
    <p:sldLayoutId id="2147484349" r:id="rId48"/>
    <p:sldLayoutId id="2147484350" r:id="rId49"/>
    <p:sldLayoutId id="2147484351" r:id="rId50"/>
    <p:sldLayoutId id="2147484352" r:id="rId51"/>
    <p:sldLayoutId id="2147484353" r:id="rId52"/>
    <p:sldLayoutId id="2147484354" r:id="rId53"/>
    <p:sldLayoutId id="2147484355" r:id="rId54"/>
    <p:sldLayoutId id="2147484356" r:id="rId55"/>
    <p:sldLayoutId id="2147484357" r:id="rId56"/>
    <p:sldLayoutId id="2147484358" r:id="rId57"/>
    <p:sldLayoutId id="2147484359" r:id="rId58"/>
    <p:sldLayoutId id="2147484360" r:id="rId59"/>
    <p:sldLayoutId id="2147484361" r:id="rId60"/>
    <p:sldLayoutId id="2147484362" r:id="rId61"/>
    <p:sldLayoutId id="2147484363" r:id="rId62"/>
    <p:sldLayoutId id="2147484364" r:id="rId63"/>
    <p:sldLayoutId id="2147484365" r:id="rId64"/>
    <p:sldLayoutId id="2147484366" r:id="rId65"/>
    <p:sldLayoutId id="2147484367" r:id="rId66"/>
    <p:sldLayoutId id="2147484368" r:id="rId67"/>
    <p:sldLayoutId id="2147484369" r:id="rId68"/>
    <p:sldLayoutId id="2147484370" r:id="rId69"/>
    <p:sldLayoutId id="2147484371" r:id="rId70"/>
    <p:sldLayoutId id="2147484372" r:id="rId71"/>
    <p:sldLayoutId id="2147484373" r:id="rId72"/>
    <p:sldLayoutId id="2147484374" r:id="rId73"/>
    <p:sldLayoutId id="2147484375" r:id="rId74"/>
    <p:sldLayoutId id="2147484376" r:id="rId75"/>
  </p:sldLayoutIdLst>
  <p:hf sldNum="0" hdr="0" dt="0"/>
  <p:txStyles>
    <p:titleStyle>
      <a:lvl1pPr algn="l" defTabSz="685800" rtl="0" eaLnBrk="1" latinLnBrk="0" hangingPunct="1">
        <a:lnSpc>
          <a:spcPct val="90000"/>
        </a:lnSpc>
        <a:spcBef>
          <a:spcPct val="0"/>
        </a:spcBef>
        <a:buNone/>
        <a:defRPr sz="2800" kern="1200" spc="-50" baseline="0">
          <a:solidFill>
            <a:schemeClr val="tx1"/>
          </a:solidFill>
          <a:latin typeface="OP Chevin Pro Light" panose="020F0303030000060003" pitchFamily="34" charset="0"/>
          <a:ea typeface="+mj-ea"/>
          <a:cs typeface="+mj-cs"/>
        </a:defRPr>
      </a:lvl1pPr>
    </p:titleStyle>
    <p:bodyStyle>
      <a:lvl1pPr marL="177800" indent="-177800" algn="l" defTabSz="685800" rtl="0" eaLnBrk="1" latinLnBrk="0" hangingPunct="1">
        <a:lnSpc>
          <a:spcPct val="90000"/>
        </a:lnSpc>
        <a:spcBef>
          <a:spcPts val="750"/>
        </a:spcBef>
        <a:buClr>
          <a:schemeClr val="accent1"/>
        </a:buClr>
        <a:buFontTx/>
        <a:buBlip>
          <a:blip r:embed="rId79">
            <a:extLst>
              <a:ext uri="{96DAC541-7B7A-43D3-8B79-37D633B846F1}">
                <asvg:svgBlip xmlns:asvg="http://schemas.microsoft.com/office/drawing/2016/SVG/main" r:embed="rId80"/>
              </a:ext>
            </a:extLst>
          </a:blip>
        </a:buBlip>
        <a:tabLst/>
        <a:defRPr sz="1800" kern="1200" spc="-20" baseline="0">
          <a:solidFill>
            <a:schemeClr val="tx1"/>
          </a:solidFill>
          <a:latin typeface="OP Chevin Pro Light" panose="020F0303030000060003" pitchFamily="34" charset="0"/>
          <a:ea typeface="+mn-ea"/>
          <a:cs typeface="+mn-cs"/>
        </a:defRPr>
      </a:lvl1pPr>
      <a:lvl2pPr marL="360000" indent="-176213"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2pPr>
      <a:lvl3pPr marL="540000" indent="-17462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3pPr>
      <a:lvl4pPr marL="720000" indent="-1714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4pPr>
      <a:lvl5pPr marL="900000" indent="-16668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5pPr>
      <a:lvl6pPr marL="108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6pPr>
      <a:lvl7pPr marL="126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7pPr>
      <a:lvl8pPr marL="1440000" indent="-1587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8pPr>
      <a:lvl9pPr marL="1620000" indent="-16033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4" userDrawn="1">
          <p15:clr>
            <a:srgbClr val="F26B43"/>
          </p15:clr>
        </p15:guide>
        <p15:guide id="2" pos="7167" userDrawn="1">
          <p15:clr>
            <a:srgbClr val="F26B43"/>
          </p15:clr>
        </p15:guide>
        <p15:guide id="3" pos="332" userDrawn="1">
          <p15:clr>
            <a:srgbClr val="F26B43"/>
          </p15:clr>
        </p15:guide>
        <p15:guide id="4" orient="horz" pos="3279"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410" y="495610"/>
            <a:ext cx="10696079" cy="1077093"/>
          </a:xfrm>
          <a:prstGeom prst="rect">
            <a:avLst/>
          </a:prstGeom>
        </p:spPr>
        <p:txBody>
          <a:bodyPr vert="horz" lIns="91440" tIns="45720" rIns="91440" bIns="45720" rtlCol="0" anchor="t">
            <a:noAutofit/>
          </a:bodyPr>
          <a:lstStyle/>
          <a:p>
            <a:r>
              <a:rPr lang="fi-FI" noProof="0" dirty="0"/>
              <a:t>Muokkaa </a:t>
            </a:r>
            <a:r>
              <a:rPr lang="fi-FI" noProof="0" dirty="0" err="1"/>
              <a:t>perustyyl</a:t>
            </a:r>
            <a:r>
              <a:rPr lang="fi-FI" noProof="0" dirty="0"/>
              <a:t>. </a:t>
            </a:r>
            <a:r>
              <a:rPr lang="fi-FI" noProof="0" dirty="0" err="1"/>
              <a:t>napsautt</a:t>
            </a:r>
            <a:r>
              <a:rPr lang="fi-FI" noProof="0" dirty="0"/>
              <a:t>.</a:t>
            </a:r>
          </a:p>
        </p:txBody>
      </p:sp>
      <p:sp>
        <p:nvSpPr>
          <p:cNvPr id="3" name="Text Placeholder 2"/>
          <p:cNvSpPr>
            <a:spLocks noGrp="1"/>
          </p:cNvSpPr>
          <p:nvPr>
            <p:ph type="body" idx="1"/>
          </p:nvPr>
        </p:nvSpPr>
        <p:spPr>
          <a:xfrm>
            <a:off x="512499" y="1633094"/>
            <a:ext cx="10696077" cy="4535785"/>
          </a:xfrm>
          <a:prstGeom prst="rect">
            <a:avLst/>
          </a:prstGeom>
        </p:spPr>
        <p:txBody>
          <a:bodyPr vert="horz" lIns="91440" tIns="45720" rIns="91440" bIns="45720" rtlCol="0">
            <a:noAutofit/>
          </a:bodyPr>
          <a:lstStyle/>
          <a:p>
            <a:pPr lvl="0"/>
            <a:r>
              <a:rPr lang="fi-FI" noProof="0" dirty="0"/>
              <a:t>Muokkaa tekstin perustyylejä</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5"/>
            <a:r>
              <a:rPr lang="fi-FI" noProof="0" dirty="0"/>
              <a:t>kuudes taso</a:t>
            </a:r>
          </a:p>
          <a:p>
            <a:pPr lvl="6"/>
            <a:r>
              <a:rPr lang="fi-FI" noProof="0" dirty="0"/>
              <a:t>seitsemäs taso</a:t>
            </a:r>
          </a:p>
          <a:p>
            <a:pPr lvl="7"/>
            <a:r>
              <a:rPr lang="fi-FI" noProof="0" dirty="0"/>
              <a:t>kahdeksas taso</a:t>
            </a:r>
          </a:p>
          <a:p>
            <a:pPr lvl="8"/>
            <a:r>
              <a:rPr lang="fi-FI" noProof="0" dirty="0"/>
              <a:t>yhdeksäs taso</a:t>
            </a:r>
          </a:p>
        </p:txBody>
      </p:sp>
      <p:sp>
        <p:nvSpPr>
          <p:cNvPr id="5" name="Footer Placeholder 4"/>
          <p:cNvSpPr>
            <a:spLocks noGrp="1"/>
          </p:cNvSpPr>
          <p:nvPr>
            <p:ph type="ftr" sz="quarter" idx="3"/>
          </p:nvPr>
        </p:nvSpPr>
        <p:spPr>
          <a:xfrm>
            <a:off x="514759" y="6356352"/>
            <a:ext cx="2400000"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noProof="0"/>
              <a:t>© OP Pohjola / OP-Konfidentiell</a:t>
            </a:r>
          </a:p>
        </p:txBody>
      </p:sp>
      <p:sp>
        <p:nvSpPr>
          <p:cNvPr id="6" name="Slide Number Placeholder 5"/>
          <p:cNvSpPr>
            <a:spLocks noGrp="1"/>
          </p:cNvSpPr>
          <p:nvPr>
            <p:ph type="sldNum" sz="quarter" idx="4"/>
          </p:nvPr>
        </p:nvSpPr>
        <p:spPr>
          <a:xfrm>
            <a:off x="11667067" y="1"/>
            <a:ext cx="524933" cy="317500"/>
          </a:xfrm>
          <a:prstGeom prst="rect">
            <a:avLst/>
          </a:prstGeom>
        </p:spPr>
        <p:txBody>
          <a:bodyPr vert="horz" lIns="91440" tIns="45720" rIns="91440" bIns="45720" rtlCol="0" anchor="ctr"/>
          <a:lstStyle>
            <a:lvl1pPr algn="r">
              <a:defRPr sz="1200">
                <a:solidFill>
                  <a:schemeClr val="tx1"/>
                </a:solidFill>
                <a:latin typeface="OP Chevin Pro Light" panose="020F0303030000060003" pitchFamily="34" charset="0"/>
              </a:defRPr>
            </a:lvl1pPr>
          </a:lstStyle>
          <a:p>
            <a:fld id="{2CFBC310-412D-4841-958B-3949C676B8F0}" type="slidenum">
              <a:rPr lang="fi-FI" noProof="0" smtClean="0"/>
              <a:pPr/>
              <a:t>‹#›</a:t>
            </a:fld>
            <a:endParaRPr lang="fi-FI" noProof="0"/>
          </a:p>
        </p:txBody>
      </p:sp>
      <p:sp>
        <p:nvSpPr>
          <p:cNvPr id="4" name="Date Placeholder 3"/>
          <p:cNvSpPr>
            <a:spLocks noGrp="1"/>
          </p:cNvSpPr>
          <p:nvPr>
            <p:ph type="dt" sz="half" idx="2"/>
          </p:nvPr>
        </p:nvSpPr>
        <p:spPr>
          <a:xfrm>
            <a:off x="10386484" y="6356352"/>
            <a:ext cx="990600" cy="314177"/>
          </a:xfrm>
          <a:prstGeom prst="rect">
            <a:avLst/>
          </a:prstGeom>
        </p:spPr>
        <p:txBody>
          <a:bodyPr vert="horz" lIns="91440" tIns="45720" rIns="91440" bIns="45720" rtlCol="0" anchor="ctr"/>
          <a:lstStyle>
            <a:lvl1pPr algn="l">
              <a:defRPr sz="1067" spc="-67" baseline="0">
                <a:solidFill>
                  <a:schemeClr val="tx1"/>
                </a:solidFill>
                <a:latin typeface="OP Chevin Pro Light" panose="020F0303030000060003" pitchFamily="34" charset="0"/>
              </a:defRPr>
            </a:lvl1pPr>
          </a:lstStyle>
          <a:p>
            <a:fld id="{FD81B06C-550B-8743-AEC0-7076462E4A91}" type="datetime1">
              <a:rPr lang="fi-FI" noProof="0" smtClean="0"/>
              <a:t>9.12.2025</a:t>
            </a:fld>
            <a:endParaRPr lang="fi-FI" noProof="0" dirty="0"/>
          </a:p>
        </p:txBody>
      </p:sp>
      <p:pic>
        <p:nvPicPr>
          <p:cNvPr id="19" name="Kuva 18">
            <a:extLst>
              <a:ext uri="{FF2B5EF4-FFF2-40B4-BE49-F238E27FC236}">
                <a16:creationId xmlns:a16="http://schemas.microsoft.com/office/drawing/2014/main" id="{D0675F6C-EC72-D548-819A-212FCF24DA99}"/>
              </a:ext>
              <a:ext uri="{C183D7F6-B498-43B3-948B-1728B52AA6E4}">
                <adec:decorative xmlns:adec="http://schemas.microsoft.com/office/drawing/2017/decorative" val="1"/>
              </a:ext>
            </a:extLst>
          </p:cNvPr>
          <p:cNvPicPr>
            <a:picLocks noChangeAspect="1"/>
          </p:cNvPicPr>
          <p:nvPr userDrawn="1"/>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rcRect/>
          <a:stretch/>
        </p:blipFill>
        <p:spPr>
          <a:xfrm>
            <a:off x="11641972" y="6317327"/>
            <a:ext cx="366101" cy="366101"/>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 id="2147484390" r:id="rId13"/>
    <p:sldLayoutId id="2147484391" r:id="rId14"/>
    <p:sldLayoutId id="2147484392" r:id="rId15"/>
    <p:sldLayoutId id="2147484393" r:id="rId16"/>
    <p:sldLayoutId id="2147484394" r:id="rId17"/>
    <p:sldLayoutId id="2147484395" r:id="rId18"/>
    <p:sldLayoutId id="2147484396" r:id="rId19"/>
    <p:sldLayoutId id="2147484397" r:id="rId20"/>
    <p:sldLayoutId id="2147484398" r:id="rId21"/>
    <p:sldLayoutId id="2147484399" r:id="rId22"/>
    <p:sldLayoutId id="2147484400" r:id="rId23"/>
    <p:sldLayoutId id="2147484401" r:id="rId24"/>
    <p:sldLayoutId id="2147484402" r:id="rId25"/>
    <p:sldLayoutId id="2147484403" r:id="rId26"/>
    <p:sldLayoutId id="2147484404" r:id="rId27"/>
    <p:sldLayoutId id="2147484405" r:id="rId28"/>
    <p:sldLayoutId id="2147484406" r:id="rId29"/>
    <p:sldLayoutId id="2147484407" r:id="rId30"/>
    <p:sldLayoutId id="2147484408" r:id="rId31"/>
    <p:sldLayoutId id="2147484409" r:id="rId32"/>
    <p:sldLayoutId id="2147484410" r:id="rId33"/>
    <p:sldLayoutId id="2147484411" r:id="rId34"/>
    <p:sldLayoutId id="2147484412" r:id="rId35"/>
    <p:sldLayoutId id="2147484413" r:id="rId36"/>
    <p:sldLayoutId id="2147484414" r:id="rId37"/>
    <p:sldLayoutId id="2147484415" r:id="rId38"/>
    <p:sldLayoutId id="2147484416" r:id="rId39"/>
    <p:sldLayoutId id="2147484417" r:id="rId40"/>
    <p:sldLayoutId id="2147484418" r:id="rId41"/>
    <p:sldLayoutId id="2147484419" r:id="rId42"/>
    <p:sldLayoutId id="2147484420" r:id="rId43"/>
    <p:sldLayoutId id="2147484421" r:id="rId44"/>
    <p:sldLayoutId id="2147484422" r:id="rId45"/>
    <p:sldLayoutId id="2147484423" r:id="rId46"/>
    <p:sldLayoutId id="2147484424" r:id="rId47"/>
    <p:sldLayoutId id="2147484425" r:id="rId48"/>
    <p:sldLayoutId id="2147484426" r:id="rId49"/>
    <p:sldLayoutId id="2147484427" r:id="rId50"/>
    <p:sldLayoutId id="2147484428" r:id="rId51"/>
    <p:sldLayoutId id="2147484429" r:id="rId52"/>
    <p:sldLayoutId id="2147484430" r:id="rId53"/>
    <p:sldLayoutId id="2147484431" r:id="rId54"/>
    <p:sldLayoutId id="2147484432" r:id="rId55"/>
    <p:sldLayoutId id="2147484433" r:id="rId56"/>
    <p:sldLayoutId id="2147484434" r:id="rId57"/>
    <p:sldLayoutId id="2147484435" r:id="rId58"/>
    <p:sldLayoutId id="2147484436" r:id="rId59"/>
    <p:sldLayoutId id="2147484437" r:id="rId60"/>
    <p:sldLayoutId id="2147484438" r:id="rId61"/>
    <p:sldLayoutId id="2147484439" r:id="rId62"/>
    <p:sldLayoutId id="2147484440" r:id="rId63"/>
    <p:sldLayoutId id="2147484441" r:id="rId64"/>
    <p:sldLayoutId id="2147484442" r:id="rId65"/>
    <p:sldLayoutId id="2147484443" r:id="rId66"/>
    <p:sldLayoutId id="2147484444" r:id="rId67"/>
    <p:sldLayoutId id="2147484445" r:id="rId68"/>
    <p:sldLayoutId id="2147484446" r:id="rId69"/>
    <p:sldLayoutId id="2147484447" r:id="rId70"/>
    <p:sldLayoutId id="2147484448" r:id="rId71"/>
    <p:sldLayoutId id="2147484449" r:id="rId72"/>
    <p:sldLayoutId id="2147484450" r:id="rId73"/>
    <p:sldLayoutId id="2147484451" r:id="rId74"/>
    <p:sldLayoutId id="2147484452" r:id="rId75"/>
  </p:sldLayoutIdLst>
  <p:hf sldNum="0" hdr="0" dt="0"/>
  <p:txStyles>
    <p:titleStyle>
      <a:lvl1pPr algn="l" defTabSz="685800" rtl="0" eaLnBrk="1" latinLnBrk="0" hangingPunct="1">
        <a:lnSpc>
          <a:spcPct val="90000"/>
        </a:lnSpc>
        <a:spcBef>
          <a:spcPct val="0"/>
        </a:spcBef>
        <a:buNone/>
        <a:defRPr sz="2800" kern="1200" spc="-50" baseline="0">
          <a:solidFill>
            <a:schemeClr val="tx1"/>
          </a:solidFill>
          <a:latin typeface="OP Chevin Pro Light" panose="020F0303030000060003" pitchFamily="34" charset="0"/>
          <a:ea typeface="+mj-ea"/>
          <a:cs typeface="+mj-cs"/>
        </a:defRPr>
      </a:lvl1pPr>
    </p:titleStyle>
    <p:bodyStyle>
      <a:lvl1pPr marL="177800" indent="-177800" algn="l" defTabSz="685800" rtl="0" eaLnBrk="1" latinLnBrk="0" hangingPunct="1">
        <a:lnSpc>
          <a:spcPct val="90000"/>
        </a:lnSpc>
        <a:spcBef>
          <a:spcPts val="750"/>
        </a:spcBef>
        <a:buClr>
          <a:schemeClr val="accent1"/>
        </a:buClr>
        <a:buFontTx/>
        <a:buBlip>
          <a:blip r:embed="rId79">
            <a:extLst>
              <a:ext uri="{96DAC541-7B7A-43D3-8B79-37D633B846F1}">
                <asvg:svgBlip xmlns:asvg="http://schemas.microsoft.com/office/drawing/2016/SVG/main" r:embed="rId80"/>
              </a:ext>
            </a:extLst>
          </a:blip>
        </a:buBlip>
        <a:tabLst/>
        <a:defRPr sz="1800" kern="1200" spc="-20" baseline="0">
          <a:solidFill>
            <a:schemeClr val="tx1"/>
          </a:solidFill>
          <a:latin typeface="OP Chevin Pro Light" panose="020F0303030000060003" pitchFamily="34" charset="0"/>
          <a:ea typeface="+mn-ea"/>
          <a:cs typeface="+mn-cs"/>
        </a:defRPr>
      </a:lvl1pPr>
      <a:lvl2pPr marL="360000" indent="-176213"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2pPr>
      <a:lvl3pPr marL="540000" indent="-17462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3pPr>
      <a:lvl4pPr marL="720000" indent="-1714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4pPr>
      <a:lvl5pPr marL="900000" indent="-16668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5pPr>
      <a:lvl6pPr marL="108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6pPr>
      <a:lvl7pPr marL="126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7pPr>
      <a:lvl8pPr marL="1440000" indent="-1587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8pPr>
      <a:lvl9pPr marL="1620000" indent="-16033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4" userDrawn="1">
          <p15:clr>
            <a:srgbClr val="F26B43"/>
          </p15:clr>
        </p15:guide>
        <p15:guide id="2" pos="7167" userDrawn="1">
          <p15:clr>
            <a:srgbClr val="F26B43"/>
          </p15:clr>
        </p15:guide>
        <p15:guide id="3" pos="332" userDrawn="1">
          <p15:clr>
            <a:srgbClr val="F26B43"/>
          </p15:clr>
        </p15:guide>
        <p15:guide id="4" orient="horz" pos="3279" userDrawn="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410" y="495610"/>
            <a:ext cx="10696079" cy="1077093"/>
          </a:xfrm>
          <a:prstGeom prst="rect">
            <a:avLst/>
          </a:prstGeom>
        </p:spPr>
        <p:txBody>
          <a:bodyPr vert="horz" lIns="91440" tIns="45720" rIns="91440" bIns="45720" rtlCol="0" anchor="t">
            <a:noAutofit/>
          </a:bodyPr>
          <a:lstStyle/>
          <a:p>
            <a:r>
              <a:rPr lang="fi-FI" noProof="0" dirty="0"/>
              <a:t>Muokkaa </a:t>
            </a:r>
            <a:r>
              <a:rPr lang="fi-FI" noProof="0" dirty="0" err="1"/>
              <a:t>perustyyl</a:t>
            </a:r>
            <a:r>
              <a:rPr lang="fi-FI" noProof="0" dirty="0"/>
              <a:t>. </a:t>
            </a:r>
            <a:r>
              <a:rPr lang="fi-FI" noProof="0" dirty="0" err="1"/>
              <a:t>napsautt</a:t>
            </a:r>
            <a:r>
              <a:rPr lang="fi-FI" noProof="0" dirty="0"/>
              <a:t>.</a:t>
            </a:r>
          </a:p>
        </p:txBody>
      </p:sp>
      <p:sp>
        <p:nvSpPr>
          <p:cNvPr id="3" name="Text Placeholder 2"/>
          <p:cNvSpPr>
            <a:spLocks noGrp="1"/>
          </p:cNvSpPr>
          <p:nvPr>
            <p:ph type="body" idx="1"/>
          </p:nvPr>
        </p:nvSpPr>
        <p:spPr>
          <a:xfrm>
            <a:off x="512499" y="1633094"/>
            <a:ext cx="10696077" cy="4535785"/>
          </a:xfrm>
          <a:prstGeom prst="rect">
            <a:avLst/>
          </a:prstGeom>
        </p:spPr>
        <p:txBody>
          <a:bodyPr vert="horz" lIns="91440" tIns="45720" rIns="91440" bIns="45720" rtlCol="0">
            <a:noAutofit/>
          </a:bodyPr>
          <a:lstStyle/>
          <a:p>
            <a:pPr lvl="0"/>
            <a:r>
              <a:rPr lang="fi-FI" noProof="0" dirty="0"/>
              <a:t>Muokkaa tekstin perustyylejä</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5"/>
            <a:r>
              <a:rPr lang="fi-FI" noProof="0" dirty="0"/>
              <a:t>kuudes taso</a:t>
            </a:r>
          </a:p>
          <a:p>
            <a:pPr lvl="6"/>
            <a:r>
              <a:rPr lang="fi-FI" noProof="0" dirty="0"/>
              <a:t>seitsemäs taso</a:t>
            </a:r>
          </a:p>
          <a:p>
            <a:pPr lvl="7"/>
            <a:r>
              <a:rPr lang="fi-FI" noProof="0" dirty="0"/>
              <a:t>kahdeksas taso</a:t>
            </a:r>
          </a:p>
          <a:p>
            <a:pPr lvl="8"/>
            <a:r>
              <a:rPr lang="fi-FI" noProof="0" dirty="0"/>
              <a:t>yhdeksäs taso</a:t>
            </a:r>
          </a:p>
        </p:txBody>
      </p:sp>
      <p:sp>
        <p:nvSpPr>
          <p:cNvPr id="5" name="Footer Placeholder 4"/>
          <p:cNvSpPr>
            <a:spLocks noGrp="1"/>
          </p:cNvSpPr>
          <p:nvPr>
            <p:ph type="ftr" sz="quarter" idx="3"/>
          </p:nvPr>
        </p:nvSpPr>
        <p:spPr>
          <a:xfrm>
            <a:off x="514759" y="6356352"/>
            <a:ext cx="2400000"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noProof="0"/>
              <a:t>© OP Pohjola / OP-Konfidentiell</a:t>
            </a:r>
          </a:p>
        </p:txBody>
      </p:sp>
      <p:sp>
        <p:nvSpPr>
          <p:cNvPr id="6" name="Slide Number Placeholder 5"/>
          <p:cNvSpPr>
            <a:spLocks noGrp="1"/>
          </p:cNvSpPr>
          <p:nvPr>
            <p:ph type="sldNum" sz="quarter" idx="4"/>
          </p:nvPr>
        </p:nvSpPr>
        <p:spPr>
          <a:xfrm>
            <a:off x="11667067" y="1"/>
            <a:ext cx="524933" cy="317500"/>
          </a:xfrm>
          <a:prstGeom prst="rect">
            <a:avLst/>
          </a:prstGeom>
        </p:spPr>
        <p:txBody>
          <a:bodyPr vert="horz" lIns="91440" tIns="45720" rIns="91440" bIns="45720" rtlCol="0" anchor="ctr"/>
          <a:lstStyle>
            <a:lvl1pPr algn="r">
              <a:defRPr sz="1200">
                <a:solidFill>
                  <a:schemeClr val="tx1"/>
                </a:solidFill>
                <a:latin typeface="OP Chevin Pro Light" panose="020F0303030000060003" pitchFamily="34" charset="0"/>
              </a:defRPr>
            </a:lvl1pPr>
          </a:lstStyle>
          <a:p>
            <a:fld id="{2CFBC310-412D-4841-958B-3949C676B8F0}" type="slidenum">
              <a:rPr lang="fi-FI" noProof="0" smtClean="0"/>
              <a:pPr/>
              <a:t>‹#›</a:t>
            </a:fld>
            <a:endParaRPr lang="fi-FI" noProof="0"/>
          </a:p>
        </p:txBody>
      </p:sp>
      <p:sp>
        <p:nvSpPr>
          <p:cNvPr id="4" name="Date Placeholder 3"/>
          <p:cNvSpPr>
            <a:spLocks noGrp="1"/>
          </p:cNvSpPr>
          <p:nvPr>
            <p:ph type="dt" sz="half" idx="2"/>
          </p:nvPr>
        </p:nvSpPr>
        <p:spPr>
          <a:xfrm>
            <a:off x="10386484" y="6356352"/>
            <a:ext cx="990600" cy="314177"/>
          </a:xfrm>
          <a:prstGeom prst="rect">
            <a:avLst/>
          </a:prstGeom>
        </p:spPr>
        <p:txBody>
          <a:bodyPr vert="horz" lIns="91440" tIns="45720" rIns="91440" bIns="45720" rtlCol="0" anchor="ctr"/>
          <a:lstStyle>
            <a:lvl1pPr algn="l">
              <a:defRPr sz="1067" spc="-67" baseline="0">
                <a:solidFill>
                  <a:schemeClr val="tx1"/>
                </a:solidFill>
                <a:latin typeface="OP Chevin Pro Light" panose="020F0303030000060003" pitchFamily="34" charset="0"/>
              </a:defRPr>
            </a:lvl1pPr>
          </a:lstStyle>
          <a:p>
            <a:fld id="{FD81B06C-550B-8743-AEC0-7076462E4A91}" type="datetime1">
              <a:rPr lang="fi-FI" noProof="0" smtClean="0"/>
              <a:t>9.12.2025</a:t>
            </a:fld>
            <a:endParaRPr lang="fi-FI" noProof="0" dirty="0"/>
          </a:p>
        </p:txBody>
      </p:sp>
      <p:pic>
        <p:nvPicPr>
          <p:cNvPr id="19" name="Kuva 18">
            <a:extLst>
              <a:ext uri="{FF2B5EF4-FFF2-40B4-BE49-F238E27FC236}">
                <a16:creationId xmlns:a16="http://schemas.microsoft.com/office/drawing/2014/main" id="{D0675F6C-EC72-D548-819A-212FCF24DA99}"/>
              </a:ext>
              <a:ext uri="{C183D7F6-B498-43B3-948B-1728B52AA6E4}">
                <adec:decorative xmlns:adec="http://schemas.microsoft.com/office/drawing/2017/decorative" val="1"/>
              </a:ext>
            </a:extLst>
          </p:cNvPr>
          <p:cNvPicPr>
            <a:picLocks noChangeAspect="1"/>
          </p:cNvPicPr>
          <p:nvPr userDrawn="1"/>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rcRect/>
          <a:stretch/>
        </p:blipFill>
        <p:spPr>
          <a:xfrm>
            <a:off x="11641972" y="6317327"/>
            <a:ext cx="366101" cy="366101"/>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 id="2147484465" r:id="rId12"/>
    <p:sldLayoutId id="2147484466" r:id="rId13"/>
    <p:sldLayoutId id="2147484467" r:id="rId14"/>
    <p:sldLayoutId id="2147484468" r:id="rId15"/>
    <p:sldLayoutId id="2147484469" r:id="rId16"/>
    <p:sldLayoutId id="2147484470" r:id="rId17"/>
    <p:sldLayoutId id="2147484471" r:id="rId18"/>
    <p:sldLayoutId id="2147484472" r:id="rId19"/>
    <p:sldLayoutId id="2147484473" r:id="rId20"/>
    <p:sldLayoutId id="2147484474" r:id="rId21"/>
    <p:sldLayoutId id="2147484475" r:id="rId22"/>
    <p:sldLayoutId id="2147484476" r:id="rId23"/>
    <p:sldLayoutId id="2147484477" r:id="rId24"/>
    <p:sldLayoutId id="2147484478" r:id="rId25"/>
    <p:sldLayoutId id="2147484479" r:id="rId26"/>
    <p:sldLayoutId id="2147484480" r:id="rId27"/>
    <p:sldLayoutId id="2147484481" r:id="rId28"/>
    <p:sldLayoutId id="2147484482" r:id="rId29"/>
    <p:sldLayoutId id="2147484483" r:id="rId30"/>
    <p:sldLayoutId id="2147484484" r:id="rId31"/>
    <p:sldLayoutId id="2147484485" r:id="rId32"/>
    <p:sldLayoutId id="2147484486" r:id="rId33"/>
    <p:sldLayoutId id="2147484487" r:id="rId34"/>
    <p:sldLayoutId id="2147484488" r:id="rId35"/>
    <p:sldLayoutId id="2147484489" r:id="rId36"/>
    <p:sldLayoutId id="2147484490" r:id="rId37"/>
    <p:sldLayoutId id="2147484491" r:id="rId38"/>
    <p:sldLayoutId id="2147484492" r:id="rId39"/>
    <p:sldLayoutId id="2147484493" r:id="rId40"/>
    <p:sldLayoutId id="2147484494" r:id="rId41"/>
    <p:sldLayoutId id="2147484495" r:id="rId42"/>
    <p:sldLayoutId id="2147484496" r:id="rId43"/>
    <p:sldLayoutId id="2147484497" r:id="rId44"/>
    <p:sldLayoutId id="2147484498" r:id="rId45"/>
    <p:sldLayoutId id="2147484499" r:id="rId46"/>
    <p:sldLayoutId id="2147484500" r:id="rId47"/>
    <p:sldLayoutId id="2147484501" r:id="rId48"/>
    <p:sldLayoutId id="2147484502" r:id="rId49"/>
    <p:sldLayoutId id="2147484503" r:id="rId50"/>
    <p:sldLayoutId id="2147484504" r:id="rId51"/>
    <p:sldLayoutId id="2147484505" r:id="rId52"/>
    <p:sldLayoutId id="2147484506" r:id="rId53"/>
    <p:sldLayoutId id="2147484507" r:id="rId54"/>
    <p:sldLayoutId id="2147484508" r:id="rId55"/>
    <p:sldLayoutId id="2147484509" r:id="rId56"/>
    <p:sldLayoutId id="2147484510" r:id="rId57"/>
    <p:sldLayoutId id="2147484511" r:id="rId58"/>
    <p:sldLayoutId id="2147484512" r:id="rId59"/>
    <p:sldLayoutId id="2147484513" r:id="rId60"/>
    <p:sldLayoutId id="2147484514" r:id="rId61"/>
    <p:sldLayoutId id="2147484515" r:id="rId62"/>
    <p:sldLayoutId id="2147484516" r:id="rId63"/>
    <p:sldLayoutId id="2147484517" r:id="rId64"/>
    <p:sldLayoutId id="2147484518" r:id="rId65"/>
    <p:sldLayoutId id="2147484519" r:id="rId66"/>
    <p:sldLayoutId id="2147484520" r:id="rId67"/>
    <p:sldLayoutId id="2147484521" r:id="rId68"/>
    <p:sldLayoutId id="2147484522" r:id="rId69"/>
    <p:sldLayoutId id="2147484523" r:id="rId70"/>
    <p:sldLayoutId id="2147484524" r:id="rId71"/>
    <p:sldLayoutId id="2147484525" r:id="rId72"/>
    <p:sldLayoutId id="2147484526" r:id="rId73"/>
    <p:sldLayoutId id="2147484527" r:id="rId74"/>
    <p:sldLayoutId id="2147484528" r:id="rId75"/>
  </p:sldLayoutIdLst>
  <p:hf sldNum="0" hdr="0" dt="0"/>
  <p:txStyles>
    <p:titleStyle>
      <a:lvl1pPr algn="l" defTabSz="685800" rtl="0" eaLnBrk="1" latinLnBrk="0" hangingPunct="1">
        <a:lnSpc>
          <a:spcPct val="90000"/>
        </a:lnSpc>
        <a:spcBef>
          <a:spcPct val="0"/>
        </a:spcBef>
        <a:buNone/>
        <a:defRPr sz="2800" kern="1200" spc="-50" baseline="0">
          <a:solidFill>
            <a:schemeClr val="tx1"/>
          </a:solidFill>
          <a:latin typeface="OP Chevin Pro Light" panose="020F0303030000060003" pitchFamily="34" charset="0"/>
          <a:ea typeface="+mj-ea"/>
          <a:cs typeface="+mj-cs"/>
        </a:defRPr>
      </a:lvl1pPr>
    </p:titleStyle>
    <p:bodyStyle>
      <a:lvl1pPr marL="177800" indent="-177800" algn="l" defTabSz="685800" rtl="0" eaLnBrk="1" latinLnBrk="0" hangingPunct="1">
        <a:lnSpc>
          <a:spcPct val="90000"/>
        </a:lnSpc>
        <a:spcBef>
          <a:spcPts val="750"/>
        </a:spcBef>
        <a:buClr>
          <a:schemeClr val="accent1"/>
        </a:buClr>
        <a:buFontTx/>
        <a:buBlip>
          <a:blip r:embed="rId79">
            <a:extLst>
              <a:ext uri="{96DAC541-7B7A-43D3-8B79-37D633B846F1}">
                <asvg:svgBlip xmlns:asvg="http://schemas.microsoft.com/office/drawing/2016/SVG/main" r:embed="rId80"/>
              </a:ext>
            </a:extLst>
          </a:blip>
        </a:buBlip>
        <a:tabLst/>
        <a:defRPr sz="1800" kern="1200" spc="-20" baseline="0">
          <a:solidFill>
            <a:schemeClr val="tx1"/>
          </a:solidFill>
          <a:latin typeface="OP Chevin Pro Light" panose="020F0303030000060003" pitchFamily="34" charset="0"/>
          <a:ea typeface="+mn-ea"/>
          <a:cs typeface="+mn-cs"/>
        </a:defRPr>
      </a:lvl1pPr>
      <a:lvl2pPr marL="360000" indent="-176213"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2pPr>
      <a:lvl3pPr marL="540000" indent="-17462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3pPr>
      <a:lvl4pPr marL="720000" indent="-1714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4pPr>
      <a:lvl5pPr marL="900000" indent="-16668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5pPr>
      <a:lvl6pPr marL="108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6pPr>
      <a:lvl7pPr marL="126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7pPr>
      <a:lvl8pPr marL="1440000" indent="-1587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8pPr>
      <a:lvl9pPr marL="1620000" indent="-16033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4" userDrawn="1">
          <p15:clr>
            <a:srgbClr val="F26B43"/>
          </p15:clr>
        </p15:guide>
        <p15:guide id="2" pos="7167" userDrawn="1">
          <p15:clr>
            <a:srgbClr val="F26B43"/>
          </p15:clr>
        </p15:guide>
        <p15:guide id="3" pos="332" userDrawn="1">
          <p15:clr>
            <a:srgbClr val="F26B43"/>
          </p15:clr>
        </p15:guide>
        <p15:guide id="4" orient="horz" pos="3279"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410" y="495610"/>
            <a:ext cx="10696079" cy="1077093"/>
          </a:xfrm>
          <a:prstGeom prst="rect">
            <a:avLst/>
          </a:prstGeom>
        </p:spPr>
        <p:txBody>
          <a:bodyPr vert="horz" lIns="91440" tIns="45720" rIns="91440" bIns="45720" rtlCol="0" anchor="t">
            <a:noAutofit/>
          </a:bodyPr>
          <a:lstStyle/>
          <a:p>
            <a:r>
              <a:rPr lang="fi-FI" noProof="0" dirty="0"/>
              <a:t>Muokkaa </a:t>
            </a:r>
            <a:r>
              <a:rPr lang="fi-FI" noProof="0" dirty="0" err="1"/>
              <a:t>perustyyl</a:t>
            </a:r>
            <a:r>
              <a:rPr lang="fi-FI" noProof="0" dirty="0"/>
              <a:t>. </a:t>
            </a:r>
            <a:r>
              <a:rPr lang="fi-FI" noProof="0" dirty="0" err="1"/>
              <a:t>napsautt</a:t>
            </a:r>
            <a:r>
              <a:rPr lang="fi-FI" noProof="0" dirty="0"/>
              <a:t>.</a:t>
            </a:r>
          </a:p>
        </p:txBody>
      </p:sp>
      <p:sp>
        <p:nvSpPr>
          <p:cNvPr id="3" name="Text Placeholder 2"/>
          <p:cNvSpPr>
            <a:spLocks noGrp="1"/>
          </p:cNvSpPr>
          <p:nvPr>
            <p:ph type="body" idx="1"/>
          </p:nvPr>
        </p:nvSpPr>
        <p:spPr>
          <a:xfrm>
            <a:off x="512499" y="1633094"/>
            <a:ext cx="10696077" cy="4535785"/>
          </a:xfrm>
          <a:prstGeom prst="rect">
            <a:avLst/>
          </a:prstGeom>
        </p:spPr>
        <p:txBody>
          <a:bodyPr vert="horz" lIns="91440" tIns="45720" rIns="91440" bIns="45720" rtlCol="0">
            <a:noAutofit/>
          </a:bodyPr>
          <a:lstStyle/>
          <a:p>
            <a:pPr lvl="0"/>
            <a:r>
              <a:rPr lang="fi-FI" noProof="0" dirty="0"/>
              <a:t>Muokkaa tekstin perustyylejä</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5"/>
            <a:r>
              <a:rPr lang="fi-FI" noProof="0" dirty="0"/>
              <a:t>kuudes taso</a:t>
            </a:r>
          </a:p>
          <a:p>
            <a:pPr lvl="6"/>
            <a:r>
              <a:rPr lang="fi-FI" noProof="0" dirty="0"/>
              <a:t>seitsemäs taso</a:t>
            </a:r>
          </a:p>
          <a:p>
            <a:pPr lvl="7"/>
            <a:r>
              <a:rPr lang="fi-FI" noProof="0" dirty="0"/>
              <a:t>kahdeksas taso</a:t>
            </a:r>
          </a:p>
          <a:p>
            <a:pPr lvl="8"/>
            <a:r>
              <a:rPr lang="fi-FI" noProof="0" dirty="0"/>
              <a:t>yhdeksäs taso</a:t>
            </a:r>
          </a:p>
        </p:txBody>
      </p:sp>
      <p:sp>
        <p:nvSpPr>
          <p:cNvPr id="5" name="Footer Placeholder 4"/>
          <p:cNvSpPr>
            <a:spLocks noGrp="1"/>
          </p:cNvSpPr>
          <p:nvPr>
            <p:ph type="ftr" sz="quarter" idx="3"/>
          </p:nvPr>
        </p:nvSpPr>
        <p:spPr>
          <a:xfrm>
            <a:off x="514759" y="6356352"/>
            <a:ext cx="2400000"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noProof="0"/>
              <a:t>© OP Pohjola / OP-Konfidentiell</a:t>
            </a:r>
          </a:p>
        </p:txBody>
      </p:sp>
      <p:sp>
        <p:nvSpPr>
          <p:cNvPr id="6" name="Slide Number Placeholder 5"/>
          <p:cNvSpPr>
            <a:spLocks noGrp="1"/>
          </p:cNvSpPr>
          <p:nvPr>
            <p:ph type="sldNum" sz="quarter" idx="4"/>
          </p:nvPr>
        </p:nvSpPr>
        <p:spPr>
          <a:xfrm>
            <a:off x="11667067" y="1"/>
            <a:ext cx="524933" cy="317500"/>
          </a:xfrm>
          <a:prstGeom prst="rect">
            <a:avLst/>
          </a:prstGeom>
        </p:spPr>
        <p:txBody>
          <a:bodyPr vert="horz" lIns="91440" tIns="45720" rIns="91440" bIns="45720" rtlCol="0" anchor="ctr"/>
          <a:lstStyle>
            <a:lvl1pPr algn="r">
              <a:defRPr sz="1200">
                <a:solidFill>
                  <a:schemeClr val="tx1"/>
                </a:solidFill>
                <a:latin typeface="OP Chevin Pro Light" panose="020F0303030000060003" pitchFamily="34" charset="0"/>
              </a:defRPr>
            </a:lvl1pPr>
          </a:lstStyle>
          <a:p>
            <a:fld id="{2CFBC310-412D-4841-958B-3949C676B8F0}" type="slidenum">
              <a:rPr lang="fi-FI" noProof="0" smtClean="0"/>
              <a:pPr/>
              <a:t>‹#›</a:t>
            </a:fld>
            <a:endParaRPr lang="fi-FI" noProof="0"/>
          </a:p>
        </p:txBody>
      </p:sp>
      <p:sp>
        <p:nvSpPr>
          <p:cNvPr id="4" name="Date Placeholder 3"/>
          <p:cNvSpPr>
            <a:spLocks noGrp="1"/>
          </p:cNvSpPr>
          <p:nvPr>
            <p:ph type="dt" sz="half" idx="2"/>
          </p:nvPr>
        </p:nvSpPr>
        <p:spPr>
          <a:xfrm>
            <a:off x="10386484" y="6356352"/>
            <a:ext cx="990600" cy="314177"/>
          </a:xfrm>
          <a:prstGeom prst="rect">
            <a:avLst/>
          </a:prstGeom>
        </p:spPr>
        <p:txBody>
          <a:bodyPr vert="horz" lIns="91440" tIns="45720" rIns="91440" bIns="45720" rtlCol="0" anchor="ctr"/>
          <a:lstStyle>
            <a:lvl1pPr algn="l">
              <a:defRPr sz="1067" spc="-67" baseline="0">
                <a:solidFill>
                  <a:schemeClr val="tx1"/>
                </a:solidFill>
                <a:latin typeface="OP Chevin Pro Light" panose="020F0303030000060003" pitchFamily="34" charset="0"/>
              </a:defRPr>
            </a:lvl1pPr>
          </a:lstStyle>
          <a:p>
            <a:fld id="{FD81B06C-550B-8743-AEC0-7076462E4A91}" type="datetime1">
              <a:rPr lang="fi-FI" noProof="0" smtClean="0"/>
              <a:t>9.12.2025</a:t>
            </a:fld>
            <a:endParaRPr lang="fi-FI" noProof="0" dirty="0"/>
          </a:p>
        </p:txBody>
      </p:sp>
      <p:pic>
        <p:nvPicPr>
          <p:cNvPr id="19" name="Kuva 18">
            <a:extLst>
              <a:ext uri="{FF2B5EF4-FFF2-40B4-BE49-F238E27FC236}">
                <a16:creationId xmlns:a16="http://schemas.microsoft.com/office/drawing/2014/main" id="{D0675F6C-EC72-D548-819A-212FCF24DA99}"/>
              </a:ext>
              <a:ext uri="{C183D7F6-B498-43B3-948B-1728B52AA6E4}">
                <adec:decorative xmlns:adec="http://schemas.microsoft.com/office/drawing/2017/decorative" val="1"/>
              </a:ext>
            </a:extLst>
          </p:cNvPr>
          <p:cNvPicPr>
            <a:picLocks noChangeAspect="1"/>
          </p:cNvPicPr>
          <p:nvPr userDrawn="1"/>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rcRect/>
          <a:stretch/>
        </p:blipFill>
        <p:spPr>
          <a:xfrm>
            <a:off x="11641972" y="6317327"/>
            <a:ext cx="366101" cy="366101"/>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 id="2147484542" r:id="rId13"/>
    <p:sldLayoutId id="2147484543" r:id="rId14"/>
    <p:sldLayoutId id="2147484544" r:id="rId15"/>
    <p:sldLayoutId id="2147484545" r:id="rId16"/>
    <p:sldLayoutId id="2147484546" r:id="rId17"/>
    <p:sldLayoutId id="2147484547" r:id="rId18"/>
    <p:sldLayoutId id="2147484548" r:id="rId19"/>
    <p:sldLayoutId id="2147484549" r:id="rId20"/>
    <p:sldLayoutId id="2147484550" r:id="rId21"/>
    <p:sldLayoutId id="2147484551" r:id="rId22"/>
    <p:sldLayoutId id="2147484552" r:id="rId23"/>
    <p:sldLayoutId id="2147484553" r:id="rId24"/>
    <p:sldLayoutId id="2147484554" r:id="rId25"/>
    <p:sldLayoutId id="2147484555" r:id="rId26"/>
    <p:sldLayoutId id="2147484556" r:id="rId27"/>
    <p:sldLayoutId id="2147484557" r:id="rId28"/>
    <p:sldLayoutId id="2147484558" r:id="rId29"/>
    <p:sldLayoutId id="2147484559" r:id="rId30"/>
    <p:sldLayoutId id="2147484560" r:id="rId31"/>
    <p:sldLayoutId id="2147484561" r:id="rId32"/>
    <p:sldLayoutId id="2147484562" r:id="rId33"/>
    <p:sldLayoutId id="2147484563" r:id="rId34"/>
    <p:sldLayoutId id="2147484564" r:id="rId35"/>
    <p:sldLayoutId id="2147484565" r:id="rId36"/>
    <p:sldLayoutId id="2147484566" r:id="rId37"/>
    <p:sldLayoutId id="2147484567" r:id="rId38"/>
    <p:sldLayoutId id="2147484568" r:id="rId39"/>
    <p:sldLayoutId id="2147484569" r:id="rId40"/>
    <p:sldLayoutId id="2147484570" r:id="rId41"/>
    <p:sldLayoutId id="2147484571" r:id="rId42"/>
    <p:sldLayoutId id="2147484572" r:id="rId43"/>
    <p:sldLayoutId id="2147484573" r:id="rId44"/>
    <p:sldLayoutId id="2147484574" r:id="rId45"/>
    <p:sldLayoutId id="2147484575" r:id="rId46"/>
    <p:sldLayoutId id="2147484576" r:id="rId47"/>
    <p:sldLayoutId id="2147484577" r:id="rId48"/>
    <p:sldLayoutId id="2147484578" r:id="rId49"/>
    <p:sldLayoutId id="2147484579" r:id="rId50"/>
    <p:sldLayoutId id="2147484580" r:id="rId51"/>
    <p:sldLayoutId id="2147484581" r:id="rId52"/>
    <p:sldLayoutId id="2147484582" r:id="rId53"/>
    <p:sldLayoutId id="2147484583" r:id="rId54"/>
    <p:sldLayoutId id="2147484584" r:id="rId55"/>
    <p:sldLayoutId id="2147484585" r:id="rId56"/>
    <p:sldLayoutId id="2147484586" r:id="rId57"/>
    <p:sldLayoutId id="2147484587" r:id="rId58"/>
    <p:sldLayoutId id="2147484588" r:id="rId59"/>
    <p:sldLayoutId id="2147484589" r:id="rId60"/>
    <p:sldLayoutId id="2147484590" r:id="rId61"/>
    <p:sldLayoutId id="2147484591" r:id="rId62"/>
    <p:sldLayoutId id="2147484592" r:id="rId63"/>
    <p:sldLayoutId id="2147484593" r:id="rId64"/>
    <p:sldLayoutId id="2147484594" r:id="rId65"/>
    <p:sldLayoutId id="2147484595" r:id="rId66"/>
    <p:sldLayoutId id="2147484596" r:id="rId67"/>
    <p:sldLayoutId id="2147484597" r:id="rId68"/>
    <p:sldLayoutId id="2147484598" r:id="rId69"/>
    <p:sldLayoutId id="2147484599" r:id="rId70"/>
    <p:sldLayoutId id="2147484600" r:id="rId71"/>
    <p:sldLayoutId id="2147484601" r:id="rId72"/>
    <p:sldLayoutId id="2147484602" r:id="rId73"/>
    <p:sldLayoutId id="2147484603" r:id="rId74"/>
    <p:sldLayoutId id="2147484604" r:id="rId75"/>
  </p:sldLayoutIdLst>
  <p:hf sldNum="0" hdr="0" dt="0"/>
  <p:txStyles>
    <p:titleStyle>
      <a:lvl1pPr algn="l" defTabSz="685800" rtl="0" eaLnBrk="1" latinLnBrk="0" hangingPunct="1">
        <a:lnSpc>
          <a:spcPct val="90000"/>
        </a:lnSpc>
        <a:spcBef>
          <a:spcPct val="0"/>
        </a:spcBef>
        <a:buNone/>
        <a:defRPr sz="2800" kern="1200" spc="-50" baseline="0">
          <a:solidFill>
            <a:schemeClr val="tx1"/>
          </a:solidFill>
          <a:latin typeface="OP Chevin Pro Light" panose="020F0303030000060003" pitchFamily="34" charset="0"/>
          <a:ea typeface="+mj-ea"/>
          <a:cs typeface="+mj-cs"/>
        </a:defRPr>
      </a:lvl1pPr>
    </p:titleStyle>
    <p:bodyStyle>
      <a:lvl1pPr marL="177800" indent="-177800" algn="l" defTabSz="685800" rtl="0" eaLnBrk="1" latinLnBrk="0" hangingPunct="1">
        <a:lnSpc>
          <a:spcPct val="90000"/>
        </a:lnSpc>
        <a:spcBef>
          <a:spcPts val="750"/>
        </a:spcBef>
        <a:buClr>
          <a:schemeClr val="accent1"/>
        </a:buClr>
        <a:buFontTx/>
        <a:buBlip>
          <a:blip r:embed="rId79">
            <a:extLst>
              <a:ext uri="{96DAC541-7B7A-43D3-8B79-37D633B846F1}">
                <asvg:svgBlip xmlns:asvg="http://schemas.microsoft.com/office/drawing/2016/SVG/main" r:embed="rId80"/>
              </a:ext>
            </a:extLst>
          </a:blip>
        </a:buBlip>
        <a:tabLst/>
        <a:defRPr sz="1800" kern="1200" spc="-20" baseline="0">
          <a:solidFill>
            <a:schemeClr val="tx1"/>
          </a:solidFill>
          <a:latin typeface="OP Chevin Pro Light" panose="020F0303030000060003" pitchFamily="34" charset="0"/>
          <a:ea typeface="+mn-ea"/>
          <a:cs typeface="+mn-cs"/>
        </a:defRPr>
      </a:lvl1pPr>
      <a:lvl2pPr marL="360000" indent="-176213"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2pPr>
      <a:lvl3pPr marL="540000" indent="-17462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3pPr>
      <a:lvl4pPr marL="720000" indent="-1714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4pPr>
      <a:lvl5pPr marL="900000" indent="-16668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5pPr>
      <a:lvl6pPr marL="108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6pPr>
      <a:lvl7pPr marL="126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7pPr>
      <a:lvl8pPr marL="1440000" indent="-1587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8pPr>
      <a:lvl9pPr marL="1620000" indent="-16033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4" userDrawn="1">
          <p15:clr>
            <a:srgbClr val="F26B43"/>
          </p15:clr>
        </p15:guide>
        <p15:guide id="2" pos="7167" userDrawn="1">
          <p15:clr>
            <a:srgbClr val="F26B43"/>
          </p15:clr>
        </p15:guide>
        <p15:guide id="3" pos="332" userDrawn="1">
          <p15:clr>
            <a:srgbClr val="F26B43"/>
          </p15:clr>
        </p15:guide>
        <p15:guide id="4" orient="horz" pos="3279" userDrawn="1">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410" y="495610"/>
            <a:ext cx="10696079" cy="1077093"/>
          </a:xfrm>
          <a:prstGeom prst="rect">
            <a:avLst/>
          </a:prstGeom>
        </p:spPr>
        <p:txBody>
          <a:bodyPr vert="horz" lIns="91440" tIns="45720" rIns="91440" bIns="45720" rtlCol="0" anchor="t">
            <a:noAutofit/>
          </a:bodyPr>
          <a:lstStyle/>
          <a:p>
            <a:r>
              <a:rPr lang="fi-FI" noProof="0" dirty="0"/>
              <a:t>Muokkaa </a:t>
            </a:r>
            <a:r>
              <a:rPr lang="fi-FI" noProof="0" dirty="0" err="1"/>
              <a:t>perustyyl</a:t>
            </a:r>
            <a:r>
              <a:rPr lang="fi-FI" noProof="0" dirty="0"/>
              <a:t>. </a:t>
            </a:r>
            <a:r>
              <a:rPr lang="fi-FI" noProof="0" dirty="0" err="1"/>
              <a:t>napsautt</a:t>
            </a:r>
            <a:r>
              <a:rPr lang="fi-FI" noProof="0" dirty="0"/>
              <a:t>.</a:t>
            </a:r>
          </a:p>
        </p:txBody>
      </p:sp>
      <p:sp>
        <p:nvSpPr>
          <p:cNvPr id="3" name="Text Placeholder 2"/>
          <p:cNvSpPr>
            <a:spLocks noGrp="1"/>
          </p:cNvSpPr>
          <p:nvPr>
            <p:ph type="body" idx="1"/>
          </p:nvPr>
        </p:nvSpPr>
        <p:spPr>
          <a:xfrm>
            <a:off x="512499" y="1633094"/>
            <a:ext cx="10696077" cy="4535785"/>
          </a:xfrm>
          <a:prstGeom prst="rect">
            <a:avLst/>
          </a:prstGeom>
        </p:spPr>
        <p:txBody>
          <a:bodyPr vert="horz" lIns="91440" tIns="45720" rIns="91440" bIns="45720" rtlCol="0">
            <a:noAutofit/>
          </a:bodyPr>
          <a:lstStyle/>
          <a:p>
            <a:pPr lvl="0"/>
            <a:r>
              <a:rPr lang="fi-FI" noProof="0" dirty="0"/>
              <a:t>Muokkaa tekstin perustyylejä</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5"/>
            <a:r>
              <a:rPr lang="fi-FI" noProof="0" dirty="0"/>
              <a:t>kuudes taso</a:t>
            </a:r>
          </a:p>
          <a:p>
            <a:pPr lvl="6"/>
            <a:r>
              <a:rPr lang="fi-FI" noProof="0" dirty="0"/>
              <a:t>seitsemäs taso</a:t>
            </a:r>
          </a:p>
          <a:p>
            <a:pPr lvl="7"/>
            <a:r>
              <a:rPr lang="fi-FI" noProof="0" dirty="0"/>
              <a:t>kahdeksas taso</a:t>
            </a:r>
          </a:p>
          <a:p>
            <a:pPr lvl="8"/>
            <a:r>
              <a:rPr lang="fi-FI" noProof="0" dirty="0"/>
              <a:t>yhdeksäs taso</a:t>
            </a:r>
          </a:p>
        </p:txBody>
      </p:sp>
      <p:sp>
        <p:nvSpPr>
          <p:cNvPr id="5" name="Footer Placeholder 4"/>
          <p:cNvSpPr>
            <a:spLocks noGrp="1"/>
          </p:cNvSpPr>
          <p:nvPr>
            <p:ph type="ftr" sz="quarter" idx="3"/>
          </p:nvPr>
        </p:nvSpPr>
        <p:spPr>
          <a:xfrm>
            <a:off x="514759" y="6356352"/>
            <a:ext cx="2400000"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noProof="0"/>
              <a:t>© OP Pohjola / OP-Konfidentiell</a:t>
            </a:r>
          </a:p>
        </p:txBody>
      </p:sp>
      <p:sp>
        <p:nvSpPr>
          <p:cNvPr id="6" name="Slide Number Placeholder 5"/>
          <p:cNvSpPr>
            <a:spLocks noGrp="1"/>
          </p:cNvSpPr>
          <p:nvPr>
            <p:ph type="sldNum" sz="quarter" idx="4"/>
          </p:nvPr>
        </p:nvSpPr>
        <p:spPr>
          <a:xfrm>
            <a:off x="11667067" y="1"/>
            <a:ext cx="524933" cy="317500"/>
          </a:xfrm>
          <a:prstGeom prst="rect">
            <a:avLst/>
          </a:prstGeom>
        </p:spPr>
        <p:txBody>
          <a:bodyPr vert="horz" lIns="91440" tIns="45720" rIns="91440" bIns="45720" rtlCol="0" anchor="ctr"/>
          <a:lstStyle>
            <a:lvl1pPr algn="r">
              <a:defRPr sz="1200">
                <a:solidFill>
                  <a:schemeClr val="tx1"/>
                </a:solidFill>
                <a:latin typeface="OP Chevin Pro Light" panose="020F0303030000060003" pitchFamily="34" charset="0"/>
              </a:defRPr>
            </a:lvl1pPr>
          </a:lstStyle>
          <a:p>
            <a:fld id="{2CFBC310-412D-4841-958B-3949C676B8F0}" type="slidenum">
              <a:rPr lang="fi-FI" noProof="0" smtClean="0"/>
              <a:pPr/>
              <a:t>‹#›</a:t>
            </a:fld>
            <a:endParaRPr lang="fi-FI" noProof="0"/>
          </a:p>
        </p:txBody>
      </p:sp>
      <p:sp>
        <p:nvSpPr>
          <p:cNvPr id="4" name="Date Placeholder 3"/>
          <p:cNvSpPr>
            <a:spLocks noGrp="1"/>
          </p:cNvSpPr>
          <p:nvPr>
            <p:ph type="dt" sz="half" idx="2"/>
          </p:nvPr>
        </p:nvSpPr>
        <p:spPr>
          <a:xfrm>
            <a:off x="10386484" y="6356352"/>
            <a:ext cx="990600" cy="314177"/>
          </a:xfrm>
          <a:prstGeom prst="rect">
            <a:avLst/>
          </a:prstGeom>
        </p:spPr>
        <p:txBody>
          <a:bodyPr vert="horz" lIns="91440" tIns="45720" rIns="91440" bIns="45720" rtlCol="0" anchor="ctr"/>
          <a:lstStyle>
            <a:lvl1pPr algn="l">
              <a:defRPr sz="1067" spc="-67" baseline="0">
                <a:solidFill>
                  <a:schemeClr val="tx1"/>
                </a:solidFill>
                <a:latin typeface="OP Chevin Pro Light" panose="020F0303030000060003" pitchFamily="34" charset="0"/>
              </a:defRPr>
            </a:lvl1pPr>
          </a:lstStyle>
          <a:p>
            <a:fld id="{FD81B06C-550B-8743-AEC0-7076462E4A91}" type="datetime1">
              <a:rPr lang="fi-FI" noProof="0" smtClean="0"/>
              <a:t>9.12.2025</a:t>
            </a:fld>
            <a:endParaRPr lang="fi-FI" noProof="0" dirty="0"/>
          </a:p>
        </p:txBody>
      </p:sp>
      <p:pic>
        <p:nvPicPr>
          <p:cNvPr id="19" name="Kuva 18">
            <a:extLst>
              <a:ext uri="{FF2B5EF4-FFF2-40B4-BE49-F238E27FC236}">
                <a16:creationId xmlns:a16="http://schemas.microsoft.com/office/drawing/2014/main" id="{D0675F6C-EC72-D548-819A-212FCF24DA99}"/>
              </a:ext>
              <a:ext uri="{C183D7F6-B498-43B3-948B-1728B52AA6E4}">
                <adec:decorative xmlns:adec="http://schemas.microsoft.com/office/drawing/2017/decorative" val="1"/>
              </a:ext>
            </a:extLst>
          </p:cNvPr>
          <p:cNvPicPr>
            <a:picLocks noChangeAspect="1"/>
          </p:cNvPicPr>
          <p:nvPr userDrawn="1"/>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rcRect/>
          <a:stretch/>
        </p:blipFill>
        <p:spPr>
          <a:xfrm>
            <a:off x="11641972" y="6317327"/>
            <a:ext cx="366101" cy="366101"/>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 id="2147484616" r:id="rId11"/>
    <p:sldLayoutId id="2147484617" r:id="rId12"/>
    <p:sldLayoutId id="2147484618" r:id="rId13"/>
    <p:sldLayoutId id="2147484619" r:id="rId14"/>
    <p:sldLayoutId id="2147484620" r:id="rId15"/>
    <p:sldLayoutId id="2147484621" r:id="rId16"/>
    <p:sldLayoutId id="2147484622" r:id="rId17"/>
    <p:sldLayoutId id="2147484623" r:id="rId18"/>
    <p:sldLayoutId id="2147484624" r:id="rId19"/>
    <p:sldLayoutId id="2147484625" r:id="rId20"/>
    <p:sldLayoutId id="2147484626" r:id="rId21"/>
    <p:sldLayoutId id="2147484627" r:id="rId22"/>
    <p:sldLayoutId id="2147484628" r:id="rId23"/>
    <p:sldLayoutId id="2147484629" r:id="rId24"/>
    <p:sldLayoutId id="2147484630" r:id="rId25"/>
    <p:sldLayoutId id="2147484631" r:id="rId26"/>
    <p:sldLayoutId id="2147484632" r:id="rId27"/>
    <p:sldLayoutId id="2147484633" r:id="rId28"/>
    <p:sldLayoutId id="2147484634" r:id="rId29"/>
    <p:sldLayoutId id="2147484635" r:id="rId30"/>
    <p:sldLayoutId id="2147484636" r:id="rId31"/>
    <p:sldLayoutId id="2147484637" r:id="rId32"/>
    <p:sldLayoutId id="2147484638" r:id="rId33"/>
    <p:sldLayoutId id="2147484639" r:id="rId34"/>
    <p:sldLayoutId id="2147484640" r:id="rId35"/>
    <p:sldLayoutId id="2147484641" r:id="rId36"/>
    <p:sldLayoutId id="2147484642" r:id="rId37"/>
    <p:sldLayoutId id="2147484643" r:id="rId38"/>
    <p:sldLayoutId id="2147484644" r:id="rId39"/>
    <p:sldLayoutId id="2147484645" r:id="rId40"/>
    <p:sldLayoutId id="2147484646" r:id="rId41"/>
    <p:sldLayoutId id="2147484647" r:id="rId42"/>
    <p:sldLayoutId id="2147484648" r:id="rId43"/>
    <p:sldLayoutId id="2147484649" r:id="rId44"/>
    <p:sldLayoutId id="2147484650" r:id="rId45"/>
    <p:sldLayoutId id="2147484651" r:id="rId46"/>
    <p:sldLayoutId id="2147484652" r:id="rId47"/>
    <p:sldLayoutId id="2147484653" r:id="rId48"/>
    <p:sldLayoutId id="2147484654" r:id="rId49"/>
    <p:sldLayoutId id="2147484655" r:id="rId50"/>
    <p:sldLayoutId id="2147484656" r:id="rId51"/>
    <p:sldLayoutId id="2147484657" r:id="rId52"/>
    <p:sldLayoutId id="2147484658" r:id="rId53"/>
    <p:sldLayoutId id="2147484659" r:id="rId54"/>
    <p:sldLayoutId id="2147484660" r:id="rId55"/>
    <p:sldLayoutId id="2147484661" r:id="rId56"/>
    <p:sldLayoutId id="2147484662" r:id="rId57"/>
    <p:sldLayoutId id="2147484663" r:id="rId58"/>
    <p:sldLayoutId id="2147484664" r:id="rId59"/>
    <p:sldLayoutId id="2147484665" r:id="rId60"/>
    <p:sldLayoutId id="2147484666" r:id="rId61"/>
    <p:sldLayoutId id="2147484667" r:id="rId62"/>
    <p:sldLayoutId id="2147484668" r:id="rId63"/>
    <p:sldLayoutId id="2147484669" r:id="rId64"/>
    <p:sldLayoutId id="2147484670" r:id="rId65"/>
    <p:sldLayoutId id="2147484671" r:id="rId66"/>
    <p:sldLayoutId id="2147484672" r:id="rId67"/>
    <p:sldLayoutId id="2147484673" r:id="rId68"/>
    <p:sldLayoutId id="2147484674" r:id="rId69"/>
    <p:sldLayoutId id="2147484675" r:id="rId70"/>
    <p:sldLayoutId id="2147484676" r:id="rId71"/>
    <p:sldLayoutId id="2147484677" r:id="rId72"/>
    <p:sldLayoutId id="2147484678" r:id="rId73"/>
    <p:sldLayoutId id="2147484679" r:id="rId74"/>
    <p:sldLayoutId id="2147484680" r:id="rId75"/>
  </p:sldLayoutIdLst>
  <p:hf sldNum="0" hdr="0" dt="0"/>
  <p:txStyles>
    <p:titleStyle>
      <a:lvl1pPr algn="l" defTabSz="685800" rtl="0" eaLnBrk="1" latinLnBrk="0" hangingPunct="1">
        <a:lnSpc>
          <a:spcPct val="90000"/>
        </a:lnSpc>
        <a:spcBef>
          <a:spcPct val="0"/>
        </a:spcBef>
        <a:buNone/>
        <a:defRPr sz="2800" kern="1200" spc="-50" baseline="0">
          <a:solidFill>
            <a:schemeClr val="tx1"/>
          </a:solidFill>
          <a:latin typeface="OP Chevin Pro Light" panose="020F0303030000060003" pitchFamily="34" charset="0"/>
          <a:ea typeface="+mj-ea"/>
          <a:cs typeface="+mj-cs"/>
        </a:defRPr>
      </a:lvl1pPr>
    </p:titleStyle>
    <p:bodyStyle>
      <a:lvl1pPr marL="177800" indent="-177800" algn="l" defTabSz="685800" rtl="0" eaLnBrk="1" latinLnBrk="0" hangingPunct="1">
        <a:lnSpc>
          <a:spcPct val="90000"/>
        </a:lnSpc>
        <a:spcBef>
          <a:spcPts val="750"/>
        </a:spcBef>
        <a:buClr>
          <a:schemeClr val="accent1"/>
        </a:buClr>
        <a:buFontTx/>
        <a:buBlip>
          <a:blip r:embed="rId79">
            <a:extLst>
              <a:ext uri="{96DAC541-7B7A-43D3-8B79-37D633B846F1}">
                <asvg:svgBlip xmlns:asvg="http://schemas.microsoft.com/office/drawing/2016/SVG/main" r:embed="rId80"/>
              </a:ext>
            </a:extLst>
          </a:blip>
        </a:buBlip>
        <a:tabLst/>
        <a:defRPr sz="1800" kern="1200" spc="-20" baseline="0">
          <a:solidFill>
            <a:schemeClr val="tx1"/>
          </a:solidFill>
          <a:latin typeface="OP Chevin Pro Light" panose="020F0303030000060003" pitchFamily="34" charset="0"/>
          <a:ea typeface="+mn-ea"/>
          <a:cs typeface="+mn-cs"/>
        </a:defRPr>
      </a:lvl1pPr>
      <a:lvl2pPr marL="360000" indent="-176213"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2pPr>
      <a:lvl3pPr marL="540000" indent="-17462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3pPr>
      <a:lvl4pPr marL="720000" indent="-1714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4pPr>
      <a:lvl5pPr marL="900000" indent="-16668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5pPr>
      <a:lvl6pPr marL="108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6pPr>
      <a:lvl7pPr marL="126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7pPr>
      <a:lvl8pPr marL="1440000" indent="-1587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8pPr>
      <a:lvl9pPr marL="1620000" indent="-16033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4" userDrawn="1">
          <p15:clr>
            <a:srgbClr val="F26B43"/>
          </p15:clr>
        </p15:guide>
        <p15:guide id="2" pos="7167" userDrawn="1">
          <p15:clr>
            <a:srgbClr val="F26B43"/>
          </p15:clr>
        </p15:guide>
        <p15:guide id="3" pos="332" userDrawn="1">
          <p15:clr>
            <a:srgbClr val="F26B43"/>
          </p15:clr>
        </p15:guide>
        <p15:guide id="4" orient="horz" pos="3279" userDrawn="1">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410" y="495610"/>
            <a:ext cx="10696079" cy="1077093"/>
          </a:xfrm>
          <a:prstGeom prst="rect">
            <a:avLst/>
          </a:prstGeom>
        </p:spPr>
        <p:txBody>
          <a:bodyPr vert="horz" lIns="91440" tIns="45720" rIns="91440" bIns="45720" rtlCol="0" anchor="t">
            <a:noAutofit/>
          </a:bodyPr>
          <a:lstStyle/>
          <a:p>
            <a:r>
              <a:rPr lang="fi-FI" noProof="0" dirty="0"/>
              <a:t>Muokkaa </a:t>
            </a:r>
            <a:r>
              <a:rPr lang="fi-FI" noProof="0" dirty="0" err="1"/>
              <a:t>perustyyl</a:t>
            </a:r>
            <a:r>
              <a:rPr lang="fi-FI" noProof="0" dirty="0"/>
              <a:t>. </a:t>
            </a:r>
            <a:r>
              <a:rPr lang="fi-FI" noProof="0" dirty="0" err="1"/>
              <a:t>napsautt</a:t>
            </a:r>
            <a:r>
              <a:rPr lang="fi-FI" noProof="0" dirty="0"/>
              <a:t>.</a:t>
            </a:r>
          </a:p>
        </p:txBody>
      </p:sp>
      <p:sp>
        <p:nvSpPr>
          <p:cNvPr id="3" name="Text Placeholder 2"/>
          <p:cNvSpPr>
            <a:spLocks noGrp="1"/>
          </p:cNvSpPr>
          <p:nvPr>
            <p:ph type="body" idx="1"/>
          </p:nvPr>
        </p:nvSpPr>
        <p:spPr>
          <a:xfrm>
            <a:off x="512499" y="1633094"/>
            <a:ext cx="10696077" cy="4535785"/>
          </a:xfrm>
          <a:prstGeom prst="rect">
            <a:avLst/>
          </a:prstGeom>
        </p:spPr>
        <p:txBody>
          <a:bodyPr vert="horz" lIns="91440" tIns="45720" rIns="91440" bIns="45720" rtlCol="0">
            <a:noAutofit/>
          </a:bodyPr>
          <a:lstStyle/>
          <a:p>
            <a:pPr lvl="0"/>
            <a:r>
              <a:rPr lang="fi-FI" noProof="0" dirty="0"/>
              <a:t>Muokkaa tekstin perustyylejä</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5"/>
            <a:r>
              <a:rPr lang="fi-FI" noProof="0" dirty="0"/>
              <a:t>kuudes taso</a:t>
            </a:r>
          </a:p>
          <a:p>
            <a:pPr lvl="6"/>
            <a:r>
              <a:rPr lang="fi-FI" noProof="0" dirty="0"/>
              <a:t>seitsemäs taso</a:t>
            </a:r>
          </a:p>
          <a:p>
            <a:pPr lvl="7"/>
            <a:r>
              <a:rPr lang="fi-FI" noProof="0" dirty="0"/>
              <a:t>kahdeksas taso</a:t>
            </a:r>
          </a:p>
          <a:p>
            <a:pPr lvl="8"/>
            <a:r>
              <a:rPr lang="fi-FI" noProof="0" dirty="0"/>
              <a:t>yhdeksäs taso</a:t>
            </a:r>
          </a:p>
        </p:txBody>
      </p:sp>
      <p:sp>
        <p:nvSpPr>
          <p:cNvPr id="5" name="Footer Placeholder 4"/>
          <p:cNvSpPr>
            <a:spLocks noGrp="1"/>
          </p:cNvSpPr>
          <p:nvPr>
            <p:ph type="ftr" sz="quarter" idx="3"/>
          </p:nvPr>
        </p:nvSpPr>
        <p:spPr>
          <a:xfrm>
            <a:off x="514759" y="6356352"/>
            <a:ext cx="2400000"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noProof="0"/>
              <a:t>© OP Pohjola / OP-Konfidentiell</a:t>
            </a:r>
          </a:p>
        </p:txBody>
      </p:sp>
      <p:sp>
        <p:nvSpPr>
          <p:cNvPr id="6" name="Slide Number Placeholder 5"/>
          <p:cNvSpPr>
            <a:spLocks noGrp="1"/>
          </p:cNvSpPr>
          <p:nvPr>
            <p:ph type="sldNum" sz="quarter" idx="4"/>
          </p:nvPr>
        </p:nvSpPr>
        <p:spPr>
          <a:xfrm>
            <a:off x="11667067" y="1"/>
            <a:ext cx="524933" cy="317500"/>
          </a:xfrm>
          <a:prstGeom prst="rect">
            <a:avLst/>
          </a:prstGeom>
        </p:spPr>
        <p:txBody>
          <a:bodyPr vert="horz" lIns="91440" tIns="45720" rIns="91440" bIns="45720" rtlCol="0" anchor="ctr"/>
          <a:lstStyle>
            <a:lvl1pPr algn="r">
              <a:defRPr sz="1200">
                <a:solidFill>
                  <a:schemeClr val="tx1"/>
                </a:solidFill>
                <a:latin typeface="OP Chevin Pro Light" panose="020F0303030000060003" pitchFamily="34" charset="0"/>
              </a:defRPr>
            </a:lvl1pPr>
          </a:lstStyle>
          <a:p>
            <a:fld id="{2CFBC310-412D-4841-958B-3949C676B8F0}" type="slidenum">
              <a:rPr lang="fi-FI" noProof="0" smtClean="0"/>
              <a:pPr/>
              <a:t>‹#›</a:t>
            </a:fld>
            <a:endParaRPr lang="fi-FI" noProof="0"/>
          </a:p>
        </p:txBody>
      </p:sp>
      <p:sp>
        <p:nvSpPr>
          <p:cNvPr id="4" name="Date Placeholder 3"/>
          <p:cNvSpPr>
            <a:spLocks noGrp="1"/>
          </p:cNvSpPr>
          <p:nvPr>
            <p:ph type="dt" sz="half" idx="2"/>
          </p:nvPr>
        </p:nvSpPr>
        <p:spPr>
          <a:xfrm>
            <a:off x="10386484" y="6356352"/>
            <a:ext cx="990600" cy="314177"/>
          </a:xfrm>
          <a:prstGeom prst="rect">
            <a:avLst/>
          </a:prstGeom>
        </p:spPr>
        <p:txBody>
          <a:bodyPr vert="horz" lIns="91440" tIns="45720" rIns="91440" bIns="45720" rtlCol="0" anchor="ctr"/>
          <a:lstStyle>
            <a:lvl1pPr algn="l">
              <a:defRPr sz="1067" spc="-67" baseline="0">
                <a:solidFill>
                  <a:schemeClr val="tx1"/>
                </a:solidFill>
                <a:latin typeface="OP Chevin Pro Light" panose="020F0303030000060003" pitchFamily="34" charset="0"/>
              </a:defRPr>
            </a:lvl1pPr>
          </a:lstStyle>
          <a:p>
            <a:fld id="{FD81B06C-550B-8743-AEC0-7076462E4A91}" type="datetime1">
              <a:rPr lang="fi-FI" noProof="0" smtClean="0"/>
              <a:t>9.12.2025</a:t>
            </a:fld>
            <a:endParaRPr lang="fi-FI" noProof="0" dirty="0"/>
          </a:p>
        </p:txBody>
      </p:sp>
      <p:pic>
        <p:nvPicPr>
          <p:cNvPr id="19" name="Kuva 18">
            <a:extLst>
              <a:ext uri="{FF2B5EF4-FFF2-40B4-BE49-F238E27FC236}">
                <a16:creationId xmlns:a16="http://schemas.microsoft.com/office/drawing/2014/main" id="{D0675F6C-EC72-D548-819A-212FCF24DA99}"/>
              </a:ext>
              <a:ext uri="{C183D7F6-B498-43B3-948B-1728B52AA6E4}">
                <adec:decorative xmlns:adec="http://schemas.microsoft.com/office/drawing/2017/decorative" val="1"/>
              </a:ext>
            </a:extLst>
          </p:cNvPr>
          <p:cNvPicPr>
            <a:picLocks noChangeAspect="1"/>
          </p:cNvPicPr>
          <p:nvPr userDrawn="1"/>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rcRect/>
          <a:stretch/>
        </p:blipFill>
        <p:spPr>
          <a:xfrm>
            <a:off x="11641972" y="6317327"/>
            <a:ext cx="366101" cy="366101"/>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 id="2147484693" r:id="rId12"/>
    <p:sldLayoutId id="2147484694" r:id="rId13"/>
    <p:sldLayoutId id="2147484695" r:id="rId14"/>
    <p:sldLayoutId id="2147484696" r:id="rId15"/>
    <p:sldLayoutId id="2147484697" r:id="rId16"/>
    <p:sldLayoutId id="2147484698" r:id="rId17"/>
    <p:sldLayoutId id="2147484699" r:id="rId18"/>
    <p:sldLayoutId id="2147484700" r:id="rId19"/>
    <p:sldLayoutId id="2147484701" r:id="rId20"/>
    <p:sldLayoutId id="2147484702" r:id="rId21"/>
    <p:sldLayoutId id="2147484703" r:id="rId22"/>
    <p:sldLayoutId id="2147484704" r:id="rId23"/>
    <p:sldLayoutId id="2147484705" r:id="rId24"/>
    <p:sldLayoutId id="2147484706" r:id="rId25"/>
    <p:sldLayoutId id="2147484707" r:id="rId26"/>
    <p:sldLayoutId id="2147484708" r:id="rId27"/>
    <p:sldLayoutId id="2147484709" r:id="rId28"/>
    <p:sldLayoutId id="2147484710" r:id="rId29"/>
    <p:sldLayoutId id="2147484711" r:id="rId30"/>
    <p:sldLayoutId id="2147484712" r:id="rId31"/>
    <p:sldLayoutId id="2147484713" r:id="rId32"/>
    <p:sldLayoutId id="2147484714" r:id="rId33"/>
    <p:sldLayoutId id="2147484715" r:id="rId34"/>
    <p:sldLayoutId id="2147484716" r:id="rId35"/>
    <p:sldLayoutId id="2147484717" r:id="rId36"/>
    <p:sldLayoutId id="2147484718" r:id="rId37"/>
    <p:sldLayoutId id="2147484719" r:id="rId38"/>
    <p:sldLayoutId id="2147484720" r:id="rId39"/>
    <p:sldLayoutId id="2147484721" r:id="rId40"/>
    <p:sldLayoutId id="2147484722" r:id="rId41"/>
    <p:sldLayoutId id="2147484723" r:id="rId42"/>
    <p:sldLayoutId id="2147484724" r:id="rId43"/>
    <p:sldLayoutId id="2147484725" r:id="rId44"/>
    <p:sldLayoutId id="2147484726" r:id="rId45"/>
    <p:sldLayoutId id="2147484727" r:id="rId46"/>
    <p:sldLayoutId id="2147484728" r:id="rId47"/>
    <p:sldLayoutId id="2147484729" r:id="rId48"/>
    <p:sldLayoutId id="2147484730" r:id="rId49"/>
    <p:sldLayoutId id="2147484731" r:id="rId50"/>
    <p:sldLayoutId id="2147484732" r:id="rId51"/>
    <p:sldLayoutId id="2147484733" r:id="rId52"/>
    <p:sldLayoutId id="2147484734" r:id="rId53"/>
    <p:sldLayoutId id="2147484735" r:id="rId54"/>
    <p:sldLayoutId id="2147484736" r:id="rId55"/>
    <p:sldLayoutId id="2147484737" r:id="rId56"/>
    <p:sldLayoutId id="2147484738" r:id="rId57"/>
    <p:sldLayoutId id="2147484739" r:id="rId58"/>
    <p:sldLayoutId id="2147484740" r:id="rId59"/>
    <p:sldLayoutId id="2147484741" r:id="rId60"/>
    <p:sldLayoutId id="2147484742" r:id="rId61"/>
    <p:sldLayoutId id="2147484743" r:id="rId62"/>
    <p:sldLayoutId id="2147484744" r:id="rId63"/>
    <p:sldLayoutId id="2147484745" r:id="rId64"/>
    <p:sldLayoutId id="2147484746" r:id="rId65"/>
    <p:sldLayoutId id="2147484747" r:id="rId66"/>
    <p:sldLayoutId id="2147484748" r:id="rId67"/>
    <p:sldLayoutId id="2147484749" r:id="rId68"/>
    <p:sldLayoutId id="2147484750" r:id="rId69"/>
    <p:sldLayoutId id="2147484751" r:id="rId70"/>
    <p:sldLayoutId id="2147484752" r:id="rId71"/>
    <p:sldLayoutId id="2147484753" r:id="rId72"/>
    <p:sldLayoutId id="2147484754" r:id="rId73"/>
    <p:sldLayoutId id="2147484755" r:id="rId74"/>
    <p:sldLayoutId id="2147484756" r:id="rId75"/>
  </p:sldLayoutIdLst>
  <p:hf sldNum="0" hdr="0" dt="0"/>
  <p:txStyles>
    <p:titleStyle>
      <a:lvl1pPr algn="l" defTabSz="685800" rtl="0" eaLnBrk="1" latinLnBrk="0" hangingPunct="1">
        <a:lnSpc>
          <a:spcPct val="90000"/>
        </a:lnSpc>
        <a:spcBef>
          <a:spcPct val="0"/>
        </a:spcBef>
        <a:buNone/>
        <a:defRPr sz="2800" kern="1200" spc="-50" baseline="0">
          <a:solidFill>
            <a:schemeClr val="tx1"/>
          </a:solidFill>
          <a:latin typeface="OP Chevin Pro Light" panose="020F0303030000060003" pitchFamily="34" charset="0"/>
          <a:ea typeface="+mj-ea"/>
          <a:cs typeface="+mj-cs"/>
        </a:defRPr>
      </a:lvl1pPr>
    </p:titleStyle>
    <p:bodyStyle>
      <a:lvl1pPr marL="177800" indent="-177800" algn="l" defTabSz="685800" rtl="0" eaLnBrk="1" latinLnBrk="0" hangingPunct="1">
        <a:lnSpc>
          <a:spcPct val="90000"/>
        </a:lnSpc>
        <a:spcBef>
          <a:spcPts val="750"/>
        </a:spcBef>
        <a:buClr>
          <a:schemeClr val="accent1"/>
        </a:buClr>
        <a:buFontTx/>
        <a:buBlip>
          <a:blip r:embed="rId79">
            <a:extLst>
              <a:ext uri="{96DAC541-7B7A-43D3-8B79-37D633B846F1}">
                <asvg:svgBlip xmlns:asvg="http://schemas.microsoft.com/office/drawing/2016/SVG/main" r:embed="rId80"/>
              </a:ext>
            </a:extLst>
          </a:blip>
        </a:buBlip>
        <a:tabLst/>
        <a:defRPr sz="1800" kern="1200" spc="-20" baseline="0">
          <a:solidFill>
            <a:schemeClr val="tx1"/>
          </a:solidFill>
          <a:latin typeface="OP Chevin Pro Light" panose="020F0303030000060003" pitchFamily="34" charset="0"/>
          <a:ea typeface="+mn-ea"/>
          <a:cs typeface="+mn-cs"/>
        </a:defRPr>
      </a:lvl1pPr>
      <a:lvl2pPr marL="360000" indent="-176213"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2pPr>
      <a:lvl3pPr marL="540000" indent="-17462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3pPr>
      <a:lvl4pPr marL="720000" indent="-1714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4pPr>
      <a:lvl5pPr marL="900000" indent="-16668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5pPr>
      <a:lvl6pPr marL="108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6pPr>
      <a:lvl7pPr marL="126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7pPr>
      <a:lvl8pPr marL="1440000" indent="-1587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8pPr>
      <a:lvl9pPr marL="1620000" indent="-16033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4" userDrawn="1">
          <p15:clr>
            <a:srgbClr val="F26B43"/>
          </p15:clr>
        </p15:guide>
        <p15:guide id="2" pos="7167" userDrawn="1">
          <p15:clr>
            <a:srgbClr val="F26B43"/>
          </p15:clr>
        </p15:guide>
        <p15:guide id="3" pos="332" userDrawn="1">
          <p15:clr>
            <a:srgbClr val="F26B43"/>
          </p15:clr>
        </p15:guide>
        <p15:guide id="4" orient="horz" pos="3279" userDrawn="1">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410" y="495610"/>
            <a:ext cx="10696079" cy="1077093"/>
          </a:xfrm>
          <a:prstGeom prst="rect">
            <a:avLst/>
          </a:prstGeom>
        </p:spPr>
        <p:txBody>
          <a:bodyPr vert="horz" lIns="91440" tIns="45720" rIns="91440" bIns="45720" rtlCol="0" anchor="t">
            <a:noAutofit/>
          </a:bodyPr>
          <a:lstStyle/>
          <a:p>
            <a:r>
              <a:rPr lang="fi-FI" noProof="0" dirty="0"/>
              <a:t>Muokkaa </a:t>
            </a:r>
            <a:r>
              <a:rPr lang="fi-FI" noProof="0" dirty="0" err="1"/>
              <a:t>perustyyl</a:t>
            </a:r>
            <a:r>
              <a:rPr lang="fi-FI" noProof="0" dirty="0"/>
              <a:t>. </a:t>
            </a:r>
            <a:r>
              <a:rPr lang="fi-FI" noProof="0" dirty="0" err="1"/>
              <a:t>napsautt</a:t>
            </a:r>
            <a:r>
              <a:rPr lang="fi-FI" noProof="0" dirty="0"/>
              <a:t>.</a:t>
            </a:r>
          </a:p>
        </p:txBody>
      </p:sp>
      <p:sp>
        <p:nvSpPr>
          <p:cNvPr id="3" name="Text Placeholder 2"/>
          <p:cNvSpPr>
            <a:spLocks noGrp="1"/>
          </p:cNvSpPr>
          <p:nvPr>
            <p:ph type="body" idx="1"/>
          </p:nvPr>
        </p:nvSpPr>
        <p:spPr>
          <a:xfrm>
            <a:off x="512499" y="1633094"/>
            <a:ext cx="10696077" cy="4535785"/>
          </a:xfrm>
          <a:prstGeom prst="rect">
            <a:avLst/>
          </a:prstGeom>
        </p:spPr>
        <p:txBody>
          <a:bodyPr vert="horz" lIns="91440" tIns="45720" rIns="91440" bIns="45720" rtlCol="0">
            <a:noAutofit/>
          </a:bodyPr>
          <a:lstStyle/>
          <a:p>
            <a:pPr lvl="0"/>
            <a:r>
              <a:rPr lang="fi-FI" noProof="0" dirty="0"/>
              <a:t>Muokkaa tekstin perustyylejä</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5"/>
            <a:r>
              <a:rPr lang="fi-FI" noProof="0" dirty="0"/>
              <a:t>kuudes taso</a:t>
            </a:r>
          </a:p>
          <a:p>
            <a:pPr lvl="6"/>
            <a:r>
              <a:rPr lang="fi-FI" noProof="0" dirty="0"/>
              <a:t>seitsemäs taso</a:t>
            </a:r>
          </a:p>
          <a:p>
            <a:pPr lvl="7"/>
            <a:r>
              <a:rPr lang="fi-FI" noProof="0" dirty="0"/>
              <a:t>kahdeksas taso</a:t>
            </a:r>
          </a:p>
          <a:p>
            <a:pPr lvl="8"/>
            <a:r>
              <a:rPr lang="fi-FI" noProof="0" dirty="0"/>
              <a:t>yhdeksäs taso</a:t>
            </a:r>
          </a:p>
        </p:txBody>
      </p:sp>
      <p:sp>
        <p:nvSpPr>
          <p:cNvPr id="5" name="Footer Placeholder 4"/>
          <p:cNvSpPr>
            <a:spLocks noGrp="1"/>
          </p:cNvSpPr>
          <p:nvPr>
            <p:ph type="ftr" sz="quarter" idx="3"/>
          </p:nvPr>
        </p:nvSpPr>
        <p:spPr>
          <a:xfrm>
            <a:off x="514759" y="6356352"/>
            <a:ext cx="2400000"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noProof="0"/>
              <a:t>© OP Pohjola / OP-Konfidentiell</a:t>
            </a:r>
          </a:p>
        </p:txBody>
      </p:sp>
      <p:sp>
        <p:nvSpPr>
          <p:cNvPr id="6" name="Slide Number Placeholder 5"/>
          <p:cNvSpPr>
            <a:spLocks noGrp="1"/>
          </p:cNvSpPr>
          <p:nvPr>
            <p:ph type="sldNum" sz="quarter" idx="4"/>
          </p:nvPr>
        </p:nvSpPr>
        <p:spPr>
          <a:xfrm>
            <a:off x="11667067" y="1"/>
            <a:ext cx="524933" cy="317500"/>
          </a:xfrm>
          <a:prstGeom prst="rect">
            <a:avLst/>
          </a:prstGeom>
        </p:spPr>
        <p:txBody>
          <a:bodyPr vert="horz" lIns="91440" tIns="45720" rIns="91440" bIns="45720" rtlCol="0" anchor="ctr"/>
          <a:lstStyle>
            <a:lvl1pPr algn="r">
              <a:defRPr sz="1200">
                <a:solidFill>
                  <a:schemeClr val="tx1"/>
                </a:solidFill>
                <a:latin typeface="OP Chevin Pro Light" panose="020F0303030000060003" pitchFamily="34" charset="0"/>
              </a:defRPr>
            </a:lvl1pPr>
          </a:lstStyle>
          <a:p>
            <a:fld id="{2CFBC310-412D-4841-958B-3949C676B8F0}" type="slidenum">
              <a:rPr lang="fi-FI" noProof="0" smtClean="0"/>
              <a:pPr/>
              <a:t>‹#›</a:t>
            </a:fld>
            <a:endParaRPr lang="fi-FI" noProof="0"/>
          </a:p>
        </p:txBody>
      </p:sp>
      <p:sp>
        <p:nvSpPr>
          <p:cNvPr id="4" name="Date Placeholder 3"/>
          <p:cNvSpPr>
            <a:spLocks noGrp="1"/>
          </p:cNvSpPr>
          <p:nvPr>
            <p:ph type="dt" sz="half" idx="2"/>
          </p:nvPr>
        </p:nvSpPr>
        <p:spPr>
          <a:xfrm>
            <a:off x="10386484" y="6356352"/>
            <a:ext cx="990600" cy="314177"/>
          </a:xfrm>
          <a:prstGeom prst="rect">
            <a:avLst/>
          </a:prstGeom>
        </p:spPr>
        <p:txBody>
          <a:bodyPr vert="horz" lIns="91440" tIns="45720" rIns="91440" bIns="45720" rtlCol="0" anchor="ctr"/>
          <a:lstStyle>
            <a:lvl1pPr algn="l">
              <a:defRPr sz="1067" spc="-67" baseline="0">
                <a:solidFill>
                  <a:schemeClr val="tx1"/>
                </a:solidFill>
                <a:latin typeface="OP Chevin Pro Light" panose="020F0303030000060003" pitchFamily="34" charset="0"/>
              </a:defRPr>
            </a:lvl1pPr>
          </a:lstStyle>
          <a:p>
            <a:fld id="{FD81B06C-550B-8743-AEC0-7076462E4A91}" type="datetime1">
              <a:rPr lang="fi-FI" noProof="0" smtClean="0"/>
              <a:t>9.12.2025</a:t>
            </a:fld>
            <a:endParaRPr lang="fi-FI" noProof="0" dirty="0"/>
          </a:p>
        </p:txBody>
      </p:sp>
      <p:pic>
        <p:nvPicPr>
          <p:cNvPr id="19" name="Kuva 18">
            <a:extLst>
              <a:ext uri="{FF2B5EF4-FFF2-40B4-BE49-F238E27FC236}">
                <a16:creationId xmlns:a16="http://schemas.microsoft.com/office/drawing/2014/main" id="{D0675F6C-EC72-D548-819A-212FCF24DA99}"/>
              </a:ext>
              <a:ext uri="{C183D7F6-B498-43B3-948B-1728B52AA6E4}">
                <adec:decorative xmlns:adec="http://schemas.microsoft.com/office/drawing/2017/decorative" val="1"/>
              </a:ext>
            </a:extLst>
          </p:cNvPr>
          <p:cNvPicPr>
            <a:picLocks noChangeAspect="1"/>
          </p:cNvPicPr>
          <p:nvPr userDrawn="1"/>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rcRect/>
          <a:stretch/>
        </p:blipFill>
        <p:spPr>
          <a:xfrm>
            <a:off x="11641972" y="6317327"/>
            <a:ext cx="366101" cy="366101"/>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4758" r:id="rId1"/>
    <p:sldLayoutId id="2147484759" r:id="rId2"/>
    <p:sldLayoutId id="2147484760" r:id="rId3"/>
    <p:sldLayoutId id="2147484761" r:id="rId4"/>
    <p:sldLayoutId id="2147484762" r:id="rId5"/>
    <p:sldLayoutId id="2147484763" r:id="rId6"/>
    <p:sldLayoutId id="2147484764" r:id="rId7"/>
    <p:sldLayoutId id="2147484765" r:id="rId8"/>
    <p:sldLayoutId id="2147484766" r:id="rId9"/>
    <p:sldLayoutId id="2147484767" r:id="rId10"/>
    <p:sldLayoutId id="2147484768" r:id="rId11"/>
    <p:sldLayoutId id="2147484769" r:id="rId12"/>
    <p:sldLayoutId id="2147484770" r:id="rId13"/>
    <p:sldLayoutId id="2147484771" r:id="rId14"/>
    <p:sldLayoutId id="2147484772" r:id="rId15"/>
    <p:sldLayoutId id="2147484773" r:id="rId16"/>
    <p:sldLayoutId id="2147484774" r:id="rId17"/>
    <p:sldLayoutId id="2147484775" r:id="rId18"/>
    <p:sldLayoutId id="2147484776" r:id="rId19"/>
    <p:sldLayoutId id="2147484777" r:id="rId20"/>
    <p:sldLayoutId id="2147484778" r:id="rId21"/>
    <p:sldLayoutId id="2147484779" r:id="rId22"/>
    <p:sldLayoutId id="2147484780" r:id="rId23"/>
    <p:sldLayoutId id="2147484781" r:id="rId24"/>
    <p:sldLayoutId id="2147484782" r:id="rId25"/>
    <p:sldLayoutId id="2147484783" r:id="rId26"/>
    <p:sldLayoutId id="2147484784" r:id="rId27"/>
    <p:sldLayoutId id="2147484785" r:id="rId28"/>
    <p:sldLayoutId id="2147484786" r:id="rId29"/>
    <p:sldLayoutId id="2147484787" r:id="rId30"/>
    <p:sldLayoutId id="2147484788" r:id="rId31"/>
    <p:sldLayoutId id="2147484789" r:id="rId32"/>
    <p:sldLayoutId id="2147484790" r:id="rId33"/>
    <p:sldLayoutId id="2147484791" r:id="rId34"/>
    <p:sldLayoutId id="2147484792" r:id="rId35"/>
    <p:sldLayoutId id="2147484793" r:id="rId36"/>
    <p:sldLayoutId id="2147484794" r:id="rId37"/>
    <p:sldLayoutId id="2147484795" r:id="rId38"/>
    <p:sldLayoutId id="2147484796" r:id="rId39"/>
    <p:sldLayoutId id="2147484797" r:id="rId40"/>
    <p:sldLayoutId id="2147484798" r:id="rId41"/>
    <p:sldLayoutId id="2147484799" r:id="rId42"/>
    <p:sldLayoutId id="2147484800" r:id="rId43"/>
    <p:sldLayoutId id="2147484801" r:id="rId44"/>
    <p:sldLayoutId id="2147484802" r:id="rId45"/>
    <p:sldLayoutId id="2147484803" r:id="rId46"/>
    <p:sldLayoutId id="2147484804" r:id="rId47"/>
    <p:sldLayoutId id="2147484805" r:id="rId48"/>
    <p:sldLayoutId id="2147484806" r:id="rId49"/>
    <p:sldLayoutId id="2147484807" r:id="rId50"/>
    <p:sldLayoutId id="2147484808" r:id="rId51"/>
    <p:sldLayoutId id="2147484809" r:id="rId52"/>
    <p:sldLayoutId id="2147484810" r:id="rId53"/>
    <p:sldLayoutId id="2147484811" r:id="rId54"/>
    <p:sldLayoutId id="2147484812" r:id="rId55"/>
    <p:sldLayoutId id="2147484813" r:id="rId56"/>
    <p:sldLayoutId id="2147484814" r:id="rId57"/>
    <p:sldLayoutId id="2147484815" r:id="rId58"/>
    <p:sldLayoutId id="2147484816" r:id="rId59"/>
    <p:sldLayoutId id="2147484817" r:id="rId60"/>
    <p:sldLayoutId id="2147484818" r:id="rId61"/>
    <p:sldLayoutId id="2147484819" r:id="rId62"/>
    <p:sldLayoutId id="2147484820" r:id="rId63"/>
    <p:sldLayoutId id="2147484821" r:id="rId64"/>
    <p:sldLayoutId id="2147484822" r:id="rId65"/>
    <p:sldLayoutId id="2147484823" r:id="rId66"/>
    <p:sldLayoutId id="2147484824" r:id="rId67"/>
    <p:sldLayoutId id="2147484825" r:id="rId68"/>
    <p:sldLayoutId id="2147484826" r:id="rId69"/>
    <p:sldLayoutId id="2147484827" r:id="rId70"/>
    <p:sldLayoutId id="2147484828" r:id="rId71"/>
    <p:sldLayoutId id="2147484829" r:id="rId72"/>
    <p:sldLayoutId id="2147484830" r:id="rId73"/>
    <p:sldLayoutId id="2147484831" r:id="rId74"/>
    <p:sldLayoutId id="2147484832" r:id="rId75"/>
  </p:sldLayoutIdLst>
  <p:hf sldNum="0" hdr="0" dt="0"/>
  <p:txStyles>
    <p:titleStyle>
      <a:lvl1pPr algn="l" defTabSz="685800" rtl="0" eaLnBrk="1" latinLnBrk="0" hangingPunct="1">
        <a:lnSpc>
          <a:spcPct val="90000"/>
        </a:lnSpc>
        <a:spcBef>
          <a:spcPct val="0"/>
        </a:spcBef>
        <a:buNone/>
        <a:defRPr sz="2800" kern="1200" spc="-50" baseline="0">
          <a:solidFill>
            <a:schemeClr val="tx1"/>
          </a:solidFill>
          <a:latin typeface="OP Chevin Pro Light" panose="020F0303030000060003" pitchFamily="34" charset="0"/>
          <a:ea typeface="+mj-ea"/>
          <a:cs typeface="+mj-cs"/>
        </a:defRPr>
      </a:lvl1pPr>
    </p:titleStyle>
    <p:bodyStyle>
      <a:lvl1pPr marL="177800" indent="-177800" algn="l" defTabSz="685800" rtl="0" eaLnBrk="1" latinLnBrk="0" hangingPunct="1">
        <a:lnSpc>
          <a:spcPct val="90000"/>
        </a:lnSpc>
        <a:spcBef>
          <a:spcPts val="750"/>
        </a:spcBef>
        <a:buClr>
          <a:schemeClr val="accent1"/>
        </a:buClr>
        <a:buFontTx/>
        <a:buBlip>
          <a:blip r:embed="rId79">
            <a:extLst>
              <a:ext uri="{96DAC541-7B7A-43D3-8B79-37D633B846F1}">
                <asvg:svgBlip xmlns:asvg="http://schemas.microsoft.com/office/drawing/2016/SVG/main" r:embed="rId80"/>
              </a:ext>
            </a:extLst>
          </a:blip>
        </a:buBlip>
        <a:tabLst/>
        <a:defRPr sz="1800" kern="1200" spc="-20" baseline="0">
          <a:solidFill>
            <a:schemeClr val="tx1"/>
          </a:solidFill>
          <a:latin typeface="OP Chevin Pro Light" panose="020F0303030000060003" pitchFamily="34" charset="0"/>
          <a:ea typeface="+mn-ea"/>
          <a:cs typeface="+mn-cs"/>
        </a:defRPr>
      </a:lvl1pPr>
      <a:lvl2pPr marL="360000" indent="-176213"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2pPr>
      <a:lvl3pPr marL="540000" indent="-17462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3pPr>
      <a:lvl4pPr marL="720000" indent="-1714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4pPr>
      <a:lvl5pPr marL="900000" indent="-16668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5pPr>
      <a:lvl6pPr marL="108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6pPr>
      <a:lvl7pPr marL="126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7pPr>
      <a:lvl8pPr marL="1440000" indent="-1587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8pPr>
      <a:lvl9pPr marL="1620000" indent="-16033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4" userDrawn="1">
          <p15:clr>
            <a:srgbClr val="F26B43"/>
          </p15:clr>
        </p15:guide>
        <p15:guide id="2" pos="7167" userDrawn="1">
          <p15:clr>
            <a:srgbClr val="F26B43"/>
          </p15:clr>
        </p15:guide>
        <p15:guide id="3" pos="332" userDrawn="1">
          <p15:clr>
            <a:srgbClr val="F26B43"/>
          </p15:clr>
        </p15:guide>
        <p15:guide id="4" orient="horz" pos="32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CCB0880-C466-FC4E-BF6D-7EF4AB522259}"/>
              </a:ext>
            </a:extLst>
          </p:cNvPr>
          <p:cNvSpPr>
            <a:spLocks noGrp="1"/>
          </p:cNvSpPr>
          <p:nvPr>
            <p:ph type="title"/>
          </p:nvPr>
        </p:nvSpPr>
        <p:spPr>
          <a:xfrm>
            <a:off x="693737" y="1117157"/>
            <a:ext cx="10802938" cy="923330"/>
          </a:xfrm>
          <a:prstGeom prst="rect">
            <a:avLst/>
          </a:prstGeom>
        </p:spPr>
        <p:txBody>
          <a:bodyPr vert="horz" lIns="251999" tIns="45720" rIns="251999" bIns="45720" rtlCol="0" anchor="t" anchorCtr="0">
            <a:noAutofit/>
          </a:bodyPr>
          <a:lstStyle/>
          <a:p>
            <a:r>
              <a:rPr lang="fi-FI" noProof="0" dirty="0"/>
              <a:t>Lisää otsikko </a:t>
            </a:r>
            <a:br>
              <a:rPr lang="fi-FI" noProof="0" dirty="0"/>
            </a:br>
            <a:r>
              <a:rPr lang="fi-FI" noProof="0" dirty="0"/>
              <a:t>napsauttamalla</a:t>
            </a:r>
          </a:p>
        </p:txBody>
      </p:sp>
      <p:sp>
        <p:nvSpPr>
          <p:cNvPr id="3" name="Tekstin paikkamerkki 2">
            <a:extLst>
              <a:ext uri="{FF2B5EF4-FFF2-40B4-BE49-F238E27FC236}">
                <a16:creationId xmlns:a16="http://schemas.microsoft.com/office/drawing/2014/main" id="{68DE3EC8-53E8-CC40-8CEF-19E40790B70E}"/>
              </a:ext>
            </a:extLst>
          </p:cNvPr>
          <p:cNvSpPr>
            <a:spLocks noGrp="1"/>
          </p:cNvSpPr>
          <p:nvPr>
            <p:ph type="body" idx="1"/>
          </p:nvPr>
        </p:nvSpPr>
        <p:spPr>
          <a:xfrm>
            <a:off x="695325" y="2208179"/>
            <a:ext cx="10801350" cy="4029110"/>
          </a:xfrm>
          <a:prstGeom prst="rect">
            <a:avLst/>
          </a:prstGeom>
        </p:spPr>
        <p:txBody>
          <a:bodyPr vert="horz" lIns="251999" tIns="45720" rIns="251999" bIns="45720" rtlCol="0">
            <a:noAutofit/>
          </a:body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4" name="Kuva 7">
            <a:extLst>
              <a:ext uri="{FF2B5EF4-FFF2-40B4-BE49-F238E27FC236}">
                <a16:creationId xmlns:a16="http://schemas.microsoft.com/office/drawing/2014/main" id="{BFEE45BE-2B81-2DD6-78DF-A43132C34B3E}"/>
              </a:ext>
            </a:extLst>
          </p:cNvPr>
          <p:cNvPicPr>
            <a:picLocks noChangeAspect="1"/>
          </p:cNvPicPr>
          <p:nvPr userDrawn="1"/>
        </p:nvPicPr>
        <p:blipFill>
          <a:blip r:embed="rId36"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Tree>
    <p:extLst>
      <p:ext uri="{BB962C8B-B14F-4D97-AF65-F5344CB8AC3E}">
        <p14:creationId xmlns:p14="http://schemas.microsoft.com/office/powerpoint/2010/main" val="2782677841"/>
      </p:ext>
    </p:extLst>
  </p:cSld>
  <p:clrMap bg1="lt1" tx1="dk1" bg2="lt2" tx2="dk2" accent1="accent1" accent2="accent2" accent3="accent3" accent4="accent4" accent5="accent5" accent6="accent6" hlink="hlink" folHlink="folHlink"/>
  <p:sldLayoutIdLst>
    <p:sldLayoutId id="2147483679" r:id="rId1"/>
    <p:sldLayoutId id="2147483719" r:id="rId2"/>
    <p:sldLayoutId id="2147483720" r:id="rId3"/>
    <p:sldLayoutId id="2147483721" r:id="rId4"/>
    <p:sldLayoutId id="2147483731" r:id="rId5"/>
    <p:sldLayoutId id="2147483732" r:id="rId6"/>
    <p:sldLayoutId id="2147483654" r:id="rId7"/>
    <p:sldLayoutId id="2147483733" r:id="rId8"/>
    <p:sldLayoutId id="2147483727" r:id="rId9"/>
    <p:sldLayoutId id="2147483685" r:id="rId10"/>
    <p:sldLayoutId id="2147483726" r:id="rId11"/>
    <p:sldLayoutId id="2147483725" r:id="rId12"/>
    <p:sldLayoutId id="2147483724" r:id="rId13"/>
    <p:sldLayoutId id="2147483728" r:id="rId14"/>
    <p:sldLayoutId id="2147483689" r:id="rId15"/>
    <p:sldLayoutId id="2147483701" r:id="rId16"/>
    <p:sldLayoutId id="2147483712" r:id="rId17"/>
    <p:sldLayoutId id="2147483690" r:id="rId18"/>
    <p:sldLayoutId id="2147483702" r:id="rId19"/>
    <p:sldLayoutId id="2147483713" r:id="rId20"/>
    <p:sldLayoutId id="2147483692" r:id="rId21"/>
    <p:sldLayoutId id="2147483700" r:id="rId22"/>
    <p:sldLayoutId id="2147483714" r:id="rId23"/>
    <p:sldLayoutId id="2147483660" r:id="rId24"/>
    <p:sldLayoutId id="2147483849" r:id="rId25"/>
    <p:sldLayoutId id="2147483850" r:id="rId26"/>
    <p:sldLayoutId id="2147483851" r:id="rId27"/>
    <p:sldLayoutId id="2147483852" r:id="rId28"/>
    <p:sldLayoutId id="2147483853" r:id="rId29"/>
    <p:sldLayoutId id="2147483854" r:id="rId30"/>
    <p:sldLayoutId id="2147483855" r:id="rId31"/>
    <p:sldLayoutId id="2147483856" r:id="rId32"/>
    <p:sldLayoutId id="2147483857" r:id="rId33"/>
    <p:sldLayoutId id="2147483858" r:id="rId34"/>
  </p:sldLayoutIdLst>
  <p:hf sldNum="0" hdr="0" ftr="0" dt="0"/>
  <p:txStyles>
    <p:titleStyle>
      <a:lvl1pPr algn="l" defTabSz="914400" rtl="0" eaLnBrk="1" latinLnBrk="0" hangingPunct="1">
        <a:lnSpc>
          <a:spcPct val="90000"/>
        </a:lnSpc>
        <a:spcBef>
          <a:spcPct val="0"/>
        </a:spcBef>
        <a:buNone/>
        <a:defRPr sz="3000" b="1" i="0" kern="1200" baseline="0">
          <a:solidFill>
            <a:schemeClr val="tx1"/>
          </a:solidFill>
          <a:latin typeface="Montserrat ExtraBold" pitchFamily="2" charset="77"/>
          <a:ea typeface="Verdana" panose="020B0604030504040204" pitchFamily="34" charset="0"/>
          <a:cs typeface="Arial Black" panose="020B0A04020102020204" pitchFamily="34" charset="0"/>
        </a:defRPr>
      </a:lvl1pPr>
    </p:titleStyle>
    <p:bodyStyle>
      <a:lvl1pPr marL="227013" indent="-227013" algn="l" defTabSz="914400" rtl="0" eaLnBrk="1" latinLnBrk="0" hangingPunct="1">
        <a:lnSpc>
          <a:spcPct val="100000"/>
        </a:lnSpc>
        <a:spcBef>
          <a:spcPts val="1000"/>
        </a:spcBef>
        <a:buClr>
          <a:schemeClr val="tx1"/>
        </a:buClr>
        <a:buFontTx/>
        <a:buBlip>
          <a:blip r:embed="rId37"/>
        </a:buBlip>
        <a:tabLst/>
        <a:defRPr sz="1800" b="0" i="0" kern="1200" baseline="0">
          <a:solidFill>
            <a:schemeClr val="tx1"/>
          </a:solidFill>
          <a:latin typeface="Montserrat" pitchFamily="2" charset="77"/>
          <a:ea typeface="Verdana" panose="020B0604030504040204" pitchFamily="34" charset="0"/>
          <a:cs typeface="Arial" panose="020B0604020202020204" pitchFamily="34" charset="0"/>
        </a:defRPr>
      </a:lvl1pPr>
      <a:lvl2pPr marL="493713" indent="-184150" algn="l" defTabSz="914400" rtl="0" eaLnBrk="1" latinLnBrk="0" hangingPunct="1">
        <a:lnSpc>
          <a:spcPct val="90000"/>
        </a:lnSpc>
        <a:spcBef>
          <a:spcPts val="500"/>
        </a:spcBef>
        <a:buClr>
          <a:schemeClr val="tx1"/>
        </a:buClr>
        <a:buSzPct val="100000"/>
        <a:buFont typeface="Arial" panose="020B0604020202020204" pitchFamily="34" charset="0"/>
        <a:buChar char="•"/>
        <a:tabLst/>
        <a:defRPr sz="1500" b="0" i="0" kern="1200" baseline="0">
          <a:solidFill>
            <a:schemeClr val="tx1"/>
          </a:solidFill>
          <a:latin typeface="Montserrat" pitchFamily="2" charset="77"/>
          <a:ea typeface="Verdana" panose="020B0604030504040204" pitchFamily="34" charset="0"/>
          <a:cs typeface="Arial" panose="020B0604020202020204" pitchFamily="34" charset="0"/>
        </a:defRPr>
      </a:lvl2pPr>
      <a:lvl3pPr marL="803275" indent="-174625" algn="l" defTabSz="914400" rtl="0" eaLnBrk="1" latinLnBrk="0" hangingPunct="1">
        <a:lnSpc>
          <a:spcPct val="90000"/>
        </a:lnSpc>
        <a:spcBef>
          <a:spcPts val="500"/>
        </a:spcBef>
        <a:buClr>
          <a:schemeClr val="tx1"/>
        </a:buClr>
        <a:buSzPct val="100000"/>
        <a:buFont typeface="Arial" panose="020B0604020202020204" pitchFamily="34" charset="0"/>
        <a:buChar char="•"/>
        <a:tabLst/>
        <a:defRPr sz="1300" b="0" i="0" kern="1200" baseline="0">
          <a:solidFill>
            <a:schemeClr val="tx1"/>
          </a:solidFill>
          <a:latin typeface="Montserrat" pitchFamily="2" charset="77"/>
          <a:ea typeface="Verdana" panose="020B0604030504040204" pitchFamily="34" charset="0"/>
          <a:cs typeface="Arial" panose="020B0604020202020204" pitchFamily="34" charset="0"/>
        </a:defRPr>
      </a:lvl3pPr>
      <a:lvl4pPr marL="1114425" indent="-146050" algn="l" defTabSz="914400" rtl="0" eaLnBrk="1" latinLnBrk="0" hangingPunct="1">
        <a:lnSpc>
          <a:spcPct val="90000"/>
        </a:lnSpc>
        <a:spcBef>
          <a:spcPts val="500"/>
        </a:spcBef>
        <a:buClr>
          <a:schemeClr val="tx1"/>
        </a:buClr>
        <a:buSzPct val="100000"/>
        <a:buFont typeface="Arial" panose="020B0604020202020204" pitchFamily="34" charset="0"/>
        <a:buChar char="•"/>
        <a:tabLst/>
        <a:defRPr sz="1200" b="0" i="0" kern="1200" baseline="0">
          <a:solidFill>
            <a:schemeClr val="tx1"/>
          </a:solidFill>
          <a:latin typeface="Montserrat" pitchFamily="2" charset="77"/>
          <a:ea typeface="Verdana" panose="020B0604030504040204" pitchFamily="34" charset="0"/>
          <a:cs typeface="Arial" panose="020B0604020202020204" pitchFamily="34" charset="0"/>
        </a:defRPr>
      </a:lvl4pPr>
      <a:lvl5pPr marL="1423988" indent="-134938" algn="l" defTabSz="914400" rtl="0" eaLnBrk="1" latinLnBrk="0" hangingPunct="1">
        <a:lnSpc>
          <a:spcPct val="90000"/>
        </a:lnSpc>
        <a:spcBef>
          <a:spcPts val="500"/>
        </a:spcBef>
        <a:buClr>
          <a:schemeClr val="tx1"/>
        </a:buClr>
        <a:buSzPct val="100000"/>
        <a:buFont typeface="Arial" panose="020B0604020202020204" pitchFamily="34" charset="0"/>
        <a:buChar char="•"/>
        <a:tabLst/>
        <a:defRPr sz="1200" b="0" i="0" kern="1200" baseline="0">
          <a:solidFill>
            <a:schemeClr val="tx1"/>
          </a:solidFill>
          <a:latin typeface="Montserrat" pitchFamily="2" charset="77"/>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5ACBF0"/>
          </p15:clr>
        </p15:guide>
        <p15:guide id="2" pos="3840" userDrawn="1">
          <p15:clr>
            <a:srgbClr val="5ACBF0"/>
          </p15:clr>
        </p15:guide>
        <p15:guide id="3" pos="7469" userDrawn="1">
          <p15:clr>
            <a:srgbClr val="F26B43"/>
          </p15:clr>
        </p15:guide>
        <p15:guide id="4" pos="211" userDrawn="1">
          <p15:clr>
            <a:srgbClr val="F26B43"/>
          </p15:clr>
        </p15:guide>
        <p15:guide id="5" pos="438" userDrawn="1">
          <p15:clr>
            <a:srgbClr val="A4A3A4"/>
          </p15:clr>
        </p15:guide>
        <p15:guide id="6" pos="7242" userDrawn="1">
          <p15:clr>
            <a:srgbClr val="A4A3A4"/>
          </p15:clr>
        </p15:guide>
        <p15:guide id="7" pos="3749" userDrawn="1">
          <p15:clr>
            <a:srgbClr val="A4A3A4"/>
          </p15:clr>
        </p15:guide>
        <p15:guide id="8" pos="3931" userDrawn="1">
          <p15:clr>
            <a:srgbClr val="A4A3A4"/>
          </p15:clr>
        </p15:guide>
        <p15:guide id="9" orient="horz" pos="2069" userDrawn="1">
          <p15:clr>
            <a:srgbClr val="A4A3A4"/>
          </p15:clr>
        </p15:guide>
        <p15:guide id="10" orient="horz" pos="2251" userDrawn="1">
          <p15:clr>
            <a:srgbClr val="A4A3A4"/>
          </p15:clr>
        </p15:guide>
        <p15:guide id="11" pos="6607" userDrawn="1">
          <p15:clr>
            <a:srgbClr val="A4A3A4"/>
          </p15:clr>
        </p15:guide>
        <p15:guide id="12" orient="horz" pos="391" userDrawn="1">
          <p15:clr>
            <a:srgbClr val="A4A3A4"/>
          </p15:clr>
        </p15:guide>
        <p15:guide id="13" orient="horz" pos="3929" userDrawn="1">
          <p15:clr>
            <a:srgbClr val="A4A3A4"/>
          </p15:clr>
        </p15:guide>
        <p15:guide id="14" orient="horz" pos="4110" userDrawn="1">
          <p15:clr>
            <a:srgbClr val="F26B43"/>
          </p15:clr>
        </p15:guide>
        <p15:guide id="15" orient="horz" pos="210" userDrawn="1">
          <p15:clr>
            <a:srgbClr val="F26B43"/>
          </p15:clr>
        </p15:guide>
        <p15:guide id="16" pos="1073" userDrawn="1">
          <p15:clr>
            <a:srgbClr val="A4A3A4"/>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410" y="495610"/>
            <a:ext cx="10696079" cy="1077093"/>
          </a:xfrm>
          <a:prstGeom prst="rect">
            <a:avLst/>
          </a:prstGeom>
        </p:spPr>
        <p:txBody>
          <a:bodyPr vert="horz" lIns="91440" tIns="45720" rIns="91440" bIns="45720" rtlCol="0" anchor="t">
            <a:noAutofit/>
          </a:bodyPr>
          <a:lstStyle/>
          <a:p>
            <a:r>
              <a:rPr lang="fi-FI" noProof="0" dirty="0"/>
              <a:t>Muokkaa </a:t>
            </a:r>
            <a:r>
              <a:rPr lang="fi-FI" noProof="0" dirty="0" err="1"/>
              <a:t>perustyyl</a:t>
            </a:r>
            <a:r>
              <a:rPr lang="fi-FI" noProof="0" dirty="0"/>
              <a:t>. </a:t>
            </a:r>
            <a:r>
              <a:rPr lang="fi-FI" noProof="0" dirty="0" err="1"/>
              <a:t>napsautt</a:t>
            </a:r>
            <a:r>
              <a:rPr lang="fi-FI" noProof="0" dirty="0"/>
              <a:t>.</a:t>
            </a:r>
          </a:p>
        </p:txBody>
      </p:sp>
      <p:sp>
        <p:nvSpPr>
          <p:cNvPr id="3" name="Text Placeholder 2"/>
          <p:cNvSpPr>
            <a:spLocks noGrp="1"/>
          </p:cNvSpPr>
          <p:nvPr>
            <p:ph type="body" idx="1"/>
          </p:nvPr>
        </p:nvSpPr>
        <p:spPr>
          <a:xfrm>
            <a:off x="512499" y="1633094"/>
            <a:ext cx="10696077" cy="4535785"/>
          </a:xfrm>
          <a:prstGeom prst="rect">
            <a:avLst/>
          </a:prstGeom>
        </p:spPr>
        <p:txBody>
          <a:bodyPr vert="horz" lIns="91440" tIns="45720" rIns="91440" bIns="45720" rtlCol="0">
            <a:noAutofit/>
          </a:bodyPr>
          <a:lstStyle/>
          <a:p>
            <a:pPr lvl="0"/>
            <a:r>
              <a:rPr lang="fi-FI" noProof="0" dirty="0"/>
              <a:t>Muokkaa tekstin perustyylejä</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5"/>
            <a:r>
              <a:rPr lang="fi-FI" noProof="0" dirty="0"/>
              <a:t>kuudes taso</a:t>
            </a:r>
          </a:p>
          <a:p>
            <a:pPr lvl="6"/>
            <a:r>
              <a:rPr lang="fi-FI" noProof="0" dirty="0"/>
              <a:t>seitsemäs taso</a:t>
            </a:r>
          </a:p>
          <a:p>
            <a:pPr lvl="7"/>
            <a:r>
              <a:rPr lang="fi-FI" noProof="0" dirty="0"/>
              <a:t>kahdeksas taso</a:t>
            </a:r>
          </a:p>
          <a:p>
            <a:pPr lvl="8"/>
            <a:r>
              <a:rPr lang="fi-FI" noProof="0" dirty="0"/>
              <a:t>yhdeksäs taso</a:t>
            </a:r>
          </a:p>
        </p:txBody>
      </p:sp>
      <p:sp>
        <p:nvSpPr>
          <p:cNvPr id="5" name="Footer Placeholder 4"/>
          <p:cNvSpPr>
            <a:spLocks noGrp="1"/>
          </p:cNvSpPr>
          <p:nvPr>
            <p:ph type="ftr" sz="quarter" idx="3"/>
          </p:nvPr>
        </p:nvSpPr>
        <p:spPr>
          <a:xfrm>
            <a:off x="514759" y="6356352"/>
            <a:ext cx="2400000"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noProof="0"/>
              <a:t>© OP Pohjola / OP-Konfidentiell</a:t>
            </a:r>
          </a:p>
        </p:txBody>
      </p:sp>
      <p:sp>
        <p:nvSpPr>
          <p:cNvPr id="6" name="Slide Number Placeholder 5"/>
          <p:cNvSpPr>
            <a:spLocks noGrp="1"/>
          </p:cNvSpPr>
          <p:nvPr>
            <p:ph type="sldNum" sz="quarter" idx="4"/>
          </p:nvPr>
        </p:nvSpPr>
        <p:spPr>
          <a:xfrm>
            <a:off x="11667067" y="1"/>
            <a:ext cx="524933" cy="317500"/>
          </a:xfrm>
          <a:prstGeom prst="rect">
            <a:avLst/>
          </a:prstGeom>
        </p:spPr>
        <p:txBody>
          <a:bodyPr vert="horz" lIns="91440" tIns="45720" rIns="91440" bIns="45720" rtlCol="0" anchor="ctr"/>
          <a:lstStyle>
            <a:lvl1pPr algn="r">
              <a:defRPr sz="1200">
                <a:solidFill>
                  <a:schemeClr val="tx1"/>
                </a:solidFill>
                <a:latin typeface="OP Chevin Pro Light" panose="020F0303030000060003" pitchFamily="34" charset="0"/>
              </a:defRPr>
            </a:lvl1pPr>
          </a:lstStyle>
          <a:p>
            <a:fld id="{2CFBC310-412D-4841-958B-3949C676B8F0}" type="slidenum">
              <a:rPr lang="fi-FI" noProof="0" smtClean="0"/>
              <a:pPr/>
              <a:t>‹#›</a:t>
            </a:fld>
            <a:endParaRPr lang="fi-FI" noProof="0"/>
          </a:p>
        </p:txBody>
      </p:sp>
      <p:sp>
        <p:nvSpPr>
          <p:cNvPr id="4" name="Date Placeholder 3"/>
          <p:cNvSpPr>
            <a:spLocks noGrp="1"/>
          </p:cNvSpPr>
          <p:nvPr>
            <p:ph type="dt" sz="half" idx="2"/>
          </p:nvPr>
        </p:nvSpPr>
        <p:spPr>
          <a:xfrm>
            <a:off x="10386484" y="6356352"/>
            <a:ext cx="990600" cy="314177"/>
          </a:xfrm>
          <a:prstGeom prst="rect">
            <a:avLst/>
          </a:prstGeom>
        </p:spPr>
        <p:txBody>
          <a:bodyPr vert="horz" lIns="91440" tIns="45720" rIns="91440" bIns="45720" rtlCol="0" anchor="ctr"/>
          <a:lstStyle>
            <a:lvl1pPr algn="l">
              <a:defRPr sz="1067" spc="-67" baseline="0">
                <a:solidFill>
                  <a:schemeClr val="tx1"/>
                </a:solidFill>
                <a:latin typeface="OP Chevin Pro Light" panose="020F0303030000060003" pitchFamily="34" charset="0"/>
              </a:defRPr>
            </a:lvl1pPr>
          </a:lstStyle>
          <a:p>
            <a:fld id="{FD81B06C-550B-8743-AEC0-7076462E4A91}" type="datetime1">
              <a:rPr lang="fi-FI" noProof="0" smtClean="0"/>
              <a:t>9.12.2025</a:t>
            </a:fld>
            <a:endParaRPr lang="fi-FI" noProof="0" dirty="0"/>
          </a:p>
        </p:txBody>
      </p:sp>
      <p:pic>
        <p:nvPicPr>
          <p:cNvPr id="19" name="Kuva 18">
            <a:extLst>
              <a:ext uri="{FF2B5EF4-FFF2-40B4-BE49-F238E27FC236}">
                <a16:creationId xmlns:a16="http://schemas.microsoft.com/office/drawing/2014/main" id="{D0675F6C-EC72-D548-819A-212FCF24DA99}"/>
              </a:ext>
              <a:ext uri="{C183D7F6-B498-43B3-948B-1728B52AA6E4}">
                <adec:decorative xmlns:adec="http://schemas.microsoft.com/office/drawing/2017/decorative" val="1"/>
              </a:ext>
            </a:extLst>
          </p:cNvPr>
          <p:cNvPicPr>
            <a:picLocks noChangeAspect="1"/>
          </p:cNvPicPr>
          <p:nvPr userDrawn="1"/>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rcRect/>
          <a:stretch/>
        </p:blipFill>
        <p:spPr>
          <a:xfrm>
            <a:off x="11641972" y="6317327"/>
            <a:ext cx="366101" cy="366101"/>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 id="2147484841" r:id="rId8"/>
    <p:sldLayoutId id="2147484842" r:id="rId9"/>
    <p:sldLayoutId id="2147484843" r:id="rId10"/>
    <p:sldLayoutId id="2147484844" r:id="rId11"/>
    <p:sldLayoutId id="2147484845" r:id="rId12"/>
    <p:sldLayoutId id="2147484846" r:id="rId13"/>
    <p:sldLayoutId id="2147484847" r:id="rId14"/>
    <p:sldLayoutId id="2147484848" r:id="rId15"/>
    <p:sldLayoutId id="2147484849" r:id="rId16"/>
    <p:sldLayoutId id="2147484850" r:id="rId17"/>
    <p:sldLayoutId id="2147484851" r:id="rId18"/>
    <p:sldLayoutId id="2147484852" r:id="rId19"/>
    <p:sldLayoutId id="2147484853" r:id="rId20"/>
    <p:sldLayoutId id="2147484854" r:id="rId21"/>
    <p:sldLayoutId id="2147484855" r:id="rId22"/>
    <p:sldLayoutId id="2147484856" r:id="rId23"/>
    <p:sldLayoutId id="2147484857" r:id="rId24"/>
    <p:sldLayoutId id="2147484858" r:id="rId25"/>
    <p:sldLayoutId id="2147484859" r:id="rId26"/>
    <p:sldLayoutId id="2147484860" r:id="rId27"/>
    <p:sldLayoutId id="2147484861" r:id="rId28"/>
    <p:sldLayoutId id="2147484862" r:id="rId29"/>
    <p:sldLayoutId id="2147484863" r:id="rId30"/>
    <p:sldLayoutId id="2147484864" r:id="rId31"/>
    <p:sldLayoutId id="2147484865" r:id="rId32"/>
    <p:sldLayoutId id="2147484866" r:id="rId33"/>
    <p:sldLayoutId id="2147484867" r:id="rId34"/>
    <p:sldLayoutId id="2147484868" r:id="rId35"/>
    <p:sldLayoutId id="2147484869" r:id="rId36"/>
    <p:sldLayoutId id="2147484870" r:id="rId37"/>
    <p:sldLayoutId id="2147484871" r:id="rId38"/>
    <p:sldLayoutId id="2147484872" r:id="rId39"/>
    <p:sldLayoutId id="2147484873" r:id="rId40"/>
    <p:sldLayoutId id="2147484874" r:id="rId41"/>
    <p:sldLayoutId id="2147484875" r:id="rId42"/>
    <p:sldLayoutId id="2147484876" r:id="rId43"/>
    <p:sldLayoutId id="2147484877" r:id="rId44"/>
    <p:sldLayoutId id="2147484878" r:id="rId45"/>
    <p:sldLayoutId id="2147484879" r:id="rId46"/>
    <p:sldLayoutId id="2147484880" r:id="rId47"/>
    <p:sldLayoutId id="2147484881" r:id="rId48"/>
    <p:sldLayoutId id="2147484882" r:id="rId49"/>
    <p:sldLayoutId id="2147484883" r:id="rId50"/>
    <p:sldLayoutId id="2147484884" r:id="rId51"/>
    <p:sldLayoutId id="2147484885" r:id="rId52"/>
    <p:sldLayoutId id="2147484886" r:id="rId53"/>
    <p:sldLayoutId id="2147484887" r:id="rId54"/>
    <p:sldLayoutId id="2147484888" r:id="rId55"/>
    <p:sldLayoutId id="2147484889" r:id="rId56"/>
    <p:sldLayoutId id="2147484890" r:id="rId57"/>
    <p:sldLayoutId id="2147484891" r:id="rId58"/>
    <p:sldLayoutId id="2147484892" r:id="rId59"/>
    <p:sldLayoutId id="2147484893" r:id="rId60"/>
    <p:sldLayoutId id="2147484894" r:id="rId61"/>
    <p:sldLayoutId id="2147484895" r:id="rId62"/>
    <p:sldLayoutId id="2147484896" r:id="rId63"/>
    <p:sldLayoutId id="2147484897" r:id="rId64"/>
    <p:sldLayoutId id="2147484898" r:id="rId65"/>
    <p:sldLayoutId id="2147484899" r:id="rId66"/>
    <p:sldLayoutId id="2147484900" r:id="rId67"/>
    <p:sldLayoutId id="2147484901" r:id="rId68"/>
    <p:sldLayoutId id="2147484902" r:id="rId69"/>
    <p:sldLayoutId id="2147484903" r:id="rId70"/>
    <p:sldLayoutId id="2147484904" r:id="rId71"/>
    <p:sldLayoutId id="2147484905" r:id="rId72"/>
    <p:sldLayoutId id="2147484906" r:id="rId73"/>
    <p:sldLayoutId id="2147484907" r:id="rId74"/>
    <p:sldLayoutId id="2147484908" r:id="rId75"/>
  </p:sldLayoutIdLst>
  <p:hf sldNum="0" hdr="0" dt="0"/>
  <p:txStyles>
    <p:titleStyle>
      <a:lvl1pPr algn="l" defTabSz="685800" rtl="0" eaLnBrk="1" latinLnBrk="0" hangingPunct="1">
        <a:lnSpc>
          <a:spcPct val="90000"/>
        </a:lnSpc>
        <a:spcBef>
          <a:spcPct val="0"/>
        </a:spcBef>
        <a:buNone/>
        <a:defRPr sz="2800" kern="1200" spc="-50" baseline="0">
          <a:solidFill>
            <a:schemeClr val="tx1"/>
          </a:solidFill>
          <a:latin typeface="OP Chevin Pro Light" panose="020F0303030000060003" pitchFamily="34" charset="0"/>
          <a:ea typeface="+mj-ea"/>
          <a:cs typeface="+mj-cs"/>
        </a:defRPr>
      </a:lvl1pPr>
    </p:titleStyle>
    <p:bodyStyle>
      <a:lvl1pPr marL="177800" indent="-177800" algn="l" defTabSz="685800" rtl="0" eaLnBrk="1" latinLnBrk="0" hangingPunct="1">
        <a:lnSpc>
          <a:spcPct val="90000"/>
        </a:lnSpc>
        <a:spcBef>
          <a:spcPts val="750"/>
        </a:spcBef>
        <a:buClr>
          <a:schemeClr val="accent1"/>
        </a:buClr>
        <a:buFontTx/>
        <a:buBlip>
          <a:blip r:embed="rId79">
            <a:extLst>
              <a:ext uri="{96DAC541-7B7A-43D3-8B79-37D633B846F1}">
                <asvg:svgBlip xmlns:asvg="http://schemas.microsoft.com/office/drawing/2016/SVG/main" r:embed="rId80"/>
              </a:ext>
            </a:extLst>
          </a:blip>
        </a:buBlip>
        <a:tabLst/>
        <a:defRPr sz="1800" kern="1200" spc="-20" baseline="0">
          <a:solidFill>
            <a:schemeClr val="tx1"/>
          </a:solidFill>
          <a:latin typeface="OP Chevin Pro Light" panose="020F0303030000060003" pitchFamily="34" charset="0"/>
          <a:ea typeface="+mn-ea"/>
          <a:cs typeface="+mn-cs"/>
        </a:defRPr>
      </a:lvl1pPr>
      <a:lvl2pPr marL="360000" indent="-176213"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2pPr>
      <a:lvl3pPr marL="540000" indent="-17462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3pPr>
      <a:lvl4pPr marL="720000" indent="-1714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4pPr>
      <a:lvl5pPr marL="900000" indent="-16668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5pPr>
      <a:lvl6pPr marL="108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6pPr>
      <a:lvl7pPr marL="126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7pPr>
      <a:lvl8pPr marL="1440000" indent="-1587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8pPr>
      <a:lvl9pPr marL="1620000" indent="-16033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4" userDrawn="1">
          <p15:clr>
            <a:srgbClr val="F26B43"/>
          </p15:clr>
        </p15:guide>
        <p15:guide id="2" pos="7167" userDrawn="1">
          <p15:clr>
            <a:srgbClr val="F26B43"/>
          </p15:clr>
        </p15:guide>
        <p15:guide id="3" pos="332" userDrawn="1">
          <p15:clr>
            <a:srgbClr val="F26B43"/>
          </p15:clr>
        </p15:guide>
        <p15:guide id="4" orient="horz" pos="3279" userDrawn="1">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410" y="495610"/>
            <a:ext cx="10696079" cy="1077093"/>
          </a:xfrm>
          <a:prstGeom prst="rect">
            <a:avLst/>
          </a:prstGeom>
        </p:spPr>
        <p:txBody>
          <a:bodyPr vert="horz" lIns="91440" tIns="45720" rIns="91440" bIns="45720" rtlCol="0" anchor="t">
            <a:noAutofit/>
          </a:bodyPr>
          <a:lstStyle/>
          <a:p>
            <a:r>
              <a:rPr lang="fi-FI" noProof="0" dirty="0"/>
              <a:t>Muokkaa </a:t>
            </a:r>
            <a:r>
              <a:rPr lang="fi-FI" noProof="0" dirty="0" err="1"/>
              <a:t>perustyyl</a:t>
            </a:r>
            <a:r>
              <a:rPr lang="fi-FI" noProof="0" dirty="0"/>
              <a:t>. </a:t>
            </a:r>
            <a:r>
              <a:rPr lang="fi-FI" noProof="0" dirty="0" err="1"/>
              <a:t>napsautt</a:t>
            </a:r>
            <a:r>
              <a:rPr lang="fi-FI" noProof="0" dirty="0"/>
              <a:t>.</a:t>
            </a:r>
          </a:p>
        </p:txBody>
      </p:sp>
      <p:sp>
        <p:nvSpPr>
          <p:cNvPr id="3" name="Text Placeholder 2"/>
          <p:cNvSpPr>
            <a:spLocks noGrp="1"/>
          </p:cNvSpPr>
          <p:nvPr>
            <p:ph type="body" idx="1"/>
          </p:nvPr>
        </p:nvSpPr>
        <p:spPr>
          <a:xfrm>
            <a:off x="512499" y="1633094"/>
            <a:ext cx="10696077" cy="4535785"/>
          </a:xfrm>
          <a:prstGeom prst="rect">
            <a:avLst/>
          </a:prstGeom>
        </p:spPr>
        <p:txBody>
          <a:bodyPr vert="horz" lIns="91440" tIns="45720" rIns="91440" bIns="45720" rtlCol="0">
            <a:noAutofit/>
          </a:bodyPr>
          <a:lstStyle/>
          <a:p>
            <a:pPr lvl="0"/>
            <a:r>
              <a:rPr lang="fi-FI" noProof="0" dirty="0"/>
              <a:t>Muokkaa tekstin perustyylejä</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5"/>
            <a:r>
              <a:rPr lang="fi-FI" noProof="0" dirty="0"/>
              <a:t>kuudes taso</a:t>
            </a:r>
          </a:p>
          <a:p>
            <a:pPr lvl="6"/>
            <a:r>
              <a:rPr lang="fi-FI" noProof="0" dirty="0"/>
              <a:t>seitsemäs taso</a:t>
            </a:r>
          </a:p>
          <a:p>
            <a:pPr lvl="7"/>
            <a:r>
              <a:rPr lang="fi-FI" noProof="0" dirty="0"/>
              <a:t>kahdeksas taso</a:t>
            </a:r>
          </a:p>
          <a:p>
            <a:pPr lvl="8"/>
            <a:r>
              <a:rPr lang="fi-FI" noProof="0" dirty="0"/>
              <a:t>yhdeksäs taso</a:t>
            </a:r>
          </a:p>
        </p:txBody>
      </p:sp>
      <p:sp>
        <p:nvSpPr>
          <p:cNvPr id="5" name="Footer Placeholder 4"/>
          <p:cNvSpPr>
            <a:spLocks noGrp="1"/>
          </p:cNvSpPr>
          <p:nvPr>
            <p:ph type="ftr" sz="quarter" idx="3"/>
          </p:nvPr>
        </p:nvSpPr>
        <p:spPr>
          <a:xfrm>
            <a:off x="514759" y="6356352"/>
            <a:ext cx="2400000"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noProof="0"/>
              <a:t>© OP Pohjola / OP-Konfidentiell</a:t>
            </a:r>
          </a:p>
        </p:txBody>
      </p:sp>
      <p:sp>
        <p:nvSpPr>
          <p:cNvPr id="6" name="Slide Number Placeholder 5"/>
          <p:cNvSpPr>
            <a:spLocks noGrp="1"/>
          </p:cNvSpPr>
          <p:nvPr>
            <p:ph type="sldNum" sz="quarter" idx="4"/>
          </p:nvPr>
        </p:nvSpPr>
        <p:spPr>
          <a:xfrm>
            <a:off x="11667067" y="1"/>
            <a:ext cx="524933" cy="317500"/>
          </a:xfrm>
          <a:prstGeom prst="rect">
            <a:avLst/>
          </a:prstGeom>
        </p:spPr>
        <p:txBody>
          <a:bodyPr vert="horz" lIns="91440" tIns="45720" rIns="91440" bIns="45720" rtlCol="0" anchor="ctr"/>
          <a:lstStyle>
            <a:lvl1pPr algn="r">
              <a:defRPr sz="1200">
                <a:solidFill>
                  <a:schemeClr val="tx1"/>
                </a:solidFill>
                <a:latin typeface="OP Chevin Pro Light" panose="020F0303030000060003" pitchFamily="34" charset="0"/>
              </a:defRPr>
            </a:lvl1pPr>
          </a:lstStyle>
          <a:p>
            <a:fld id="{2CFBC310-412D-4841-958B-3949C676B8F0}" type="slidenum">
              <a:rPr lang="fi-FI" noProof="0" smtClean="0"/>
              <a:pPr/>
              <a:t>‹#›</a:t>
            </a:fld>
            <a:endParaRPr lang="fi-FI" noProof="0"/>
          </a:p>
        </p:txBody>
      </p:sp>
      <p:sp>
        <p:nvSpPr>
          <p:cNvPr id="4" name="Date Placeholder 3"/>
          <p:cNvSpPr>
            <a:spLocks noGrp="1"/>
          </p:cNvSpPr>
          <p:nvPr>
            <p:ph type="dt" sz="half" idx="2"/>
          </p:nvPr>
        </p:nvSpPr>
        <p:spPr>
          <a:xfrm>
            <a:off x="10386484" y="6356352"/>
            <a:ext cx="990600" cy="314177"/>
          </a:xfrm>
          <a:prstGeom prst="rect">
            <a:avLst/>
          </a:prstGeom>
        </p:spPr>
        <p:txBody>
          <a:bodyPr vert="horz" lIns="91440" tIns="45720" rIns="91440" bIns="45720" rtlCol="0" anchor="ctr"/>
          <a:lstStyle>
            <a:lvl1pPr algn="l">
              <a:defRPr sz="1067" spc="-67" baseline="0">
                <a:solidFill>
                  <a:schemeClr val="tx1"/>
                </a:solidFill>
                <a:latin typeface="OP Chevin Pro Light" panose="020F0303030000060003" pitchFamily="34" charset="0"/>
              </a:defRPr>
            </a:lvl1pPr>
          </a:lstStyle>
          <a:p>
            <a:fld id="{FD81B06C-550B-8743-AEC0-7076462E4A91}" type="datetime1">
              <a:rPr lang="fi-FI" noProof="0" smtClean="0"/>
              <a:t>9.12.2025</a:t>
            </a:fld>
            <a:endParaRPr lang="fi-FI" noProof="0" dirty="0"/>
          </a:p>
        </p:txBody>
      </p:sp>
      <p:pic>
        <p:nvPicPr>
          <p:cNvPr id="19" name="Kuva 18">
            <a:extLst>
              <a:ext uri="{FF2B5EF4-FFF2-40B4-BE49-F238E27FC236}">
                <a16:creationId xmlns:a16="http://schemas.microsoft.com/office/drawing/2014/main" id="{D0675F6C-EC72-D548-819A-212FCF24DA99}"/>
              </a:ext>
              <a:ext uri="{C183D7F6-B498-43B3-948B-1728B52AA6E4}">
                <adec:decorative xmlns:adec="http://schemas.microsoft.com/office/drawing/2017/decorative" val="1"/>
              </a:ext>
            </a:extLst>
          </p:cNvPr>
          <p:cNvPicPr>
            <a:picLocks noChangeAspect="1"/>
          </p:cNvPicPr>
          <p:nvPr userDrawn="1"/>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rcRect/>
          <a:stretch/>
        </p:blipFill>
        <p:spPr>
          <a:xfrm>
            <a:off x="11641972" y="6317327"/>
            <a:ext cx="366101" cy="366101"/>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 id="2147484921" r:id="rId12"/>
    <p:sldLayoutId id="2147484922" r:id="rId13"/>
    <p:sldLayoutId id="2147484923" r:id="rId14"/>
    <p:sldLayoutId id="2147484924" r:id="rId15"/>
    <p:sldLayoutId id="2147484925" r:id="rId16"/>
    <p:sldLayoutId id="2147484926" r:id="rId17"/>
    <p:sldLayoutId id="2147484927" r:id="rId18"/>
    <p:sldLayoutId id="2147484928" r:id="rId19"/>
    <p:sldLayoutId id="2147484929" r:id="rId20"/>
    <p:sldLayoutId id="2147484930" r:id="rId21"/>
    <p:sldLayoutId id="2147484931" r:id="rId22"/>
    <p:sldLayoutId id="2147484932" r:id="rId23"/>
    <p:sldLayoutId id="2147484933" r:id="rId24"/>
    <p:sldLayoutId id="2147484934" r:id="rId25"/>
    <p:sldLayoutId id="2147484935" r:id="rId26"/>
    <p:sldLayoutId id="2147484936" r:id="rId27"/>
    <p:sldLayoutId id="2147484937" r:id="rId28"/>
    <p:sldLayoutId id="2147484938" r:id="rId29"/>
    <p:sldLayoutId id="2147484939" r:id="rId30"/>
    <p:sldLayoutId id="2147484940" r:id="rId31"/>
    <p:sldLayoutId id="2147484941" r:id="rId32"/>
    <p:sldLayoutId id="2147484942" r:id="rId33"/>
    <p:sldLayoutId id="2147484943" r:id="rId34"/>
    <p:sldLayoutId id="2147484944" r:id="rId35"/>
    <p:sldLayoutId id="2147484945" r:id="rId36"/>
    <p:sldLayoutId id="2147484946" r:id="rId37"/>
    <p:sldLayoutId id="2147484947" r:id="rId38"/>
    <p:sldLayoutId id="2147484948" r:id="rId39"/>
    <p:sldLayoutId id="2147484949" r:id="rId40"/>
    <p:sldLayoutId id="2147484950" r:id="rId41"/>
    <p:sldLayoutId id="2147484951" r:id="rId42"/>
    <p:sldLayoutId id="2147484952" r:id="rId43"/>
    <p:sldLayoutId id="2147484953" r:id="rId44"/>
    <p:sldLayoutId id="2147484954" r:id="rId45"/>
    <p:sldLayoutId id="2147484955" r:id="rId46"/>
    <p:sldLayoutId id="2147484956" r:id="rId47"/>
    <p:sldLayoutId id="2147484957" r:id="rId48"/>
    <p:sldLayoutId id="2147484958" r:id="rId49"/>
    <p:sldLayoutId id="2147484959" r:id="rId50"/>
    <p:sldLayoutId id="2147484960" r:id="rId51"/>
    <p:sldLayoutId id="2147484961" r:id="rId52"/>
    <p:sldLayoutId id="2147484962" r:id="rId53"/>
    <p:sldLayoutId id="2147484963" r:id="rId54"/>
    <p:sldLayoutId id="2147484964" r:id="rId55"/>
    <p:sldLayoutId id="2147484965" r:id="rId56"/>
    <p:sldLayoutId id="2147484966" r:id="rId57"/>
    <p:sldLayoutId id="2147484967" r:id="rId58"/>
    <p:sldLayoutId id="2147484968" r:id="rId59"/>
    <p:sldLayoutId id="2147484969" r:id="rId60"/>
    <p:sldLayoutId id="2147484970" r:id="rId61"/>
    <p:sldLayoutId id="2147484971" r:id="rId62"/>
    <p:sldLayoutId id="2147484972" r:id="rId63"/>
    <p:sldLayoutId id="2147484973" r:id="rId64"/>
    <p:sldLayoutId id="2147484974" r:id="rId65"/>
    <p:sldLayoutId id="2147484975" r:id="rId66"/>
    <p:sldLayoutId id="2147484976" r:id="rId67"/>
    <p:sldLayoutId id="2147484977" r:id="rId68"/>
    <p:sldLayoutId id="2147484978" r:id="rId69"/>
    <p:sldLayoutId id="2147484979" r:id="rId70"/>
    <p:sldLayoutId id="2147484980" r:id="rId71"/>
    <p:sldLayoutId id="2147484981" r:id="rId72"/>
    <p:sldLayoutId id="2147484982" r:id="rId73"/>
    <p:sldLayoutId id="2147484983" r:id="rId74"/>
    <p:sldLayoutId id="2147484984" r:id="rId75"/>
  </p:sldLayoutIdLst>
  <p:hf sldNum="0" hdr="0" dt="0"/>
  <p:txStyles>
    <p:titleStyle>
      <a:lvl1pPr algn="l" defTabSz="685800" rtl="0" eaLnBrk="1" latinLnBrk="0" hangingPunct="1">
        <a:lnSpc>
          <a:spcPct val="90000"/>
        </a:lnSpc>
        <a:spcBef>
          <a:spcPct val="0"/>
        </a:spcBef>
        <a:buNone/>
        <a:defRPr sz="2800" kern="1200" spc="-50" baseline="0">
          <a:solidFill>
            <a:schemeClr val="tx1"/>
          </a:solidFill>
          <a:latin typeface="OP Chevin Pro Light" panose="020F0303030000060003" pitchFamily="34" charset="0"/>
          <a:ea typeface="+mj-ea"/>
          <a:cs typeface="+mj-cs"/>
        </a:defRPr>
      </a:lvl1pPr>
    </p:titleStyle>
    <p:bodyStyle>
      <a:lvl1pPr marL="177800" indent="-177800" algn="l" defTabSz="685800" rtl="0" eaLnBrk="1" latinLnBrk="0" hangingPunct="1">
        <a:lnSpc>
          <a:spcPct val="90000"/>
        </a:lnSpc>
        <a:spcBef>
          <a:spcPts val="750"/>
        </a:spcBef>
        <a:buClr>
          <a:schemeClr val="accent1"/>
        </a:buClr>
        <a:buFontTx/>
        <a:buBlip>
          <a:blip r:embed="rId79">
            <a:extLst>
              <a:ext uri="{96DAC541-7B7A-43D3-8B79-37D633B846F1}">
                <asvg:svgBlip xmlns:asvg="http://schemas.microsoft.com/office/drawing/2016/SVG/main" r:embed="rId80"/>
              </a:ext>
            </a:extLst>
          </a:blip>
        </a:buBlip>
        <a:tabLst/>
        <a:defRPr sz="1800" kern="1200" spc="-20" baseline="0">
          <a:solidFill>
            <a:schemeClr val="tx1"/>
          </a:solidFill>
          <a:latin typeface="OP Chevin Pro Light" panose="020F0303030000060003" pitchFamily="34" charset="0"/>
          <a:ea typeface="+mn-ea"/>
          <a:cs typeface="+mn-cs"/>
        </a:defRPr>
      </a:lvl1pPr>
      <a:lvl2pPr marL="360000" indent="-176213"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2pPr>
      <a:lvl3pPr marL="540000" indent="-17462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3pPr>
      <a:lvl4pPr marL="720000" indent="-1714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4pPr>
      <a:lvl5pPr marL="900000" indent="-16668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5pPr>
      <a:lvl6pPr marL="108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6pPr>
      <a:lvl7pPr marL="126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7pPr>
      <a:lvl8pPr marL="1440000" indent="-1587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8pPr>
      <a:lvl9pPr marL="1620000" indent="-16033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4" userDrawn="1">
          <p15:clr>
            <a:srgbClr val="F26B43"/>
          </p15:clr>
        </p15:guide>
        <p15:guide id="2" pos="7167" userDrawn="1">
          <p15:clr>
            <a:srgbClr val="F26B43"/>
          </p15:clr>
        </p15:guide>
        <p15:guide id="3" pos="332" userDrawn="1">
          <p15:clr>
            <a:srgbClr val="F26B43"/>
          </p15:clr>
        </p15:guide>
        <p15:guide id="4" orient="horz" pos="3279" userDrawn="1">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410" y="495610"/>
            <a:ext cx="10696079" cy="1077093"/>
          </a:xfrm>
          <a:prstGeom prst="rect">
            <a:avLst/>
          </a:prstGeom>
        </p:spPr>
        <p:txBody>
          <a:bodyPr vert="horz" lIns="91440" tIns="45720" rIns="91440" bIns="45720" rtlCol="0" anchor="t">
            <a:noAutofit/>
          </a:bodyPr>
          <a:lstStyle/>
          <a:p>
            <a:r>
              <a:rPr lang="fi-FI" noProof="0" dirty="0"/>
              <a:t>Muokkaa </a:t>
            </a:r>
            <a:r>
              <a:rPr lang="fi-FI" noProof="0" dirty="0" err="1"/>
              <a:t>perustyyl</a:t>
            </a:r>
            <a:r>
              <a:rPr lang="fi-FI" noProof="0" dirty="0"/>
              <a:t>. </a:t>
            </a:r>
            <a:r>
              <a:rPr lang="fi-FI" noProof="0" dirty="0" err="1"/>
              <a:t>napsautt</a:t>
            </a:r>
            <a:r>
              <a:rPr lang="fi-FI" noProof="0" dirty="0"/>
              <a:t>.</a:t>
            </a:r>
          </a:p>
        </p:txBody>
      </p:sp>
      <p:sp>
        <p:nvSpPr>
          <p:cNvPr id="3" name="Text Placeholder 2"/>
          <p:cNvSpPr>
            <a:spLocks noGrp="1"/>
          </p:cNvSpPr>
          <p:nvPr>
            <p:ph type="body" idx="1"/>
          </p:nvPr>
        </p:nvSpPr>
        <p:spPr>
          <a:xfrm>
            <a:off x="512499" y="1633094"/>
            <a:ext cx="10696077" cy="4535785"/>
          </a:xfrm>
          <a:prstGeom prst="rect">
            <a:avLst/>
          </a:prstGeom>
        </p:spPr>
        <p:txBody>
          <a:bodyPr vert="horz" lIns="91440" tIns="45720" rIns="91440" bIns="45720" rtlCol="0">
            <a:noAutofit/>
          </a:bodyPr>
          <a:lstStyle/>
          <a:p>
            <a:pPr lvl="0"/>
            <a:r>
              <a:rPr lang="fi-FI" noProof="0" dirty="0"/>
              <a:t>Muokkaa tekstin perustyylejä</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5"/>
            <a:r>
              <a:rPr lang="fi-FI" noProof="0" dirty="0"/>
              <a:t>kuudes taso</a:t>
            </a:r>
          </a:p>
          <a:p>
            <a:pPr lvl="6"/>
            <a:r>
              <a:rPr lang="fi-FI" noProof="0" dirty="0"/>
              <a:t>seitsemäs taso</a:t>
            </a:r>
          </a:p>
          <a:p>
            <a:pPr lvl="7"/>
            <a:r>
              <a:rPr lang="fi-FI" noProof="0" dirty="0"/>
              <a:t>kahdeksas taso</a:t>
            </a:r>
          </a:p>
          <a:p>
            <a:pPr lvl="8"/>
            <a:r>
              <a:rPr lang="fi-FI" noProof="0" dirty="0"/>
              <a:t>yhdeksäs taso</a:t>
            </a:r>
          </a:p>
        </p:txBody>
      </p:sp>
      <p:sp>
        <p:nvSpPr>
          <p:cNvPr id="5" name="Footer Placeholder 4"/>
          <p:cNvSpPr>
            <a:spLocks noGrp="1"/>
          </p:cNvSpPr>
          <p:nvPr>
            <p:ph type="ftr" sz="quarter" idx="3"/>
          </p:nvPr>
        </p:nvSpPr>
        <p:spPr>
          <a:xfrm>
            <a:off x="514759" y="6356352"/>
            <a:ext cx="2400000"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noProof="0"/>
              <a:t>© OP Pohjola / OP-Konfidentiell</a:t>
            </a:r>
          </a:p>
        </p:txBody>
      </p:sp>
      <p:sp>
        <p:nvSpPr>
          <p:cNvPr id="6" name="Slide Number Placeholder 5"/>
          <p:cNvSpPr>
            <a:spLocks noGrp="1"/>
          </p:cNvSpPr>
          <p:nvPr>
            <p:ph type="sldNum" sz="quarter" idx="4"/>
          </p:nvPr>
        </p:nvSpPr>
        <p:spPr>
          <a:xfrm>
            <a:off x="11667067" y="1"/>
            <a:ext cx="524933" cy="317500"/>
          </a:xfrm>
          <a:prstGeom prst="rect">
            <a:avLst/>
          </a:prstGeom>
        </p:spPr>
        <p:txBody>
          <a:bodyPr vert="horz" lIns="91440" tIns="45720" rIns="91440" bIns="45720" rtlCol="0" anchor="ctr"/>
          <a:lstStyle>
            <a:lvl1pPr algn="r">
              <a:defRPr sz="1200">
                <a:solidFill>
                  <a:schemeClr val="tx1"/>
                </a:solidFill>
                <a:latin typeface="OP Chevin Pro Light" panose="020F0303030000060003" pitchFamily="34" charset="0"/>
              </a:defRPr>
            </a:lvl1pPr>
          </a:lstStyle>
          <a:p>
            <a:fld id="{2CFBC310-412D-4841-958B-3949C676B8F0}" type="slidenum">
              <a:rPr lang="fi-FI" noProof="0" smtClean="0"/>
              <a:pPr/>
              <a:t>‹#›</a:t>
            </a:fld>
            <a:endParaRPr lang="fi-FI" noProof="0"/>
          </a:p>
        </p:txBody>
      </p:sp>
      <p:sp>
        <p:nvSpPr>
          <p:cNvPr id="4" name="Date Placeholder 3"/>
          <p:cNvSpPr>
            <a:spLocks noGrp="1"/>
          </p:cNvSpPr>
          <p:nvPr>
            <p:ph type="dt" sz="half" idx="2"/>
          </p:nvPr>
        </p:nvSpPr>
        <p:spPr>
          <a:xfrm>
            <a:off x="10386484" y="6356352"/>
            <a:ext cx="990600" cy="314177"/>
          </a:xfrm>
          <a:prstGeom prst="rect">
            <a:avLst/>
          </a:prstGeom>
        </p:spPr>
        <p:txBody>
          <a:bodyPr vert="horz" lIns="91440" tIns="45720" rIns="91440" bIns="45720" rtlCol="0" anchor="ctr"/>
          <a:lstStyle>
            <a:lvl1pPr algn="l">
              <a:defRPr sz="1067" spc="-67" baseline="0">
                <a:solidFill>
                  <a:schemeClr val="tx1"/>
                </a:solidFill>
                <a:latin typeface="OP Chevin Pro Light" panose="020F0303030000060003" pitchFamily="34" charset="0"/>
              </a:defRPr>
            </a:lvl1pPr>
          </a:lstStyle>
          <a:p>
            <a:fld id="{FD81B06C-550B-8743-AEC0-7076462E4A91}" type="datetime1">
              <a:rPr lang="fi-FI" noProof="0" smtClean="0"/>
              <a:t>9.12.2025</a:t>
            </a:fld>
            <a:endParaRPr lang="fi-FI" noProof="0" dirty="0"/>
          </a:p>
        </p:txBody>
      </p:sp>
      <p:pic>
        <p:nvPicPr>
          <p:cNvPr id="19" name="Kuva 18">
            <a:extLst>
              <a:ext uri="{FF2B5EF4-FFF2-40B4-BE49-F238E27FC236}">
                <a16:creationId xmlns:a16="http://schemas.microsoft.com/office/drawing/2014/main" id="{D0675F6C-EC72-D548-819A-212FCF24DA99}"/>
              </a:ext>
              <a:ext uri="{C183D7F6-B498-43B3-948B-1728B52AA6E4}">
                <adec:decorative xmlns:adec="http://schemas.microsoft.com/office/drawing/2017/decorative" val="1"/>
              </a:ext>
            </a:extLst>
          </p:cNvPr>
          <p:cNvPicPr>
            <a:picLocks noChangeAspect="1"/>
          </p:cNvPicPr>
          <p:nvPr userDrawn="1"/>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rcRect/>
          <a:stretch/>
        </p:blipFill>
        <p:spPr>
          <a:xfrm>
            <a:off x="11641972" y="6317327"/>
            <a:ext cx="366101" cy="366101"/>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4986" r:id="rId1"/>
    <p:sldLayoutId id="2147484987" r:id="rId2"/>
    <p:sldLayoutId id="2147484988" r:id="rId3"/>
    <p:sldLayoutId id="2147484989" r:id="rId4"/>
    <p:sldLayoutId id="2147484990" r:id="rId5"/>
    <p:sldLayoutId id="2147484991" r:id="rId6"/>
    <p:sldLayoutId id="2147484992" r:id="rId7"/>
    <p:sldLayoutId id="2147484993" r:id="rId8"/>
    <p:sldLayoutId id="2147484994" r:id="rId9"/>
    <p:sldLayoutId id="2147484995" r:id="rId10"/>
    <p:sldLayoutId id="2147484996" r:id="rId11"/>
    <p:sldLayoutId id="2147484997" r:id="rId12"/>
    <p:sldLayoutId id="2147484998" r:id="rId13"/>
    <p:sldLayoutId id="2147484999" r:id="rId14"/>
    <p:sldLayoutId id="2147485000" r:id="rId15"/>
    <p:sldLayoutId id="2147485001" r:id="rId16"/>
    <p:sldLayoutId id="2147485002" r:id="rId17"/>
    <p:sldLayoutId id="2147485003" r:id="rId18"/>
    <p:sldLayoutId id="2147485004" r:id="rId19"/>
    <p:sldLayoutId id="2147485005" r:id="rId20"/>
    <p:sldLayoutId id="2147485006" r:id="rId21"/>
    <p:sldLayoutId id="2147485007" r:id="rId22"/>
    <p:sldLayoutId id="2147485008" r:id="rId23"/>
    <p:sldLayoutId id="2147485009" r:id="rId24"/>
    <p:sldLayoutId id="2147485010" r:id="rId25"/>
    <p:sldLayoutId id="2147485011" r:id="rId26"/>
    <p:sldLayoutId id="2147485012" r:id="rId27"/>
    <p:sldLayoutId id="2147485013" r:id="rId28"/>
    <p:sldLayoutId id="2147485014" r:id="rId29"/>
    <p:sldLayoutId id="2147485015" r:id="rId30"/>
    <p:sldLayoutId id="2147485016" r:id="rId31"/>
    <p:sldLayoutId id="2147485017" r:id="rId32"/>
    <p:sldLayoutId id="2147485018" r:id="rId33"/>
    <p:sldLayoutId id="2147485019" r:id="rId34"/>
    <p:sldLayoutId id="2147485020" r:id="rId35"/>
    <p:sldLayoutId id="2147485021" r:id="rId36"/>
    <p:sldLayoutId id="2147485022" r:id="rId37"/>
    <p:sldLayoutId id="2147485023" r:id="rId38"/>
    <p:sldLayoutId id="2147485024" r:id="rId39"/>
    <p:sldLayoutId id="2147485025" r:id="rId40"/>
    <p:sldLayoutId id="2147485026" r:id="rId41"/>
    <p:sldLayoutId id="2147485027" r:id="rId42"/>
    <p:sldLayoutId id="2147485028" r:id="rId43"/>
    <p:sldLayoutId id="2147485029" r:id="rId44"/>
    <p:sldLayoutId id="2147485030" r:id="rId45"/>
    <p:sldLayoutId id="2147485031" r:id="rId46"/>
    <p:sldLayoutId id="2147485032" r:id="rId47"/>
    <p:sldLayoutId id="2147485033" r:id="rId48"/>
    <p:sldLayoutId id="2147485034" r:id="rId49"/>
    <p:sldLayoutId id="2147485035" r:id="rId50"/>
    <p:sldLayoutId id="2147485036" r:id="rId51"/>
    <p:sldLayoutId id="2147485037" r:id="rId52"/>
    <p:sldLayoutId id="2147485038" r:id="rId53"/>
    <p:sldLayoutId id="2147485039" r:id="rId54"/>
    <p:sldLayoutId id="2147485040" r:id="rId55"/>
    <p:sldLayoutId id="2147485041" r:id="rId56"/>
    <p:sldLayoutId id="2147485042" r:id="rId57"/>
    <p:sldLayoutId id="2147485043" r:id="rId58"/>
    <p:sldLayoutId id="2147485044" r:id="rId59"/>
    <p:sldLayoutId id="2147485045" r:id="rId60"/>
    <p:sldLayoutId id="2147485046" r:id="rId61"/>
    <p:sldLayoutId id="2147485047" r:id="rId62"/>
    <p:sldLayoutId id="2147485048" r:id="rId63"/>
    <p:sldLayoutId id="2147485049" r:id="rId64"/>
    <p:sldLayoutId id="2147485050" r:id="rId65"/>
    <p:sldLayoutId id="2147485051" r:id="rId66"/>
    <p:sldLayoutId id="2147485052" r:id="rId67"/>
    <p:sldLayoutId id="2147485053" r:id="rId68"/>
    <p:sldLayoutId id="2147485054" r:id="rId69"/>
    <p:sldLayoutId id="2147485055" r:id="rId70"/>
    <p:sldLayoutId id="2147485056" r:id="rId71"/>
    <p:sldLayoutId id="2147485057" r:id="rId72"/>
    <p:sldLayoutId id="2147485058" r:id="rId73"/>
    <p:sldLayoutId id="2147485059" r:id="rId74"/>
    <p:sldLayoutId id="2147485060" r:id="rId75"/>
  </p:sldLayoutIdLst>
  <p:hf sldNum="0" hdr="0" dt="0"/>
  <p:txStyles>
    <p:titleStyle>
      <a:lvl1pPr algn="l" defTabSz="685800" rtl="0" eaLnBrk="1" latinLnBrk="0" hangingPunct="1">
        <a:lnSpc>
          <a:spcPct val="90000"/>
        </a:lnSpc>
        <a:spcBef>
          <a:spcPct val="0"/>
        </a:spcBef>
        <a:buNone/>
        <a:defRPr sz="2800" kern="1200" spc="-50" baseline="0">
          <a:solidFill>
            <a:schemeClr val="tx1"/>
          </a:solidFill>
          <a:latin typeface="OP Chevin Pro Light" panose="020F0303030000060003" pitchFamily="34" charset="0"/>
          <a:ea typeface="+mj-ea"/>
          <a:cs typeface="+mj-cs"/>
        </a:defRPr>
      </a:lvl1pPr>
    </p:titleStyle>
    <p:bodyStyle>
      <a:lvl1pPr marL="177800" indent="-177800" algn="l" defTabSz="685800" rtl="0" eaLnBrk="1" latinLnBrk="0" hangingPunct="1">
        <a:lnSpc>
          <a:spcPct val="90000"/>
        </a:lnSpc>
        <a:spcBef>
          <a:spcPts val="750"/>
        </a:spcBef>
        <a:buClr>
          <a:schemeClr val="accent1"/>
        </a:buClr>
        <a:buFontTx/>
        <a:buBlip>
          <a:blip r:embed="rId79">
            <a:extLst>
              <a:ext uri="{96DAC541-7B7A-43D3-8B79-37D633B846F1}">
                <asvg:svgBlip xmlns:asvg="http://schemas.microsoft.com/office/drawing/2016/SVG/main" r:embed="rId80"/>
              </a:ext>
            </a:extLst>
          </a:blip>
        </a:buBlip>
        <a:tabLst/>
        <a:defRPr sz="1800" kern="1200" spc="-20" baseline="0">
          <a:solidFill>
            <a:schemeClr val="tx1"/>
          </a:solidFill>
          <a:latin typeface="OP Chevin Pro Light" panose="020F0303030000060003" pitchFamily="34" charset="0"/>
          <a:ea typeface="+mn-ea"/>
          <a:cs typeface="+mn-cs"/>
        </a:defRPr>
      </a:lvl1pPr>
      <a:lvl2pPr marL="360000" indent="-176213"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2pPr>
      <a:lvl3pPr marL="540000" indent="-17462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3pPr>
      <a:lvl4pPr marL="720000" indent="-1714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4pPr>
      <a:lvl5pPr marL="900000" indent="-16668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5pPr>
      <a:lvl6pPr marL="108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6pPr>
      <a:lvl7pPr marL="126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7pPr>
      <a:lvl8pPr marL="1440000" indent="-1587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8pPr>
      <a:lvl9pPr marL="1620000" indent="-16033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4" userDrawn="1">
          <p15:clr>
            <a:srgbClr val="F26B43"/>
          </p15:clr>
        </p15:guide>
        <p15:guide id="2" pos="7167" userDrawn="1">
          <p15:clr>
            <a:srgbClr val="F26B43"/>
          </p15:clr>
        </p15:guide>
        <p15:guide id="3" pos="332" userDrawn="1">
          <p15:clr>
            <a:srgbClr val="F26B43"/>
          </p15:clr>
        </p15:guide>
        <p15:guide id="4" orient="horz" pos="3279" userDrawn="1">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410" y="495610"/>
            <a:ext cx="10696079" cy="1077093"/>
          </a:xfrm>
          <a:prstGeom prst="rect">
            <a:avLst/>
          </a:prstGeom>
        </p:spPr>
        <p:txBody>
          <a:bodyPr vert="horz" lIns="91440" tIns="45720" rIns="91440" bIns="45720" rtlCol="0" anchor="t">
            <a:noAutofit/>
          </a:bodyPr>
          <a:lstStyle/>
          <a:p>
            <a:r>
              <a:rPr lang="fi-FI" noProof="0" dirty="0"/>
              <a:t>Muokkaa </a:t>
            </a:r>
            <a:r>
              <a:rPr lang="fi-FI" noProof="0" dirty="0" err="1"/>
              <a:t>perustyyl</a:t>
            </a:r>
            <a:r>
              <a:rPr lang="fi-FI" noProof="0" dirty="0"/>
              <a:t>. </a:t>
            </a:r>
            <a:r>
              <a:rPr lang="fi-FI" noProof="0" dirty="0" err="1"/>
              <a:t>napsautt</a:t>
            </a:r>
            <a:r>
              <a:rPr lang="fi-FI" noProof="0" dirty="0"/>
              <a:t>.</a:t>
            </a:r>
          </a:p>
        </p:txBody>
      </p:sp>
      <p:sp>
        <p:nvSpPr>
          <p:cNvPr id="3" name="Text Placeholder 2"/>
          <p:cNvSpPr>
            <a:spLocks noGrp="1"/>
          </p:cNvSpPr>
          <p:nvPr>
            <p:ph type="body" idx="1"/>
          </p:nvPr>
        </p:nvSpPr>
        <p:spPr>
          <a:xfrm>
            <a:off x="512499" y="1633094"/>
            <a:ext cx="10696077" cy="4535785"/>
          </a:xfrm>
          <a:prstGeom prst="rect">
            <a:avLst/>
          </a:prstGeom>
        </p:spPr>
        <p:txBody>
          <a:bodyPr vert="horz" lIns="91440" tIns="45720" rIns="91440" bIns="45720" rtlCol="0">
            <a:noAutofit/>
          </a:bodyPr>
          <a:lstStyle/>
          <a:p>
            <a:pPr lvl="0"/>
            <a:r>
              <a:rPr lang="fi-FI" noProof="0" dirty="0"/>
              <a:t>Muokkaa tekstin perustyylejä</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5"/>
            <a:r>
              <a:rPr lang="fi-FI" noProof="0" dirty="0"/>
              <a:t>kuudes taso</a:t>
            </a:r>
          </a:p>
          <a:p>
            <a:pPr lvl="6"/>
            <a:r>
              <a:rPr lang="fi-FI" noProof="0" dirty="0"/>
              <a:t>seitsemäs taso</a:t>
            </a:r>
          </a:p>
          <a:p>
            <a:pPr lvl="7"/>
            <a:r>
              <a:rPr lang="fi-FI" noProof="0" dirty="0"/>
              <a:t>kahdeksas taso</a:t>
            </a:r>
          </a:p>
          <a:p>
            <a:pPr lvl="8"/>
            <a:r>
              <a:rPr lang="fi-FI" noProof="0" dirty="0"/>
              <a:t>yhdeksäs taso</a:t>
            </a:r>
          </a:p>
        </p:txBody>
      </p:sp>
      <p:sp>
        <p:nvSpPr>
          <p:cNvPr id="5" name="Footer Placeholder 4"/>
          <p:cNvSpPr>
            <a:spLocks noGrp="1"/>
          </p:cNvSpPr>
          <p:nvPr>
            <p:ph type="ftr" sz="quarter" idx="3"/>
          </p:nvPr>
        </p:nvSpPr>
        <p:spPr>
          <a:xfrm>
            <a:off x="514759" y="6356352"/>
            <a:ext cx="2400000"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noProof="0"/>
              <a:t>© OP Pohjola / OP-Konfidentiell</a:t>
            </a:r>
          </a:p>
        </p:txBody>
      </p:sp>
      <p:sp>
        <p:nvSpPr>
          <p:cNvPr id="6" name="Slide Number Placeholder 5"/>
          <p:cNvSpPr>
            <a:spLocks noGrp="1"/>
          </p:cNvSpPr>
          <p:nvPr>
            <p:ph type="sldNum" sz="quarter" idx="4"/>
          </p:nvPr>
        </p:nvSpPr>
        <p:spPr>
          <a:xfrm>
            <a:off x="11667067" y="1"/>
            <a:ext cx="524933" cy="317500"/>
          </a:xfrm>
          <a:prstGeom prst="rect">
            <a:avLst/>
          </a:prstGeom>
        </p:spPr>
        <p:txBody>
          <a:bodyPr vert="horz" lIns="91440" tIns="45720" rIns="91440" bIns="45720" rtlCol="0" anchor="ctr"/>
          <a:lstStyle>
            <a:lvl1pPr algn="r">
              <a:defRPr sz="1200">
                <a:solidFill>
                  <a:schemeClr val="tx1"/>
                </a:solidFill>
                <a:latin typeface="OP Chevin Pro Light" panose="020F0303030000060003" pitchFamily="34" charset="0"/>
              </a:defRPr>
            </a:lvl1pPr>
          </a:lstStyle>
          <a:p>
            <a:fld id="{2CFBC310-412D-4841-958B-3949C676B8F0}" type="slidenum">
              <a:rPr lang="fi-FI" noProof="0" smtClean="0"/>
              <a:pPr/>
              <a:t>‹#›</a:t>
            </a:fld>
            <a:endParaRPr lang="fi-FI" noProof="0"/>
          </a:p>
        </p:txBody>
      </p:sp>
      <p:sp>
        <p:nvSpPr>
          <p:cNvPr id="4" name="Date Placeholder 3"/>
          <p:cNvSpPr>
            <a:spLocks noGrp="1"/>
          </p:cNvSpPr>
          <p:nvPr>
            <p:ph type="dt" sz="half" idx="2"/>
          </p:nvPr>
        </p:nvSpPr>
        <p:spPr>
          <a:xfrm>
            <a:off x="10386484" y="6356352"/>
            <a:ext cx="990600" cy="314177"/>
          </a:xfrm>
          <a:prstGeom prst="rect">
            <a:avLst/>
          </a:prstGeom>
        </p:spPr>
        <p:txBody>
          <a:bodyPr vert="horz" lIns="91440" tIns="45720" rIns="91440" bIns="45720" rtlCol="0" anchor="ctr"/>
          <a:lstStyle>
            <a:lvl1pPr algn="l">
              <a:defRPr sz="1067" spc="-67" baseline="0">
                <a:solidFill>
                  <a:schemeClr val="tx1"/>
                </a:solidFill>
                <a:latin typeface="OP Chevin Pro Light" panose="020F0303030000060003" pitchFamily="34" charset="0"/>
              </a:defRPr>
            </a:lvl1pPr>
          </a:lstStyle>
          <a:p>
            <a:fld id="{FD81B06C-550B-8743-AEC0-7076462E4A91}" type="datetime1">
              <a:rPr lang="fi-FI" noProof="0" smtClean="0"/>
              <a:t>9.12.2025</a:t>
            </a:fld>
            <a:endParaRPr lang="fi-FI" noProof="0" dirty="0"/>
          </a:p>
        </p:txBody>
      </p:sp>
      <p:pic>
        <p:nvPicPr>
          <p:cNvPr id="19" name="Kuva 18">
            <a:extLst>
              <a:ext uri="{FF2B5EF4-FFF2-40B4-BE49-F238E27FC236}">
                <a16:creationId xmlns:a16="http://schemas.microsoft.com/office/drawing/2014/main" id="{D0675F6C-EC72-D548-819A-212FCF24DA99}"/>
              </a:ext>
              <a:ext uri="{C183D7F6-B498-43B3-948B-1728B52AA6E4}">
                <adec:decorative xmlns:adec="http://schemas.microsoft.com/office/drawing/2017/decorative" val="1"/>
              </a:ext>
            </a:extLst>
          </p:cNvPr>
          <p:cNvPicPr>
            <a:picLocks noChangeAspect="1"/>
          </p:cNvPicPr>
          <p:nvPr userDrawn="1"/>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rcRect/>
          <a:stretch/>
        </p:blipFill>
        <p:spPr>
          <a:xfrm>
            <a:off x="11641972" y="6317327"/>
            <a:ext cx="366101" cy="366101"/>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5062" r:id="rId1"/>
    <p:sldLayoutId id="2147485063" r:id="rId2"/>
    <p:sldLayoutId id="2147485064" r:id="rId3"/>
    <p:sldLayoutId id="2147485065" r:id="rId4"/>
    <p:sldLayoutId id="2147485066" r:id="rId5"/>
    <p:sldLayoutId id="2147485067" r:id="rId6"/>
    <p:sldLayoutId id="2147485068" r:id="rId7"/>
    <p:sldLayoutId id="2147485069" r:id="rId8"/>
    <p:sldLayoutId id="2147485070" r:id="rId9"/>
    <p:sldLayoutId id="2147485071" r:id="rId10"/>
    <p:sldLayoutId id="2147485072" r:id="rId11"/>
    <p:sldLayoutId id="2147485073" r:id="rId12"/>
    <p:sldLayoutId id="2147485074" r:id="rId13"/>
    <p:sldLayoutId id="2147485075" r:id="rId14"/>
    <p:sldLayoutId id="2147485076" r:id="rId15"/>
    <p:sldLayoutId id="2147485077" r:id="rId16"/>
    <p:sldLayoutId id="2147485078" r:id="rId17"/>
    <p:sldLayoutId id="2147485079" r:id="rId18"/>
    <p:sldLayoutId id="2147485080" r:id="rId19"/>
    <p:sldLayoutId id="2147485081" r:id="rId20"/>
    <p:sldLayoutId id="2147485082" r:id="rId21"/>
    <p:sldLayoutId id="2147485083" r:id="rId22"/>
    <p:sldLayoutId id="2147485084" r:id="rId23"/>
    <p:sldLayoutId id="2147485085" r:id="rId24"/>
    <p:sldLayoutId id="2147485086" r:id="rId25"/>
    <p:sldLayoutId id="2147485087" r:id="rId26"/>
    <p:sldLayoutId id="2147485088" r:id="rId27"/>
    <p:sldLayoutId id="2147485089" r:id="rId28"/>
    <p:sldLayoutId id="2147485090" r:id="rId29"/>
    <p:sldLayoutId id="2147485091" r:id="rId30"/>
    <p:sldLayoutId id="2147485092" r:id="rId31"/>
    <p:sldLayoutId id="2147485093" r:id="rId32"/>
    <p:sldLayoutId id="2147485094" r:id="rId33"/>
    <p:sldLayoutId id="2147485095" r:id="rId34"/>
    <p:sldLayoutId id="2147485096" r:id="rId35"/>
    <p:sldLayoutId id="2147485097" r:id="rId36"/>
    <p:sldLayoutId id="2147485098" r:id="rId37"/>
    <p:sldLayoutId id="2147485099" r:id="rId38"/>
    <p:sldLayoutId id="2147485100" r:id="rId39"/>
    <p:sldLayoutId id="2147485101" r:id="rId40"/>
    <p:sldLayoutId id="2147485102" r:id="rId41"/>
    <p:sldLayoutId id="2147485103" r:id="rId42"/>
    <p:sldLayoutId id="2147485104" r:id="rId43"/>
    <p:sldLayoutId id="2147485105" r:id="rId44"/>
    <p:sldLayoutId id="2147485106" r:id="rId45"/>
    <p:sldLayoutId id="2147485107" r:id="rId46"/>
    <p:sldLayoutId id="2147485108" r:id="rId47"/>
    <p:sldLayoutId id="2147485109" r:id="rId48"/>
    <p:sldLayoutId id="2147485110" r:id="rId49"/>
    <p:sldLayoutId id="2147485111" r:id="rId50"/>
    <p:sldLayoutId id="2147485112" r:id="rId51"/>
    <p:sldLayoutId id="2147485113" r:id="rId52"/>
    <p:sldLayoutId id="2147485114" r:id="rId53"/>
    <p:sldLayoutId id="2147485115" r:id="rId54"/>
    <p:sldLayoutId id="2147485116" r:id="rId55"/>
    <p:sldLayoutId id="2147485117" r:id="rId56"/>
    <p:sldLayoutId id="2147485118" r:id="rId57"/>
    <p:sldLayoutId id="2147485119" r:id="rId58"/>
    <p:sldLayoutId id="2147485120" r:id="rId59"/>
    <p:sldLayoutId id="2147485121" r:id="rId60"/>
    <p:sldLayoutId id="2147485122" r:id="rId61"/>
    <p:sldLayoutId id="2147485123" r:id="rId62"/>
    <p:sldLayoutId id="2147485124" r:id="rId63"/>
    <p:sldLayoutId id="2147485125" r:id="rId64"/>
    <p:sldLayoutId id="2147485126" r:id="rId65"/>
    <p:sldLayoutId id="2147485127" r:id="rId66"/>
    <p:sldLayoutId id="2147485128" r:id="rId67"/>
    <p:sldLayoutId id="2147485129" r:id="rId68"/>
    <p:sldLayoutId id="2147485130" r:id="rId69"/>
    <p:sldLayoutId id="2147485131" r:id="rId70"/>
    <p:sldLayoutId id="2147485132" r:id="rId71"/>
    <p:sldLayoutId id="2147485133" r:id="rId72"/>
    <p:sldLayoutId id="2147485134" r:id="rId73"/>
    <p:sldLayoutId id="2147485135" r:id="rId74"/>
    <p:sldLayoutId id="2147485136" r:id="rId75"/>
  </p:sldLayoutIdLst>
  <p:hf sldNum="0" hdr="0" dt="0"/>
  <p:txStyles>
    <p:titleStyle>
      <a:lvl1pPr algn="l" defTabSz="685800" rtl="0" eaLnBrk="1" latinLnBrk="0" hangingPunct="1">
        <a:lnSpc>
          <a:spcPct val="90000"/>
        </a:lnSpc>
        <a:spcBef>
          <a:spcPct val="0"/>
        </a:spcBef>
        <a:buNone/>
        <a:defRPr sz="2800" kern="1200" spc="-50" baseline="0">
          <a:solidFill>
            <a:schemeClr val="tx1"/>
          </a:solidFill>
          <a:latin typeface="OP Chevin Pro Light" panose="020F0303030000060003" pitchFamily="34" charset="0"/>
          <a:ea typeface="+mj-ea"/>
          <a:cs typeface="+mj-cs"/>
        </a:defRPr>
      </a:lvl1pPr>
    </p:titleStyle>
    <p:bodyStyle>
      <a:lvl1pPr marL="177800" indent="-177800" algn="l" defTabSz="685800" rtl="0" eaLnBrk="1" latinLnBrk="0" hangingPunct="1">
        <a:lnSpc>
          <a:spcPct val="90000"/>
        </a:lnSpc>
        <a:spcBef>
          <a:spcPts val="750"/>
        </a:spcBef>
        <a:buClr>
          <a:schemeClr val="accent1"/>
        </a:buClr>
        <a:buFontTx/>
        <a:buBlip>
          <a:blip r:embed="rId79">
            <a:extLst>
              <a:ext uri="{96DAC541-7B7A-43D3-8B79-37D633B846F1}">
                <asvg:svgBlip xmlns:asvg="http://schemas.microsoft.com/office/drawing/2016/SVG/main" r:embed="rId80"/>
              </a:ext>
            </a:extLst>
          </a:blip>
        </a:buBlip>
        <a:tabLst/>
        <a:defRPr sz="1800" kern="1200" spc="-20" baseline="0">
          <a:solidFill>
            <a:schemeClr val="tx1"/>
          </a:solidFill>
          <a:latin typeface="OP Chevin Pro Light" panose="020F0303030000060003" pitchFamily="34" charset="0"/>
          <a:ea typeface="+mn-ea"/>
          <a:cs typeface="+mn-cs"/>
        </a:defRPr>
      </a:lvl1pPr>
      <a:lvl2pPr marL="360000" indent="-176213"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2pPr>
      <a:lvl3pPr marL="540000" indent="-17462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3pPr>
      <a:lvl4pPr marL="720000" indent="-1714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4pPr>
      <a:lvl5pPr marL="900000" indent="-16668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5pPr>
      <a:lvl6pPr marL="108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6pPr>
      <a:lvl7pPr marL="126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7pPr>
      <a:lvl8pPr marL="1440000" indent="-1587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8pPr>
      <a:lvl9pPr marL="1620000" indent="-16033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4" userDrawn="1">
          <p15:clr>
            <a:srgbClr val="F26B43"/>
          </p15:clr>
        </p15:guide>
        <p15:guide id="2" pos="7167" userDrawn="1">
          <p15:clr>
            <a:srgbClr val="F26B43"/>
          </p15:clr>
        </p15:guide>
        <p15:guide id="3" pos="332" userDrawn="1">
          <p15:clr>
            <a:srgbClr val="F26B43"/>
          </p15:clr>
        </p15:guide>
        <p15:guide id="4" orient="horz" pos="3279" userDrawn="1">
          <p15:clr>
            <a:srgbClr val="F26B43"/>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410" y="495610"/>
            <a:ext cx="10696079" cy="1077093"/>
          </a:xfrm>
          <a:prstGeom prst="rect">
            <a:avLst/>
          </a:prstGeom>
        </p:spPr>
        <p:txBody>
          <a:bodyPr vert="horz" lIns="91440" tIns="45720" rIns="91440" bIns="45720" rtlCol="0" anchor="t">
            <a:noAutofit/>
          </a:bodyPr>
          <a:lstStyle/>
          <a:p>
            <a:r>
              <a:rPr lang="fi-FI" noProof="0" dirty="0"/>
              <a:t>Muokkaa </a:t>
            </a:r>
            <a:r>
              <a:rPr lang="fi-FI" noProof="0" dirty="0" err="1"/>
              <a:t>perustyyl</a:t>
            </a:r>
            <a:r>
              <a:rPr lang="fi-FI" noProof="0" dirty="0"/>
              <a:t>. </a:t>
            </a:r>
            <a:r>
              <a:rPr lang="fi-FI" noProof="0" dirty="0" err="1"/>
              <a:t>napsautt</a:t>
            </a:r>
            <a:r>
              <a:rPr lang="fi-FI" noProof="0" dirty="0"/>
              <a:t>.</a:t>
            </a:r>
          </a:p>
        </p:txBody>
      </p:sp>
      <p:sp>
        <p:nvSpPr>
          <p:cNvPr id="3" name="Text Placeholder 2"/>
          <p:cNvSpPr>
            <a:spLocks noGrp="1"/>
          </p:cNvSpPr>
          <p:nvPr>
            <p:ph type="body" idx="1"/>
          </p:nvPr>
        </p:nvSpPr>
        <p:spPr>
          <a:xfrm>
            <a:off x="512499" y="1633094"/>
            <a:ext cx="10696077" cy="4535785"/>
          </a:xfrm>
          <a:prstGeom prst="rect">
            <a:avLst/>
          </a:prstGeom>
        </p:spPr>
        <p:txBody>
          <a:bodyPr vert="horz" lIns="91440" tIns="45720" rIns="91440" bIns="45720" rtlCol="0">
            <a:noAutofit/>
          </a:bodyPr>
          <a:lstStyle/>
          <a:p>
            <a:pPr lvl="0"/>
            <a:r>
              <a:rPr lang="fi-FI" noProof="0" dirty="0"/>
              <a:t>Muokkaa tekstin perustyylejä</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5"/>
            <a:r>
              <a:rPr lang="fi-FI" noProof="0" dirty="0"/>
              <a:t>kuudes taso</a:t>
            </a:r>
          </a:p>
          <a:p>
            <a:pPr lvl="6"/>
            <a:r>
              <a:rPr lang="fi-FI" noProof="0" dirty="0"/>
              <a:t>seitsemäs taso</a:t>
            </a:r>
          </a:p>
          <a:p>
            <a:pPr lvl="7"/>
            <a:r>
              <a:rPr lang="fi-FI" noProof="0" dirty="0"/>
              <a:t>kahdeksas taso</a:t>
            </a:r>
          </a:p>
          <a:p>
            <a:pPr lvl="8"/>
            <a:r>
              <a:rPr lang="fi-FI" noProof="0" dirty="0"/>
              <a:t>yhdeksäs taso</a:t>
            </a:r>
          </a:p>
        </p:txBody>
      </p:sp>
      <p:sp>
        <p:nvSpPr>
          <p:cNvPr id="5" name="Footer Placeholder 4"/>
          <p:cNvSpPr>
            <a:spLocks noGrp="1"/>
          </p:cNvSpPr>
          <p:nvPr>
            <p:ph type="ftr" sz="quarter" idx="3"/>
          </p:nvPr>
        </p:nvSpPr>
        <p:spPr>
          <a:xfrm>
            <a:off x="514759" y="6356352"/>
            <a:ext cx="2400000"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noProof="0"/>
              <a:t>© OP Pohjola / OP-Konfidentiell</a:t>
            </a:r>
          </a:p>
        </p:txBody>
      </p:sp>
      <p:sp>
        <p:nvSpPr>
          <p:cNvPr id="6" name="Slide Number Placeholder 5"/>
          <p:cNvSpPr>
            <a:spLocks noGrp="1"/>
          </p:cNvSpPr>
          <p:nvPr>
            <p:ph type="sldNum" sz="quarter" idx="4"/>
          </p:nvPr>
        </p:nvSpPr>
        <p:spPr>
          <a:xfrm>
            <a:off x="11667067" y="1"/>
            <a:ext cx="524933" cy="317500"/>
          </a:xfrm>
          <a:prstGeom prst="rect">
            <a:avLst/>
          </a:prstGeom>
        </p:spPr>
        <p:txBody>
          <a:bodyPr vert="horz" lIns="91440" tIns="45720" rIns="91440" bIns="45720" rtlCol="0" anchor="ctr"/>
          <a:lstStyle>
            <a:lvl1pPr algn="r">
              <a:defRPr sz="1200">
                <a:solidFill>
                  <a:schemeClr val="tx1"/>
                </a:solidFill>
                <a:latin typeface="OP Chevin Pro Light" panose="020F0303030000060003" pitchFamily="34" charset="0"/>
              </a:defRPr>
            </a:lvl1pPr>
          </a:lstStyle>
          <a:p>
            <a:fld id="{2CFBC310-412D-4841-958B-3949C676B8F0}" type="slidenum">
              <a:rPr lang="fi-FI" noProof="0" smtClean="0"/>
              <a:pPr/>
              <a:t>‹#›</a:t>
            </a:fld>
            <a:endParaRPr lang="fi-FI" noProof="0"/>
          </a:p>
        </p:txBody>
      </p:sp>
      <p:sp>
        <p:nvSpPr>
          <p:cNvPr id="4" name="Date Placeholder 3"/>
          <p:cNvSpPr>
            <a:spLocks noGrp="1"/>
          </p:cNvSpPr>
          <p:nvPr>
            <p:ph type="dt" sz="half" idx="2"/>
          </p:nvPr>
        </p:nvSpPr>
        <p:spPr>
          <a:xfrm>
            <a:off x="10386484" y="6356352"/>
            <a:ext cx="990600" cy="314177"/>
          </a:xfrm>
          <a:prstGeom prst="rect">
            <a:avLst/>
          </a:prstGeom>
        </p:spPr>
        <p:txBody>
          <a:bodyPr vert="horz" lIns="91440" tIns="45720" rIns="91440" bIns="45720" rtlCol="0" anchor="ctr"/>
          <a:lstStyle>
            <a:lvl1pPr algn="l">
              <a:defRPr sz="1067" spc="-67" baseline="0">
                <a:solidFill>
                  <a:schemeClr val="tx1"/>
                </a:solidFill>
                <a:latin typeface="OP Chevin Pro Light" panose="020F0303030000060003" pitchFamily="34" charset="0"/>
              </a:defRPr>
            </a:lvl1pPr>
          </a:lstStyle>
          <a:p>
            <a:fld id="{FD81B06C-550B-8743-AEC0-7076462E4A91}" type="datetime1">
              <a:rPr lang="fi-FI" noProof="0" smtClean="0"/>
              <a:t>9.12.2025</a:t>
            </a:fld>
            <a:endParaRPr lang="fi-FI" noProof="0" dirty="0"/>
          </a:p>
        </p:txBody>
      </p:sp>
      <p:pic>
        <p:nvPicPr>
          <p:cNvPr id="19" name="Kuva 18">
            <a:extLst>
              <a:ext uri="{FF2B5EF4-FFF2-40B4-BE49-F238E27FC236}">
                <a16:creationId xmlns:a16="http://schemas.microsoft.com/office/drawing/2014/main" id="{D0675F6C-EC72-D548-819A-212FCF24DA99}"/>
              </a:ext>
              <a:ext uri="{C183D7F6-B498-43B3-948B-1728B52AA6E4}">
                <adec:decorative xmlns:adec="http://schemas.microsoft.com/office/drawing/2017/decorative" val="1"/>
              </a:ext>
            </a:extLst>
          </p:cNvPr>
          <p:cNvPicPr>
            <a:picLocks noChangeAspect="1"/>
          </p:cNvPicPr>
          <p:nvPr userDrawn="1"/>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rcRect/>
          <a:stretch/>
        </p:blipFill>
        <p:spPr>
          <a:xfrm>
            <a:off x="11641972" y="6317327"/>
            <a:ext cx="366101" cy="366101"/>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5138" r:id="rId1"/>
    <p:sldLayoutId id="2147485139" r:id="rId2"/>
    <p:sldLayoutId id="2147485140" r:id="rId3"/>
    <p:sldLayoutId id="2147485141" r:id="rId4"/>
    <p:sldLayoutId id="2147485142" r:id="rId5"/>
    <p:sldLayoutId id="2147485143" r:id="rId6"/>
    <p:sldLayoutId id="2147485144" r:id="rId7"/>
    <p:sldLayoutId id="2147485145" r:id="rId8"/>
    <p:sldLayoutId id="2147485146" r:id="rId9"/>
    <p:sldLayoutId id="2147485147" r:id="rId10"/>
    <p:sldLayoutId id="2147485148" r:id="rId11"/>
    <p:sldLayoutId id="2147485149" r:id="rId12"/>
    <p:sldLayoutId id="2147485150" r:id="rId13"/>
    <p:sldLayoutId id="2147485151" r:id="rId14"/>
    <p:sldLayoutId id="2147485152" r:id="rId15"/>
    <p:sldLayoutId id="2147485153" r:id="rId16"/>
    <p:sldLayoutId id="2147485154" r:id="rId17"/>
    <p:sldLayoutId id="2147485155" r:id="rId18"/>
    <p:sldLayoutId id="2147485156" r:id="rId19"/>
    <p:sldLayoutId id="2147485157" r:id="rId20"/>
    <p:sldLayoutId id="2147485158" r:id="rId21"/>
    <p:sldLayoutId id="2147485159" r:id="rId22"/>
    <p:sldLayoutId id="2147485160" r:id="rId23"/>
    <p:sldLayoutId id="2147485161" r:id="rId24"/>
    <p:sldLayoutId id="2147485162" r:id="rId25"/>
    <p:sldLayoutId id="2147485163" r:id="rId26"/>
    <p:sldLayoutId id="2147485164" r:id="rId27"/>
    <p:sldLayoutId id="2147485165" r:id="rId28"/>
    <p:sldLayoutId id="2147485166" r:id="rId29"/>
    <p:sldLayoutId id="2147485167" r:id="rId30"/>
    <p:sldLayoutId id="2147485168" r:id="rId31"/>
    <p:sldLayoutId id="2147485169" r:id="rId32"/>
    <p:sldLayoutId id="2147485170" r:id="rId33"/>
    <p:sldLayoutId id="2147485171" r:id="rId34"/>
    <p:sldLayoutId id="2147485172" r:id="rId35"/>
    <p:sldLayoutId id="2147485173" r:id="rId36"/>
    <p:sldLayoutId id="2147485174" r:id="rId37"/>
    <p:sldLayoutId id="2147485175" r:id="rId38"/>
    <p:sldLayoutId id="2147485176" r:id="rId39"/>
    <p:sldLayoutId id="2147485177" r:id="rId40"/>
    <p:sldLayoutId id="2147485178" r:id="rId41"/>
    <p:sldLayoutId id="2147485179" r:id="rId42"/>
    <p:sldLayoutId id="2147485180" r:id="rId43"/>
    <p:sldLayoutId id="2147485181" r:id="rId44"/>
    <p:sldLayoutId id="2147485182" r:id="rId45"/>
    <p:sldLayoutId id="2147485183" r:id="rId46"/>
    <p:sldLayoutId id="2147485184" r:id="rId47"/>
    <p:sldLayoutId id="2147485185" r:id="rId48"/>
    <p:sldLayoutId id="2147485186" r:id="rId49"/>
    <p:sldLayoutId id="2147485187" r:id="rId50"/>
    <p:sldLayoutId id="2147485188" r:id="rId51"/>
    <p:sldLayoutId id="2147485189" r:id="rId52"/>
    <p:sldLayoutId id="2147485190" r:id="rId53"/>
    <p:sldLayoutId id="2147485191" r:id="rId54"/>
    <p:sldLayoutId id="2147485192" r:id="rId55"/>
    <p:sldLayoutId id="2147485193" r:id="rId56"/>
    <p:sldLayoutId id="2147485194" r:id="rId57"/>
    <p:sldLayoutId id="2147485195" r:id="rId58"/>
    <p:sldLayoutId id="2147485196" r:id="rId59"/>
    <p:sldLayoutId id="2147485197" r:id="rId60"/>
    <p:sldLayoutId id="2147485198" r:id="rId61"/>
    <p:sldLayoutId id="2147485199" r:id="rId62"/>
    <p:sldLayoutId id="2147485200" r:id="rId63"/>
    <p:sldLayoutId id="2147485201" r:id="rId64"/>
    <p:sldLayoutId id="2147485202" r:id="rId65"/>
    <p:sldLayoutId id="2147485203" r:id="rId66"/>
    <p:sldLayoutId id="2147485204" r:id="rId67"/>
    <p:sldLayoutId id="2147485205" r:id="rId68"/>
    <p:sldLayoutId id="2147485206" r:id="rId69"/>
    <p:sldLayoutId id="2147485207" r:id="rId70"/>
    <p:sldLayoutId id="2147485208" r:id="rId71"/>
    <p:sldLayoutId id="2147485209" r:id="rId72"/>
    <p:sldLayoutId id="2147485210" r:id="rId73"/>
    <p:sldLayoutId id="2147485211" r:id="rId74"/>
    <p:sldLayoutId id="2147485212" r:id="rId75"/>
  </p:sldLayoutIdLst>
  <p:hf sldNum="0" hdr="0" dt="0"/>
  <p:txStyles>
    <p:titleStyle>
      <a:lvl1pPr algn="l" defTabSz="685800" rtl="0" eaLnBrk="1" latinLnBrk="0" hangingPunct="1">
        <a:lnSpc>
          <a:spcPct val="90000"/>
        </a:lnSpc>
        <a:spcBef>
          <a:spcPct val="0"/>
        </a:spcBef>
        <a:buNone/>
        <a:defRPr sz="2800" kern="1200" spc="-50" baseline="0">
          <a:solidFill>
            <a:schemeClr val="tx1"/>
          </a:solidFill>
          <a:latin typeface="OP Chevin Pro Light" panose="020F0303030000060003" pitchFamily="34" charset="0"/>
          <a:ea typeface="+mj-ea"/>
          <a:cs typeface="+mj-cs"/>
        </a:defRPr>
      </a:lvl1pPr>
    </p:titleStyle>
    <p:bodyStyle>
      <a:lvl1pPr marL="177800" indent="-177800" algn="l" defTabSz="685800" rtl="0" eaLnBrk="1" latinLnBrk="0" hangingPunct="1">
        <a:lnSpc>
          <a:spcPct val="90000"/>
        </a:lnSpc>
        <a:spcBef>
          <a:spcPts val="750"/>
        </a:spcBef>
        <a:buClr>
          <a:schemeClr val="accent1"/>
        </a:buClr>
        <a:buFontTx/>
        <a:buBlip>
          <a:blip r:embed="rId79">
            <a:extLst>
              <a:ext uri="{96DAC541-7B7A-43D3-8B79-37D633B846F1}">
                <asvg:svgBlip xmlns:asvg="http://schemas.microsoft.com/office/drawing/2016/SVG/main" r:embed="rId80"/>
              </a:ext>
            </a:extLst>
          </a:blip>
        </a:buBlip>
        <a:tabLst/>
        <a:defRPr sz="1800" kern="1200" spc="-20" baseline="0">
          <a:solidFill>
            <a:schemeClr val="tx1"/>
          </a:solidFill>
          <a:latin typeface="OP Chevin Pro Light" panose="020F0303030000060003" pitchFamily="34" charset="0"/>
          <a:ea typeface="+mn-ea"/>
          <a:cs typeface="+mn-cs"/>
        </a:defRPr>
      </a:lvl1pPr>
      <a:lvl2pPr marL="360000" indent="-176213"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2pPr>
      <a:lvl3pPr marL="540000" indent="-17462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3pPr>
      <a:lvl4pPr marL="720000" indent="-1714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4pPr>
      <a:lvl5pPr marL="900000" indent="-16668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5pPr>
      <a:lvl6pPr marL="108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6pPr>
      <a:lvl7pPr marL="126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7pPr>
      <a:lvl8pPr marL="1440000" indent="-1587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8pPr>
      <a:lvl9pPr marL="1620000" indent="-16033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4" userDrawn="1">
          <p15:clr>
            <a:srgbClr val="F26B43"/>
          </p15:clr>
        </p15:guide>
        <p15:guide id="2" pos="7167" userDrawn="1">
          <p15:clr>
            <a:srgbClr val="F26B43"/>
          </p15:clr>
        </p15:guide>
        <p15:guide id="3" pos="332" userDrawn="1">
          <p15:clr>
            <a:srgbClr val="F26B43"/>
          </p15:clr>
        </p15:guide>
        <p15:guide id="4" orient="horz" pos="327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CCB0880-C466-FC4E-BF6D-7EF4AB522259}"/>
              </a:ext>
            </a:extLst>
          </p:cNvPr>
          <p:cNvSpPr>
            <a:spLocks noGrp="1"/>
          </p:cNvSpPr>
          <p:nvPr>
            <p:ph type="title"/>
          </p:nvPr>
        </p:nvSpPr>
        <p:spPr>
          <a:xfrm>
            <a:off x="693737" y="1117157"/>
            <a:ext cx="10802938" cy="923330"/>
          </a:xfrm>
          <a:prstGeom prst="rect">
            <a:avLst/>
          </a:prstGeom>
        </p:spPr>
        <p:txBody>
          <a:bodyPr vert="horz" lIns="251999" tIns="45720" rIns="251999" bIns="45720" rtlCol="0" anchor="t" anchorCtr="0">
            <a:noAutofit/>
          </a:bodyPr>
          <a:lstStyle/>
          <a:p>
            <a:r>
              <a:rPr lang="fi-FI" noProof="0" dirty="0"/>
              <a:t>Lisää otsikko </a:t>
            </a:r>
            <a:br>
              <a:rPr lang="fi-FI" noProof="0" dirty="0"/>
            </a:br>
            <a:r>
              <a:rPr lang="fi-FI" noProof="0" dirty="0"/>
              <a:t>napsauttamalla</a:t>
            </a:r>
          </a:p>
        </p:txBody>
      </p:sp>
      <p:sp>
        <p:nvSpPr>
          <p:cNvPr id="3" name="Tekstin paikkamerkki 2">
            <a:extLst>
              <a:ext uri="{FF2B5EF4-FFF2-40B4-BE49-F238E27FC236}">
                <a16:creationId xmlns:a16="http://schemas.microsoft.com/office/drawing/2014/main" id="{68DE3EC8-53E8-CC40-8CEF-19E40790B70E}"/>
              </a:ext>
            </a:extLst>
          </p:cNvPr>
          <p:cNvSpPr>
            <a:spLocks noGrp="1"/>
          </p:cNvSpPr>
          <p:nvPr>
            <p:ph type="body" idx="1"/>
          </p:nvPr>
        </p:nvSpPr>
        <p:spPr>
          <a:xfrm>
            <a:off x="695325" y="2208179"/>
            <a:ext cx="10801350" cy="4029110"/>
          </a:xfrm>
          <a:prstGeom prst="rect">
            <a:avLst/>
          </a:prstGeom>
        </p:spPr>
        <p:txBody>
          <a:bodyPr vert="horz" lIns="251999" tIns="45720" rIns="251999" bIns="45720" rtlCol="0">
            <a:noAutofit/>
          </a:bodyPr>
          <a:lstStyle/>
          <a:p>
            <a:pPr lvl="0"/>
            <a:r>
              <a:rPr lang="fi-FI" dirty="0"/>
              <a:t>Lisää tekstiä</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4" name="Kuva 7">
            <a:extLst>
              <a:ext uri="{FF2B5EF4-FFF2-40B4-BE49-F238E27FC236}">
                <a16:creationId xmlns:a16="http://schemas.microsoft.com/office/drawing/2014/main" id="{BFEE45BE-2B81-2DD6-78DF-A43132C34B3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12530" y="333375"/>
            <a:ext cx="1336963" cy="269549"/>
          </a:xfrm>
          <a:prstGeom prst="rect">
            <a:avLst/>
          </a:prstGeom>
        </p:spPr>
      </p:pic>
    </p:spTree>
    <p:extLst>
      <p:ext uri="{BB962C8B-B14F-4D97-AF65-F5344CB8AC3E}">
        <p14:creationId xmlns:p14="http://schemas.microsoft.com/office/powerpoint/2010/main" val="3961582773"/>
      </p:ext>
    </p:extLst>
  </p:cSld>
  <p:clrMap bg1="lt1" tx1="dk1" bg2="lt2" tx2="dk2" accent1="accent1" accent2="accent2" accent3="accent3" accent4="accent4" accent5="accent5" accent6="accent6" hlink="hlink" folHlink="folHlink"/>
  <p:sldLayoutIdLst>
    <p:sldLayoutId id="2147483723" r:id="rId1"/>
  </p:sldLayoutIdLst>
  <p:hf sldNum="0" hdr="0" ftr="0" dt="0"/>
  <p:txStyles>
    <p:titleStyle>
      <a:lvl1pPr algn="l" defTabSz="914400" rtl="0" eaLnBrk="1" latinLnBrk="0" hangingPunct="1">
        <a:lnSpc>
          <a:spcPct val="90000"/>
        </a:lnSpc>
        <a:spcBef>
          <a:spcPct val="0"/>
        </a:spcBef>
        <a:buNone/>
        <a:defRPr sz="3000" b="1" i="0" kern="1200" baseline="0">
          <a:solidFill>
            <a:schemeClr val="tx1"/>
          </a:solidFill>
          <a:latin typeface="Montserrat ExtraBold" pitchFamily="2" charset="77"/>
          <a:ea typeface="Verdana" panose="020B0604030504040204" pitchFamily="34" charset="0"/>
          <a:cs typeface="Arial Black" panose="020B0A04020102020204" pitchFamily="34" charset="0"/>
        </a:defRPr>
      </a:lvl1pPr>
    </p:titleStyle>
    <p:bodyStyle>
      <a:lvl1pPr marL="227013" indent="-227013" algn="l" defTabSz="914400" rtl="0" eaLnBrk="1" latinLnBrk="0" hangingPunct="1">
        <a:lnSpc>
          <a:spcPct val="100000"/>
        </a:lnSpc>
        <a:spcBef>
          <a:spcPts val="1000"/>
        </a:spcBef>
        <a:buClr>
          <a:schemeClr val="tx1"/>
        </a:buClr>
        <a:buFontTx/>
        <a:buBlip>
          <a:blip r:embed="rId4"/>
        </a:buBlip>
        <a:tabLst/>
        <a:defRPr sz="1800" b="0" i="0" kern="1200" baseline="0">
          <a:solidFill>
            <a:schemeClr val="tx1"/>
          </a:solidFill>
          <a:latin typeface="Montserrat" pitchFamily="2" charset="77"/>
          <a:ea typeface="Verdana" panose="020B0604030504040204" pitchFamily="34" charset="0"/>
          <a:cs typeface="Arial" panose="020B0604020202020204" pitchFamily="34" charset="0"/>
        </a:defRPr>
      </a:lvl1pPr>
      <a:lvl2pPr marL="493713" indent="-184150" algn="l" defTabSz="914400" rtl="0" eaLnBrk="1" latinLnBrk="0" hangingPunct="1">
        <a:lnSpc>
          <a:spcPct val="90000"/>
        </a:lnSpc>
        <a:spcBef>
          <a:spcPts val="500"/>
        </a:spcBef>
        <a:buClr>
          <a:schemeClr val="tx1"/>
        </a:buClr>
        <a:buSzPct val="100000"/>
        <a:buFont typeface="Arial" panose="020B0604020202020204" pitchFamily="34" charset="0"/>
        <a:buChar char="•"/>
        <a:tabLst/>
        <a:defRPr sz="1500" b="0" i="0" kern="1200" baseline="0">
          <a:solidFill>
            <a:schemeClr val="tx1"/>
          </a:solidFill>
          <a:latin typeface="Montserrat" pitchFamily="2" charset="77"/>
          <a:ea typeface="Verdana" panose="020B0604030504040204" pitchFamily="34" charset="0"/>
          <a:cs typeface="Arial" panose="020B0604020202020204" pitchFamily="34" charset="0"/>
        </a:defRPr>
      </a:lvl2pPr>
      <a:lvl3pPr marL="803275" indent="-174625" algn="l" defTabSz="914400" rtl="0" eaLnBrk="1" latinLnBrk="0" hangingPunct="1">
        <a:lnSpc>
          <a:spcPct val="90000"/>
        </a:lnSpc>
        <a:spcBef>
          <a:spcPts val="500"/>
        </a:spcBef>
        <a:buClr>
          <a:schemeClr val="tx1"/>
        </a:buClr>
        <a:buSzPct val="100000"/>
        <a:buFont typeface="Arial" panose="020B0604020202020204" pitchFamily="34" charset="0"/>
        <a:buChar char="•"/>
        <a:tabLst/>
        <a:defRPr sz="1300" b="0" i="0" kern="1200" baseline="0">
          <a:solidFill>
            <a:schemeClr val="tx1"/>
          </a:solidFill>
          <a:latin typeface="Montserrat" pitchFamily="2" charset="77"/>
          <a:ea typeface="Verdana" panose="020B0604030504040204" pitchFamily="34" charset="0"/>
          <a:cs typeface="Arial" panose="020B0604020202020204" pitchFamily="34" charset="0"/>
        </a:defRPr>
      </a:lvl3pPr>
      <a:lvl4pPr marL="1114425" indent="-146050" algn="l" defTabSz="914400" rtl="0" eaLnBrk="1" latinLnBrk="0" hangingPunct="1">
        <a:lnSpc>
          <a:spcPct val="90000"/>
        </a:lnSpc>
        <a:spcBef>
          <a:spcPts val="500"/>
        </a:spcBef>
        <a:buClr>
          <a:schemeClr val="tx1"/>
        </a:buClr>
        <a:buSzPct val="100000"/>
        <a:buFont typeface="Arial" panose="020B0604020202020204" pitchFamily="34" charset="0"/>
        <a:buChar char="•"/>
        <a:tabLst/>
        <a:defRPr sz="1200" b="0" i="0" kern="1200" baseline="0">
          <a:solidFill>
            <a:schemeClr val="tx1"/>
          </a:solidFill>
          <a:latin typeface="Montserrat" pitchFamily="2" charset="77"/>
          <a:ea typeface="Verdana" panose="020B0604030504040204" pitchFamily="34" charset="0"/>
          <a:cs typeface="Arial" panose="020B0604020202020204" pitchFamily="34" charset="0"/>
        </a:defRPr>
      </a:lvl4pPr>
      <a:lvl5pPr marL="1423988" indent="-134938" algn="l" defTabSz="914400" rtl="0" eaLnBrk="1" latinLnBrk="0" hangingPunct="1">
        <a:lnSpc>
          <a:spcPct val="90000"/>
        </a:lnSpc>
        <a:spcBef>
          <a:spcPts val="500"/>
        </a:spcBef>
        <a:buClr>
          <a:schemeClr val="tx1"/>
        </a:buClr>
        <a:buSzPct val="100000"/>
        <a:buFont typeface="Arial" panose="020B0604020202020204" pitchFamily="34" charset="0"/>
        <a:buChar char="•"/>
        <a:tabLst/>
        <a:defRPr sz="1200" b="0" i="0" kern="1200" baseline="0">
          <a:solidFill>
            <a:schemeClr val="tx1"/>
          </a:solidFill>
          <a:latin typeface="Montserrat" pitchFamily="2" charset="77"/>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5ACBF0"/>
          </p15:clr>
        </p15:guide>
        <p15:guide id="2" pos="3840" userDrawn="1">
          <p15:clr>
            <a:srgbClr val="5ACBF0"/>
          </p15:clr>
        </p15:guide>
        <p15:guide id="3" pos="7469" userDrawn="1">
          <p15:clr>
            <a:srgbClr val="F26B43"/>
          </p15:clr>
        </p15:guide>
        <p15:guide id="4" pos="211" userDrawn="1">
          <p15:clr>
            <a:srgbClr val="F26B43"/>
          </p15:clr>
        </p15:guide>
        <p15:guide id="5" pos="438" userDrawn="1">
          <p15:clr>
            <a:srgbClr val="A4A3A4"/>
          </p15:clr>
        </p15:guide>
        <p15:guide id="6" pos="7242" userDrawn="1">
          <p15:clr>
            <a:srgbClr val="A4A3A4"/>
          </p15:clr>
        </p15:guide>
        <p15:guide id="7" pos="3749" userDrawn="1">
          <p15:clr>
            <a:srgbClr val="A4A3A4"/>
          </p15:clr>
        </p15:guide>
        <p15:guide id="8" pos="3931" userDrawn="1">
          <p15:clr>
            <a:srgbClr val="A4A3A4"/>
          </p15:clr>
        </p15:guide>
        <p15:guide id="9" orient="horz" pos="2069" userDrawn="1">
          <p15:clr>
            <a:srgbClr val="A4A3A4"/>
          </p15:clr>
        </p15:guide>
        <p15:guide id="10" orient="horz" pos="2251" userDrawn="1">
          <p15:clr>
            <a:srgbClr val="A4A3A4"/>
          </p15:clr>
        </p15:guide>
        <p15:guide id="11" pos="6607" userDrawn="1">
          <p15:clr>
            <a:srgbClr val="A4A3A4"/>
          </p15:clr>
        </p15:guide>
        <p15:guide id="12" orient="horz" pos="391" userDrawn="1">
          <p15:clr>
            <a:srgbClr val="A4A3A4"/>
          </p15:clr>
        </p15:guide>
        <p15:guide id="13" orient="horz" pos="3929" userDrawn="1">
          <p15:clr>
            <a:srgbClr val="A4A3A4"/>
          </p15:clr>
        </p15:guide>
        <p15:guide id="14" orient="horz" pos="4110" userDrawn="1">
          <p15:clr>
            <a:srgbClr val="F26B43"/>
          </p15:clr>
        </p15:guide>
        <p15:guide id="15" orient="horz" pos="210" userDrawn="1">
          <p15:clr>
            <a:srgbClr val="F26B43"/>
          </p15:clr>
        </p15:guide>
        <p15:guide id="16" pos="1073" userDrawn="1">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378301" y="354221"/>
            <a:ext cx="459740" cy="459740"/>
          </a:xfrm>
          <a:custGeom>
            <a:avLst/>
            <a:gdLst/>
            <a:ahLst/>
            <a:cxnLst/>
            <a:rect l="l" t="t" r="r" b="b"/>
            <a:pathLst>
              <a:path w="344804" h="344805">
                <a:moveTo>
                  <a:pt x="344685" y="0"/>
                </a:moveTo>
                <a:lnTo>
                  <a:pt x="0" y="0"/>
                </a:lnTo>
                <a:lnTo>
                  <a:pt x="0" y="344699"/>
                </a:lnTo>
                <a:lnTo>
                  <a:pt x="344686" y="344699"/>
                </a:lnTo>
                <a:lnTo>
                  <a:pt x="344685" y="0"/>
                </a:lnTo>
                <a:close/>
              </a:path>
            </a:pathLst>
          </a:custGeom>
          <a:solidFill>
            <a:srgbClr val="1A20F9"/>
          </a:solidFill>
        </p:spPr>
        <p:txBody>
          <a:bodyPr wrap="square" lIns="0" tIns="0" rIns="0" bIns="0" rtlCol="0"/>
          <a:lstStyle/>
          <a:p>
            <a:endParaRPr/>
          </a:p>
        </p:txBody>
      </p:sp>
      <p:sp>
        <p:nvSpPr>
          <p:cNvPr id="17" name="bg object 17"/>
          <p:cNvSpPr/>
          <p:nvPr/>
        </p:nvSpPr>
        <p:spPr>
          <a:xfrm>
            <a:off x="11503306" y="412129"/>
            <a:ext cx="209127" cy="343747"/>
          </a:xfrm>
          <a:custGeom>
            <a:avLst/>
            <a:gdLst/>
            <a:ahLst/>
            <a:cxnLst/>
            <a:rect l="l" t="t" r="r" b="b"/>
            <a:pathLst>
              <a:path w="156845" h="257809">
                <a:moveTo>
                  <a:pt x="128498" y="104513"/>
                </a:moveTo>
                <a:lnTo>
                  <a:pt x="14476" y="200340"/>
                </a:lnTo>
                <a:lnTo>
                  <a:pt x="9099" y="204201"/>
                </a:lnTo>
                <a:lnTo>
                  <a:pt x="12408" y="210543"/>
                </a:lnTo>
                <a:lnTo>
                  <a:pt x="37639" y="257698"/>
                </a:lnTo>
                <a:lnTo>
                  <a:pt x="156625" y="157734"/>
                </a:lnTo>
                <a:lnTo>
                  <a:pt x="154005" y="152495"/>
                </a:lnTo>
                <a:lnTo>
                  <a:pt x="128498" y="104513"/>
                </a:lnTo>
                <a:close/>
              </a:path>
              <a:path w="156845" h="257809">
                <a:moveTo>
                  <a:pt x="119398" y="0"/>
                </a:moveTo>
                <a:lnTo>
                  <a:pt x="5377" y="95826"/>
                </a:lnTo>
                <a:lnTo>
                  <a:pt x="0" y="99687"/>
                </a:lnTo>
                <a:lnTo>
                  <a:pt x="3308" y="106029"/>
                </a:lnTo>
                <a:lnTo>
                  <a:pt x="28540" y="153184"/>
                </a:lnTo>
                <a:lnTo>
                  <a:pt x="147663" y="53083"/>
                </a:lnTo>
                <a:lnTo>
                  <a:pt x="144905" y="47982"/>
                </a:lnTo>
                <a:lnTo>
                  <a:pt x="119398" y="0"/>
                </a:lnTo>
                <a:close/>
              </a:path>
            </a:pathLst>
          </a:custGeom>
          <a:solidFill>
            <a:srgbClr val="FFFFFF"/>
          </a:solidFill>
        </p:spPr>
        <p:txBody>
          <a:bodyPr wrap="square" lIns="0" tIns="0" rIns="0" bIns="0" rtlCol="0"/>
          <a:lstStyle/>
          <a:p>
            <a:endParaRPr/>
          </a:p>
        </p:txBody>
      </p:sp>
      <p:sp>
        <p:nvSpPr>
          <p:cNvPr id="18" name="bg object 18"/>
          <p:cNvSpPr/>
          <p:nvPr/>
        </p:nvSpPr>
        <p:spPr>
          <a:xfrm>
            <a:off x="10924284" y="6320910"/>
            <a:ext cx="30480" cy="156633"/>
          </a:xfrm>
          <a:custGeom>
            <a:avLst/>
            <a:gdLst/>
            <a:ahLst/>
            <a:cxnLst/>
            <a:rect l="l" t="t" r="r" b="b"/>
            <a:pathLst>
              <a:path w="22859" h="117475">
                <a:moveTo>
                  <a:pt x="21092" y="0"/>
                </a:moveTo>
                <a:lnTo>
                  <a:pt x="1765" y="0"/>
                </a:lnTo>
                <a:lnTo>
                  <a:pt x="0" y="1715"/>
                </a:lnTo>
                <a:lnTo>
                  <a:pt x="0" y="115483"/>
                </a:lnTo>
                <a:lnTo>
                  <a:pt x="3577" y="117245"/>
                </a:lnTo>
                <a:lnTo>
                  <a:pt x="3903" y="117245"/>
                </a:lnTo>
                <a:lnTo>
                  <a:pt x="21046" y="117245"/>
                </a:lnTo>
                <a:lnTo>
                  <a:pt x="22812" y="115529"/>
                </a:lnTo>
                <a:lnTo>
                  <a:pt x="22811" y="1761"/>
                </a:lnTo>
                <a:lnTo>
                  <a:pt x="21092" y="0"/>
                </a:lnTo>
                <a:close/>
              </a:path>
            </a:pathLst>
          </a:custGeom>
          <a:solidFill>
            <a:srgbClr val="1A20F8"/>
          </a:solidFill>
        </p:spPr>
        <p:txBody>
          <a:bodyPr wrap="square" lIns="0" tIns="0" rIns="0" bIns="0" rtlCol="0"/>
          <a:lstStyle/>
          <a:p>
            <a:endParaRPr/>
          </a:p>
        </p:txBody>
      </p:sp>
      <p:pic>
        <p:nvPicPr>
          <p:cNvPr id="19" name="bg object 19"/>
          <p:cNvPicPr/>
          <p:nvPr/>
        </p:nvPicPr>
        <p:blipFill>
          <a:blip r:embed="rId7" cstate="print"/>
          <a:stretch>
            <a:fillRect/>
          </a:stretch>
        </p:blipFill>
        <p:spPr>
          <a:xfrm>
            <a:off x="10797116" y="6320713"/>
            <a:ext cx="101645" cy="156463"/>
          </a:xfrm>
          <a:prstGeom prst="rect">
            <a:avLst/>
          </a:prstGeom>
        </p:spPr>
      </p:pic>
      <p:sp>
        <p:nvSpPr>
          <p:cNvPr id="20" name="bg object 20"/>
          <p:cNvSpPr/>
          <p:nvPr/>
        </p:nvSpPr>
        <p:spPr>
          <a:xfrm>
            <a:off x="11415236" y="6320941"/>
            <a:ext cx="94827" cy="158327"/>
          </a:xfrm>
          <a:custGeom>
            <a:avLst/>
            <a:gdLst/>
            <a:ahLst/>
            <a:cxnLst/>
            <a:rect l="l" t="t" r="r" b="b"/>
            <a:pathLst>
              <a:path w="71120" h="118745">
                <a:moveTo>
                  <a:pt x="43208" y="0"/>
                </a:moveTo>
                <a:lnTo>
                  <a:pt x="30605" y="0"/>
                </a:lnTo>
                <a:lnTo>
                  <a:pt x="18113" y="2137"/>
                </a:lnTo>
                <a:lnTo>
                  <a:pt x="8280" y="8559"/>
                </a:lnTo>
                <a:lnTo>
                  <a:pt x="2127" y="18641"/>
                </a:lnTo>
                <a:lnTo>
                  <a:pt x="0" y="31874"/>
                </a:lnTo>
                <a:lnTo>
                  <a:pt x="0" y="79763"/>
                </a:lnTo>
                <a:lnTo>
                  <a:pt x="1768" y="94168"/>
                </a:lnTo>
                <a:lnTo>
                  <a:pt x="7409" y="106513"/>
                </a:lnTo>
                <a:lnTo>
                  <a:pt x="17428" y="115137"/>
                </a:lnTo>
                <a:lnTo>
                  <a:pt x="32328" y="118381"/>
                </a:lnTo>
                <a:lnTo>
                  <a:pt x="44152" y="118178"/>
                </a:lnTo>
                <a:lnTo>
                  <a:pt x="53487" y="117732"/>
                </a:lnTo>
                <a:lnTo>
                  <a:pt x="60934" y="117285"/>
                </a:lnTo>
                <a:lnTo>
                  <a:pt x="67096" y="117083"/>
                </a:lnTo>
                <a:lnTo>
                  <a:pt x="69225" y="117083"/>
                </a:lnTo>
                <a:lnTo>
                  <a:pt x="71006" y="115321"/>
                </a:lnTo>
                <a:lnTo>
                  <a:pt x="71006" y="98308"/>
                </a:lnTo>
                <a:lnTo>
                  <a:pt x="69947" y="97288"/>
                </a:lnTo>
                <a:lnTo>
                  <a:pt x="43904" y="97288"/>
                </a:lnTo>
                <a:lnTo>
                  <a:pt x="38290" y="97149"/>
                </a:lnTo>
                <a:lnTo>
                  <a:pt x="22881" y="97149"/>
                </a:lnTo>
                <a:lnTo>
                  <a:pt x="22881" y="71232"/>
                </a:lnTo>
                <a:lnTo>
                  <a:pt x="68799" y="71232"/>
                </a:lnTo>
                <a:lnTo>
                  <a:pt x="70541" y="69934"/>
                </a:lnTo>
                <a:lnTo>
                  <a:pt x="70541" y="51296"/>
                </a:lnTo>
                <a:lnTo>
                  <a:pt x="68760" y="49534"/>
                </a:lnTo>
                <a:lnTo>
                  <a:pt x="22881" y="49534"/>
                </a:lnTo>
                <a:lnTo>
                  <a:pt x="22881" y="23250"/>
                </a:lnTo>
                <a:lnTo>
                  <a:pt x="28843" y="21303"/>
                </a:lnTo>
                <a:lnTo>
                  <a:pt x="70578" y="21303"/>
                </a:lnTo>
                <a:lnTo>
                  <a:pt x="70541" y="2341"/>
                </a:lnTo>
                <a:lnTo>
                  <a:pt x="68760" y="625"/>
                </a:lnTo>
                <a:lnTo>
                  <a:pt x="63838" y="625"/>
                </a:lnTo>
                <a:lnTo>
                  <a:pt x="43208" y="0"/>
                </a:lnTo>
                <a:close/>
              </a:path>
              <a:path w="71120" h="118745">
                <a:moveTo>
                  <a:pt x="69225" y="96592"/>
                </a:moveTo>
                <a:lnTo>
                  <a:pt x="62914" y="96592"/>
                </a:lnTo>
                <a:lnTo>
                  <a:pt x="53971" y="96870"/>
                </a:lnTo>
                <a:lnTo>
                  <a:pt x="43904" y="97288"/>
                </a:lnTo>
                <a:lnTo>
                  <a:pt x="69947" y="97288"/>
                </a:lnTo>
                <a:lnTo>
                  <a:pt x="69225" y="96592"/>
                </a:lnTo>
                <a:close/>
              </a:path>
              <a:path w="71120" h="118745">
                <a:moveTo>
                  <a:pt x="64540" y="21628"/>
                </a:moveTo>
                <a:lnTo>
                  <a:pt x="49208" y="21628"/>
                </a:lnTo>
                <a:lnTo>
                  <a:pt x="61288" y="21813"/>
                </a:lnTo>
                <a:lnTo>
                  <a:pt x="64540" y="21628"/>
                </a:lnTo>
                <a:close/>
              </a:path>
              <a:path w="71120" h="118745">
                <a:moveTo>
                  <a:pt x="70578" y="21303"/>
                </a:moveTo>
                <a:lnTo>
                  <a:pt x="42036" y="21303"/>
                </a:lnTo>
                <a:lnTo>
                  <a:pt x="46880" y="21628"/>
                </a:lnTo>
                <a:lnTo>
                  <a:pt x="70580" y="21628"/>
                </a:lnTo>
                <a:lnTo>
                  <a:pt x="70578" y="21303"/>
                </a:lnTo>
                <a:close/>
              </a:path>
            </a:pathLst>
          </a:custGeom>
          <a:solidFill>
            <a:srgbClr val="1A20F8"/>
          </a:solidFill>
        </p:spPr>
        <p:txBody>
          <a:bodyPr wrap="square" lIns="0" tIns="0" rIns="0" bIns="0" rtlCol="0"/>
          <a:lstStyle/>
          <a:p>
            <a:endParaRPr/>
          </a:p>
        </p:txBody>
      </p:sp>
      <p:pic>
        <p:nvPicPr>
          <p:cNvPr id="21" name="bg object 21"/>
          <p:cNvPicPr/>
          <p:nvPr/>
        </p:nvPicPr>
        <p:blipFill>
          <a:blip r:embed="rId8" cstate="print"/>
          <a:stretch>
            <a:fillRect/>
          </a:stretch>
        </p:blipFill>
        <p:spPr>
          <a:xfrm>
            <a:off x="10990252" y="6320910"/>
            <a:ext cx="118621" cy="156327"/>
          </a:xfrm>
          <a:prstGeom prst="rect">
            <a:avLst/>
          </a:prstGeom>
        </p:spPr>
      </p:pic>
      <p:sp>
        <p:nvSpPr>
          <p:cNvPr id="22" name="bg object 22"/>
          <p:cNvSpPr/>
          <p:nvPr/>
        </p:nvSpPr>
        <p:spPr>
          <a:xfrm>
            <a:off x="11142387" y="6320858"/>
            <a:ext cx="262467" cy="156633"/>
          </a:xfrm>
          <a:custGeom>
            <a:avLst/>
            <a:gdLst/>
            <a:ahLst/>
            <a:cxnLst/>
            <a:rect l="l" t="t" r="r" b="b"/>
            <a:pathLst>
              <a:path w="196850" h="117475">
                <a:moveTo>
                  <a:pt x="88950" y="1803"/>
                </a:moveTo>
                <a:lnTo>
                  <a:pt x="87185" y="50"/>
                </a:lnTo>
                <a:lnTo>
                  <a:pt x="67729" y="50"/>
                </a:lnTo>
                <a:lnTo>
                  <a:pt x="66014" y="1803"/>
                </a:lnTo>
                <a:lnTo>
                  <a:pt x="66014" y="79502"/>
                </a:lnTo>
                <a:lnTo>
                  <a:pt x="63690" y="72504"/>
                </a:lnTo>
                <a:lnTo>
                  <a:pt x="62344" y="70192"/>
                </a:lnTo>
                <a:lnTo>
                  <a:pt x="56273" y="59131"/>
                </a:lnTo>
                <a:lnTo>
                  <a:pt x="44462" y="37414"/>
                </a:lnTo>
                <a:lnTo>
                  <a:pt x="27165" y="5651"/>
                </a:lnTo>
                <a:lnTo>
                  <a:pt x="25361" y="2552"/>
                </a:lnTo>
                <a:lnTo>
                  <a:pt x="21069" y="50"/>
                </a:lnTo>
                <a:lnTo>
                  <a:pt x="1663" y="50"/>
                </a:lnTo>
                <a:lnTo>
                  <a:pt x="0" y="1803"/>
                </a:lnTo>
                <a:lnTo>
                  <a:pt x="38" y="115531"/>
                </a:lnTo>
                <a:lnTo>
                  <a:pt x="1803" y="117297"/>
                </a:lnTo>
                <a:lnTo>
                  <a:pt x="21082" y="117297"/>
                </a:lnTo>
                <a:lnTo>
                  <a:pt x="22847" y="115531"/>
                </a:lnTo>
                <a:lnTo>
                  <a:pt x="22847" y="37414"/>
                </a:lnTo>
                <a:lnTo>
                  <a:pt x="24612" y="43624"/>
                </a:lnTo>
                <a:lnTo>
                  <a:pt x="26428" y="46774"/>
                </a:lnTo>
                <a:lnTo>
                  <a:pt x="32715" y="58242"/>
                </a:lnTo>
                <a:lnTo>
                  <a:pt x="61785" y="111633"/>
                </a:lnTo>
                <a:lnTo>
                  <a:pt x="63588" y="114744"/>
                </a:lnTo>
                <a:lnTo>
                  <a:pt x="68046" y="117297"/>
                </a:lnTo>
                <a:lnTo>
                  <a:pt x="87198" y="117297"/>
                </a:lnTo>
                <a:lnTo>
                  <a:pt x="88912" y="115531"/>
                </a:lnTo>
                <a:lnTo>
                  <a:pt x="88950" y="79502"/>
                </a:lnTo>
                <a:lnTo>
                  <a:pt x="88950" y="1803"/>
                </a:lnTo>
                <a:close/>
              </a:path>
              <a:path w="196850" h="117475">
                <a:moveTo>
                  <a:pt x="196532" y="1714"/>
                </a:moveTo>
                <a:lnTo>
                  <a:pt x="195338" y="0"/>
                </a:lnTo>
                <a:lnTo>
                  <a:pt x="176720" y="0"/>
                </a:lnTo>
                <a:lnTo>
                  <a:pt x="174421" y="1714"/>
                </a:lnTo>
                <a:lnTo>
                  <a:pt x="172986" y="2832"/>
                </a:lnTo>
                <a:lnTo>
                  <a:pt x="171919" y="6261"/>
                </a:lnTo>
                <a:lnTo>
                  <a:pt x="151942" y="78308"/>
                </a:lnTo>
                <a:lnTo>
                  <a:pt x="151142" y="80759"/>
                </a:lnTo>
                <a:lnTo>
                  <a:pt x="149110" y="80759"/>
                </a:lnTo>
                <a:lnTo>
                  <a:pt x="148183" y="78308"/>
                </a:lnTo>
                <a:lnTo>
                  <a:pt x="128358" y="6261"/>
                </a:lnTo>
                <a:lnTo>
                  <a:pt x="127317" y="2832"/>
                </a:lnTo>
                <a:lnTo>
                  <a:pt x="123558" y="0"/>
                </a:lnTo>
                <a:lnTo>
                  <a:pt x="104813" y="0"/>
                </a:lnTo>
                <a:lnTo>
                  <a:pt x="103593" y="1714"/>
                </a:lnTo>
                <a:lnTo>
                  <a:pt x="135699" y="107645"/>
                </a:lnTo>
                <a:lnTo>
                  <a:pt x="138430" y="117297"/>
                </a:lnTo>
                <a:lnTo>
                  <a:pt x="162077" y="117297"/>
                </a:lnTo>
                <a:lnTo>
                  <a:pt x="164020" y="107645"/>
                </a:lnTo>
                <a:lnTo>
                  <a:pt x="172300" y="80759"/>
                </a:lnTo>
                <a:lnTo>
                  <a:pt x="193281" y="12661"/>
                </a:lnTo>
                <a:lnTo>
                  <a:pt x="195961" y="3759"/>
                </a:lnTo>
                <a:lnTo>
                  <a:pt x="196532" y="1714"/>
                </a:lnTo>
                <a:close/>
              </a:path>
            </a:pathLst>
          </a:custGeom>
          <a:solidFill>
            <a:srgbClr val="1A20F8"/>
          </a:solidFill>
        </p:spPr>
        <p:txBody>
          <a:bodyPr wrap="square" lIns="0" tIns="0" rIns="0" bIns="0" rtlCol="0"/>
          <a:lstStyle/>
          <a:p>
            <a:endParaRPr/>
          </a:p>
        </p:txBody>
      </p:sp>
      <p:pic>
        <p:nvPicPr>
          <p:cNvPr id="23" name="bg object 23"/>
          <p:cNvPicPr/>
          <p:nvPr/>
        </p:nvPicPr>
        <p:blipFill>
          <a:blip r:embed="rId9" cstate="print"/>
          <a:stretch>
            <a:fillRect/>
          </a:stretch>
        </p:blipFill>
        <p:spPr>
          <a:xfrm>
            <a:off x="11538200" y="6320849"/>
            <a:ext cx="261465" cy="156388"/>
          </a:xfrm>
          <a:prstGeom prst="rect">
            <a:avLst/>
          </a:prstGeom>
        </p:spPr>
      </p:pic>
      <p:sp>
        <p:nvSpPr>
          <p:cNvPr id="2" name="Holder 2"/>
          <p:cNvSpPr>
            <a:spLocks noGrp="1"/>
          </p:cNvSpPr>
          <p:nvPr>
            <p:ph type="title"/>
          </p:nvPr>
        </p:nvSpPr>
        <p:spPr>
          <a:xfrm>
            <a:off x="798304" y="338665"/>
            <a:ext cx="10595389" cy="977155"/>
          </a:xfrm>
          <a:prstGeom prst="rect">
            <a:avLst/>
          </a:prstGeom>
        </p:spPr>
        <p:txBody>
          <a:bodyPr wrap="square" lIns="0" tIns="0" rIns="0" bIns="0">
            <a:spAutoFit/>
          </a:bodyPr>
          <a:lstStyle>
            <a:lvl1pPr>
              <a:defRPr sz="3200" b="0" i="0">
                <a:solidFill>
                  <a:srgbClr val="003375"/>
                </a:solidFill>
                <a:latin typeface="Gill Sans MT"/>
                <a:cs typeface="Gill Sans MT"/>
              </a:defRPr>
            </a:lvl1pPr>
          </a:lstStyle>
          <a:p>
            <a:endParaRPr/>
          </a:p>
        </p:txBody>
      </p:sp>
      <p:sp>
        <p:nvSpPr>
          <p:cNvPr id="3" name="Holder 3"/>
          <p:cNvSpPr>
            <a:spLocks noGrp="1"/>
          </p:cNvSpPr>
          <p:nvPr>
            <p:ph type="body" idx="1"/>
          </p:nvPr>
        </p:nvSpPr>
        <p:spPr>
          <a:xfrm>
            <a:off x="6176263" y="1907031"/>
            <a:ext cx="5153660" cy="2881205"/>
          </a:xfrm>
          <a:prstGeom prst="rect">
            <a:avLst/>
          </a:prstGeom>
        </p:spPr>
        <p:txBody>
          <a:bodyPr wrap="square" lIns="0" tIns="0" rIns="0" bIns="0">
            <a:spAutoFit/>
          </a:bodyPr>
          <a:lstStyle>
            <a:lvl1pPr>
              <a:defRPr sz="1350" b="0" i="0">
                <a:solidFill>
                  <a:schemeClr val="tx1"/>
                </a:solidFill>
                <a:latin typeface="Gill Sans MT"/>
                <a:cs typeface="Gill Sans MT"/>
              </a:defRPr>
            </a:lvl1pPr>
          </a:lstStyle>
          <a:p>
            <a:endParaRPr/>
          </a:p>
        </p:txBody>
      </p:sp>
      <p:sp>
        <p:nvSpPr>
          <p:cNvPr id="4" name="Holder 4"/>
          <p:cNvSpPr>
            <a:spLocks noGrp="1"/>
          </p:cNvSpPr>
          <p:nvPr>
            <p:ph type="ftr" sz="quarter" idx="5"/>
          </p:nvPr>
        </p:nvSpPr>
        <p:spPr>
          <a:xfrm>
            <a:off x="4145280" y="6377941"/>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179B77-01E8-4551-8537-64358CBB8C7F}"/>
              </a:ext>
            </a:extLst>
          </p:cNvPr>
          <p:cNvSpPr>
            <a:spLocks noGrp="1"/>
          </p:cNvSpPr>
          <p:nvPr>
            <p:ph type="title"/>
          </p:nvPr>
        </p:nvSpPr>
        <p:spPr>
          <a:xfrm>
            <a:off x="504825" y="365125"/>
            <a:ext cx="11201399" cy="1325563"/>
          </a:xfrm>
          <a:prstGeom prst="rect">
            <a:avLst/>
          </a:prstGeom>
        </p:spPr>
        <p:txBody>
          <a:bodyPr vert="horz" lIns="91440" tIns="45720" rIns="91440" bIns="45720" rtlCol="0" anchor="ctr">
            <a:normAutofit/>
          </a:bodyPr>
          <a:lstStyle/>
          <a:p>
            <a:r>
              <a:rPr lang="fi-FI"/>
              <a:t>Muokkaa </a:t>
            </a:r>
            <a:r>
              <a:rPr lang="fi-FI" err="1"/>
              <a:t>perustyyl</a:t>
            </a:r>
            <a:r>
              <a:rPr lang="fi-FI"/>
              <a:t>. </a:t>
            </a:r>
            <a:r>
              <a:rPr lang="fi-FI" err="1"/>
              <a:t>napsautt</a:t>
            </a:r>
            <a:r>
              <a:rPr lang="fi-FI"/>
              <a:t>.</a:t>
            </a:r>
          </a:p>
        </p:txBody>
      </p:sp>
      <p:sp>
        <p:nvSpPr>
          <p:cNvPr id="3" name="Text Placeholder 2">
            <a:extLst>
              <a:ext uri="{FF2B5EF4-FFF2-40B4-BE49-F238E27FC236}">
                <a16:creationId xmlns:a16="http://schemas.microsoft.com/office/drawing/2014/main" id="{4697B3C2-2514-49B1-8E70-2C895FDC96A9}"/>
              </a:ext>
            </a:extLst>
          </p:cNvPr>
          <p:cNvSpPr>
            <a:spLocks noGrp="1"/>
          </p:cNvSpPr>
          <p:nvPr>
            <p:ph type="body" idx="1"/>
          </p:nvPr>
        </p:nvSpPr>
        <p:spPr>
          <a:xfrm>
            <a:off x="504825" y="1825625"/>
            <a:ext cx="111823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50C0B737-5E1C-4689-972B-798DC4282FF0}"/>
              </a:ext>
            </a:extLst>
          </p:cNvPr>
          <p:cNvSpPr>
            <a:spLocks noGrp="1"/>
          </p:cNvSpPr>
          <p:nvPr>
            <p:ph type="dt" sz="half" idx="2"/>
          </p:nvPr>
        </p:nvSpPr>
        <p:spPr>
          <a:xfrm>
            <a:off x="7331428" y="6355548"/>
            <a:ext cx="25336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6AA65E1-DB82-40CA-A1D3-A69BC475BA6E}" type="datetimeFigureOut">
              <a:rPr lang="fi-FI" smtClean="0"/>
              <a:pPr/>
              <a:t>9.12.2025</a:t>
            </a:fld>
            <a:endParaRPr lang="fi-FI"/>
          </a:p>
        </p:txBody>
      </p:sp>
      <p:sp>
        <p:nvSpPr>
          <p:cNvPr id="5" name="Footer Placeholder 4">
            <a:extLst>
              <a:ext uri="{FF2B5EF4-FFF2-40B4-BE49-F238E27FC236}">
                <a16:creationId xmlns:a16="http://schemas.microsoft.com/office/drawing/2014/main" id="{1255B1EA-A315-434C-A852-7591FEA6C9BA}"/>
              </a:ext>
            </a:extLst>
          </p:cNvPr>
          <p:cNvSpPr>
            <a:spLocks noGrp="1"/>
          </p:cNvSpPr>
          <p:nvPr>
            <p:ph type="ftr" sz="quarter" idx="3"/>
          </p:nvPr>
        </p:nvSpPr>
        <p:spPr>
          <a:xfrm>
            <a:off x="2768953" y="635554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0AF0F770-DB2D-422D-B973-C476D754EF35}"/>
              </a:ext>
            </a:extLst>
          </p:cNvPr>
          <p:cNvSpPr>
            <a:spLocks noGrp="1"/>
          </p:cNvSpPr>
          <p:nvPr>
            <p:ph type="sldNum" sz="quarter" idx="4"/>
          </p:nvPr>
        </p:nvSpPr>
        <p:spPr>
          <a:xfrm>
            <a:off x="10093677" y="6355548"/>
            <a:ext cx="15906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EB0C6-1A45-4C71-BA82-57E64F836A39}" type="slidenum">
              <a:rPr lang="fi-FI" smtClean="0"/>
              <a:t>‹#›</a:t>
            </a:fld>
            <a:endParaRPr lang="fi-FI"/>
          </a:p>
        </p:txBody>
      </p:sp>
      <p:pic>
        <p:nvPicPr>
          <p:cNvPr id="7" name="Picture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21219" y="6353740"/>
            <a:ext cx="743850" cy="314401"/>
          </a:xfrm>
          <a:prstGeom prst="rect">
            <a:avLst/>
          </a:prstGeom>
        </p:spPr>
      </p:pic>
    </p:spTree>
    <p:extLst>
      <p:ext uri="{BB962C8B-B14F-4D97-AF65-F5344CB8AC3E}">
        <p14:creationId xmlns:p14="http://schemas.microsoft.com/office/powerpoint/2010/main" val="1668644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Tx/>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Tx/>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Tx/>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Tx/>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179B77-01E8-4551-8537-64358CBB8C7F}"/>
              </a:ext>
            </a:extLst>
          </p:cNvPr>
          <p:cNvSpPr>
            <a:spLocks noGrp="1"/>
          </p:cNvSpPr>
          <p:nvPr>
            <p:ph type="title"/>
          </p:nvPr>
        </p:nvSpPr>
        <p:spPr>
          <a:xfrm>
            <a:off x="504825" y="365126"/>
            <a:ext cx="11201399" cy="1325563"/>
          </a:xfrm>
          <a:prstGeom prst="rect">
            <a:avLst/>
          </a:prstGeom>
        </p:spPr>
        <p:txBody>
          <a:bodyPr vert="horz" lIns="91440" tIns="45720" rIns="91440" bIns="45720" rtlCol="0" anchor="ctr">
            <a:noAutofit/>
          </a:bodyPr>
          <a:lstStyle/>
          <a:p>
            <a:r>
              <a:rPr lang="fi-FI"/>
              <a:t>Muokkaa </a:t>
            </a:r>
            <a:r>
              <a:rPr lang="fi-FI" err="1"/>
              <a:t>perustyyl</a:t>
            </a:r>
            <a:r>
              <a:rPr lang="fi-FI"/>
              <a:t>. </a:t>
            </a:r>
            <a:r>
              <a:rPr lang="fi-FI" err="1"/>
              <a:t>napsautt</a:t>
            </a:r>
            <a:r>
              <a:rPr lang="fi-FI"/>
              <a:t>.</a:t>
            </a:r>
          </a:p>
        </p:txBody>
      </p:sp>
      <p:sp>
        <p:nvSpPr>
          <p:cNvPr id="3" name="Text Placeholder 2">
            <a:extLst>
              <a:ext uri="{FF2B5EF4-FFF2-40B4-BE49-F238E27FC236}">
                <a16:creationId xmlns:a16="http://schemas.microsoft.com/office/drawing/2014/main" id="{4697B3C2-2514-49B1-8E70-2C895FDC96A9}"/>
              </a:ext>
            </a:extLst>
          </p:cNvPr>
          <p:cNvSpPr>
            <a:spLocks noGrp="1"/>
          </p:cNvSpPr>
          <p:nvPr>
            <p:ph type="body" idx="1"/>
          </p:nvPr>
        </p:nvSpPr>
        <p:spPr>
          <a:xfrm>
            <a:off x="504825" y="1825625"/>
            <a:ext cx="1118235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50C0B737-5E1C-4689-972B-798DC4282FF0}"/>
              </a:ext>
            </a:extLst>
          </p:cNvPr>
          <p:cNvSpPr>
            <a:spLocks noGrp="1"/>
          </p:cNvSpPr>
          <p:nvPr>
            <p:ph type="dt" sz="half" idx="2"/>
          </p:nvPr>
        </p:nvSpPr>
        <p:spPr>
          <a:xfrm>
            <a:off x="9772650" y="6355549"/>
            <a:ext cx="10068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A65E1-DB82-40CA-A1D3-A69BC475BA6E}" type="datetimeFigureOut">
              <a:rPr lang="fi-FI" smtClean="0"/>
              <a:pPr/>
              <a:t>9.12.2025</a:t>
            </a:fld>
            <a:endParaRPr lang="fi-FI"/>
          </a:p>
        </p:txBody>
      </p:sp>
      <p:sp>
        <p:nvSpPr>
          <p:cNvPr id="5" name="Footer Placeholder 4">
            <a:extLst>
              <a:ext uri="{FF2B5EF4-FFF2-40B4-BE49-F238E27FC236}">
                <a16:creationId xmlns:a16="http://schemas.microsoft.com/office/drawing/2014/main" id="{1255B1EA-A315-434C-A852-7591FEA6C9BA}"/>
              </a:ext>
            </a:extLst>
          </p:cNvPr>
          <p:cNvSpPr>
            <a:spLocks noGrp="1"/>
          </p:cNvSpPr>
          <p:nvPr>
            <p:ph type="ftr" sz="quarter" idx="3"/>
          </p:nvPr>
        </p:nvSpPr>
        <p:spPr>
          <a:xfrm>
            <a:off x="3290826" y="6355549"/>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0AF0F770-DB2D-422D-B973-C476D754EF35}"/>
              </a:ext>
            </a:extLst>
          </p:cNvPr>
          <p:cNvSpPr>
            <a:spLocks noGrp="1"/>
          </p:cNvSpPr>
          <p:nvPr>
            <p:ph type="sldNum" sz="quarter" idx="4"/>
          </p:nvPr>
        </p:nvSpPr>
        <p:spPr>
          <a:xfrm>
            <a:off x="10949940" y="6355549"/>
            <a:ext cx="7344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EB0C6-1A45-4C71-BA82-57E64F836A39}" type="slidenum">
              <a:rPr lang="fi-FI" smtClean="0"/>
              <a:t>‹#›</a:t>
            </a:fld>
            <a:endParaRPr lang="fi-FI"/>
          </a:p>
        </p:txBody>
      </p:sp>
      <p:pic>
        <p:nvPicPr>
          <p:cNvPr id="7" name="Picture 6">
            <a:extLst>
              <a:ext uri="{FF2B5EF4-FFF2-40B4-BE49-F238E27FC236}">
                <a16:creationId xmlns:a16="http://schemas.microsoft.com/office/drawing/2014/main" id="{26C057DB-D605-6378-47A6-F163BFF9DAC6}"/>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521219" y="6353741"/>
            <a:ext cx="743850" cy="314401"/>
          </a:xfrm>
          <a:prstGeom prst="rect">
            <a:avLst/>
          </a:prstGeom>
        </p:spPr>
      </p:pic>
    </p:spTree>
    <p:extLst>
      <p:ext uri="{BB962C8B-B14F-4D97-AF65-F5344CB8AC3E}">
        <p14:creationId xmlns:p14="http://schemas.microsoft.com/office/powerpoint/2010/main" val="151691353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Tx/>
        <a:buFont typeface="Wingdings" panose="05000000000000000000" pitchFamily="2" charset="2"/>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Tx/>
        <a:buFont typeface="Wingdings" panose="05000000000000000000"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Tx/>
        <a:buFont typeface="Wingdings" panose="05000000000000000000" pitchFamily="2" charset="2"/>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Tx/>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Tx/>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179B77-01E8-4551-8537-64358CBB8C7F}"/>
              </a:ext>
            </a:extLst>
          </p:cNvPr>
          <p:cNvSpPr>
            <a:spLocks noGrp="1"/>
          </p:cNvSpPr>
          <p:nvPr>
            <p:ph type="title"/>
          </p:nvPr>
        </p:nvSpPr>
        <p:spPr>
          <a:xfrm>
            <a:off x="504825" y="365126"/>
            <a:ext cx="11201399" cy="1325563"/>
          </a:xfrm>
          <a:prstGeom prst="rect">
            <a:avLst/>
          </a:prstGeom>
        </p:spPr>
        <p:txBody>
          <a:bodyPr vert="horz" lIns="91440" tIns="45720" rIns="91440" bIns="45720" rtlCol="0" anchor="ctr">
            <a:normAutofit/>
          </a:bodyPr>
          <a:lstStyle/>
          <a:p>
            <a:r>
              <a:rPr lang="fi-FI"/>
              <a:t>Muokkaa perustyyl. napsautt.</a:t>
            </a:r>
          </a:p>
        </p:txBody>
      </p:sp>
      <p:sp>
        <p:nvSpPr>
          <p:cNvPr id="3" name="Text Placeholder 2">
            <a:extLst>
              <a:ext uri="{FF2B5EF4-FFF2-40B4-BE49-F238E27FC236}">
                <a16:creationId xmlns:a16="http://schemas.microsoft.com/office/drawing/2014/main" id="{4697B3C2-2514-49B1-8E70-2C895FDC96A9}"/>
              </a:ext>
            </a:extLst>
          </p:cNvPr>
          <p:cNvSpPr>
            <a:spLocks noGrp="1"/>
          </p:cNvSpPr>
          <p:nvPr>
            <p:ph type="body" idx="1"/>
          </p:nvPr>
        </p:nvSpPr>
        <p:spPr>
          <a:xfrm>
            <a:off x="504825" y="1825625"/>
            <a:ext cx="1118235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a:extLst>
              <a:ext uri="{FF2B5EF4-FFF2-40B4-BE49-F238E27FC236}">
                <a16:creationId xmlns:a16="http://schemas.microsoft.com/office/drawing/2014/main" id="{50C0B737-5E1C-4689-972B-798DC4282FF0}"/>
              </a:ext>
            </a:extLst>
          </p:cNvPr>
          <p:cNvSpPr>
            <a:spLocks noGrp="1"/>
          </p:cNvSpPr>
          <p:nvPr>
            <p:ph type="dt" sz="half" idx="2"/>
          </p:nvPr>
        </p:nvSpPr>
        <p:spPr>
          <a:xfrm>
            <a:off x="7331428" y="6355549"/>
            <a:ext cx="25336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6AA65E1-DB82-40CA-A1D3-A69BC475BA6E}" type="datetimeFigureOut">
              <a:rPr lang="fi-FI" smtClean="0"/>
              <a:pPr/>
              <a:t>9.12.2025</a:t>
            </a:fld>
            <a:endParaRPr lang="fi-FI"/>
          </a:p>
        </p:txBody>
      </p:sp>
      <p:sp>
        <p:nvSpPr>
          <p:cNvPr id="5" name="Footer Placeholder 4">
            <a:extLst>
              <a:ext uri="{FF2B5EF4-FFF2-40B4-BE49-F238E27FC236}">
                <a16:creationId xmlns:a16="http://schemas.microsoft.com/office/drawing/2014/main" id="{1255B1EA-A315-434C-A852-7591FEA6C9BA}"/>
              </a:ext>
            </a:extLst>
          </p:cNvPr>
          <p:cNvSpPr>
            <a:spLocks noGrp="1"/>
          </p:cNvSpPr>
          <p:nvPr>
            <p:ph type="ftr" sz="quarter" idx="3"/>
          </p:nvPr>
        </p:nvSpPr>
        <p:spPr>
          <a:xfrm>
            <a:off x="2768953" y="635554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0AF0F770-DB2D-422D-B973-C476D754EF35}"/>
              </a:ext>
            </a:extLst>
          </p:cNvPr>
          <p:cNvSpPr>
            <a:spLocks noGrp="1"/>
          </p:cNvSpPr>
          <p:nvPr>
            <p:ph type="sldNum" sz="quarter" idx="4"/>
          </p:nvPr>
        </p:nvSpPr>
        <p:spPr>
          <a:xfrm>
            <a:off x="10093678" y="6355549"/>
            <a:ext cx="15906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EB0C6-1A45-4C71-BA82-57E64F836A39}" type="slidenum">
              <a:rPr lang="fi-FI" smtClean="0"/>
              <a:t>‹#›</a:t>
            </a:fld>
            <a:endParaRPr lang="fi-FI"/>
          </a:p>
        </p:txBody>
      </p:sp>
      <p:pic>
        <p:nvPicPr>
          <p:cNvPr id="9" name="Picture 8">
            <a:extLst>
              <a:ext uri="{FF2B5EF4-FFF2-40B4-BE49-F238E27FC236}">
                <a16:creationId xmlns:a16="http://schemas.microsoft.com/office/drawing/2014/main" id="{E74ACF3F-8258-4B2F-B1AC-C6BB07A5E398}"/>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04826" y="6350964"/>
            <a:ext cx="762001" cy="324473"/>
          </a:xfrm>
          <a:prstGeom prst="rect">
            <a:avLst/>
          </a:prstGeom>
        </p:spPr>
      </p:pic>
    </p:spTree>
    <p:extLst>
      <p:ext uri="{BB962C8B-B14F-4D97-AF65-F5344CB8AC3E}">
        <p14:creationId xmlns:p14="http://schemas.microsoft.com/office/powerpoint/2010/main" val="388243864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Tx/>
        <a:buFont typeface="Wingdings" panose="05000000000000000000" pitchFamily="2" charset="2"/>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Tx/>
        <a:buFont typeface="Wingdings" panose="05000000000000000000"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Tx/>
        <a:buFont typeface="Wingdings" panose="05000000000000000000" pitchFamily="2" charset="2"/>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Tx/>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Tx/>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179B77-01E8-4551-8537-64358CBB8C7F}"/>
              </a:ext>
            </a:extLst>
          </p:cNvPr>
          <p:cNvSpPr>
            <a:spLocks noGrp="1"/>
          </p:cNvSpPr>
          <p:nvPr>
            <p:ph type="title"/>
          </p:nvPr>
        </p:nvSpPr>
        <p:spPr>
          <a:xfrm>
            <a:off x="504825" y="365125"/>
            <a:ext cx="11201399" cy="1325563"/>
          </a:xfrm>
          <a:prstGeom prst="rect">
            <a:avLst/>
          </a:prstGeom>
        </p:spPr>
        <p:txBody>
          <a:bodyPr vert="horz" lIns="91440" tIns="45720" rIns="91440" bIns="45720" rtlCol="0" anchor="ctr">
            <a:normAutofit/>
          </a:bodyPr>
          <a:lstStyle/>
          <a:p>
            <a:r>
              <a:rPr lang="fi-FI"/>
              <a:t>Muokkaa </a:t>
            </a:r>
            <a:r>
              <a:rPr lang="fi-FI" err="1"/>
              <a:t>perustyyl</a:t>
            </a:r>
            <a:r>
              <a:rPr lang="fi-FI"/>
              <a:t>. </a:t>
            </a:r>
            <a:r>
              <a:rPr lang="fi-FI" err="1"/>
              <a:t>napsautt</a:t>
            </a:r>
            <a:r>
              <a:rPr lang="fi-FI"/>
              <a:t>.</a:t>
            </a:r>
          </a:p>
        </p:txBody>
      </p:sp>
      <p:sp>
        <p:nvSpPr>
          <p:cNvPr id="3" name="Text Placeholder 2">
            <a:extLst>
              <a:ext uri="{FF2B5EF4-FFF2-40B4-BE49-F238E27FC236}">
                <a16:creationId xmlns:a16="http://schemas.microsoft.com/office/drawing/2014/main" id="{4697B3C2-2514-49B1-8E70-2C895FDC96A9}"/>
              </a:ext>
            </a:extLst>
          </p:cNvPr>
          <p:cNvSpPr>
            <a:spLocks noGrp="1"/>
          </p:cNvSpPr>
          <p:nvPr>
            <p:ph type="body" idx="1"/>
          </p:nvPr>
        </p:nvSpPr>
        <p:spPr>
          <a:xfrm>
            <a:off x="504825" y="1825625"/>
            <a:ext cx="111823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50C0B737-5E1C-4689-972B-798DC4282FF0}"/>
              </a:ext>
            </a:extLst>
          </p:cNvPr>
          <p:cNvSpPr>
            <a:spLocks noGrp="1"/>
          </p:cNvSpPr>
          <p:nvPr>
            <p:ph type="dt" sz="half" idx="2"/>
          </p:nvPr>
        </p:nvSpPr>
        <p:spPr>
          <a:xfrm>
            <a:off x="7331428" y="6355548"/>
            <a:ext cx="25336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876A42FC-A18F-4B12-BBF7-10FF510B3FF7}" type="datetimeFigureOut">
              <a:rPr lang="en-US" smtClean="0"/>
              <a:t>12/9/2025</a:t>
            </a:fld>
            <a:endParaRPr lang="en-US"/>
          </a:p>
        </p:txBody>
      </p:sp>
      <p:sp>
        <p:nvSpPr>
          <p:cNvPr id="5" name="Footer Placeholder 4">
            <a:extLst>
              <a:ext uri="{FF2B5EF4-FFF2-40B4-BE49-F238E27FC236}">
                <a16:creationId xmlns:a16="http://schemas.microsoft.com/office/drawing/2014/main" id="{1255B1EA-A315-434C-A852-7591FEA6C9BA}"/>
              </a:ext>
            </a:extLst>
          </p:cNvPr>
          <p:cNvSpPr>
            <a:spLocks noGrp="1"/>
          </p:cNvSpPr>
          <p:nvPr>
            <p:ph type="ftr" sz="quarter" idx="3"/>
          </p:nvPr>
        </p:nvSpPr>
        <p:spPr>
          <a:xfrm>
            <a:off x="2768953" y="635554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0F770-DB2D-422D-B973-C476D754EF35}"/>
              </a:ext>
            </a:extLst>
          </p:cNvPr>
          <p:cNvSpPr>
            <a:spLocks noGrp="1"/>
          </p:cNvSpPr>
          <p:nvPr>
            <p:ph type="sldNum" sz="quarter" idx="4"/>
          </p:nvPr>
        </p:nvSpPr>
        <p:spPr>
          <a:xfrm>
            <a:off x="10093677" y="6355548"/>
            <a:ext cx="15906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81371-CDD9-4BD9-ACDF-B4078B293C9B}" type="slidenum">
              <a:rPr lang="en-US" smtClean="0"/>
              <a:t>‹#›</a:t>
            </a:fld>
            <a:endParaRPr lang="en-US"/>
          </a:p>
        </p:txBody>
      </p:sp>
      <p:pic>
        <p:nvPicPr>
          <p:cNvPr id="7" name="Picture 6"/>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521219" y="6353740"/>
            <a:ext cx="743850" cy="314401"/>
          </a:xfrm>
          <a:prstGeom prst="rect">
            <a:avLst/>
          </a:prstGeom>
        </p:spPr>
      </p:pic>
    </p:spTree>
    <p:extLst>
      <p:ext uri="{BB962C8B-B14F-4D97-AF65-F5344CB8AC3E}">
        <p14:creationId xmlns:p14="http://schemas.microsoft.com/office/powerpoint/2010/main" val="146650462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Tx/>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Tx/>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Tx/>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Tx/>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410" y="495610"/>
            <a:ext cx="10696079" cy="1077093"/>
          </a:xfrm>
          <a:prstGeom prst="rect">
            <a:avLst/>
          </a:prstGeom>
        </p:spPr>
        <p:txBody>
          <a:bodyPr vert="horz" lIns="91440" tIns="45720" rIns="91440" bIns="45720" rtlCol="0" anchor="t">
            <a:noAutofit/>
          </a:bodyPr>
          <a:lstStyle/>
          <a:p>
            <a:r>
              <a:rPr lang="fi-FI" noProof="0" dirty="0"/>
              <a:t>Muokkaa </a:t>
            </a:r>
            <a:r>
              <a:rPr lang="fi-FI" noProof="0" dirty="0" err="1"/>
              <a:t>perustyyl</a:t>
            </a:r>
            <a:r>
              <a:rPr lang="fi-FI" noProof="0" dirty="0"/>
              <a:t>. </a:t>
            </a:r>
            <a:r>
              <a:rPr lang="fi-FI" noProof="0" dirty="0" err="1"/>
              <a:t>napsautt</a:t>
            </a:r>
            <a:r>
              <a:rPr lang="fi-FI" noProof="0" dirty="0"/>
              <a:t>.</a:t>
            </a:r>
          </a:p>
        </p:txBody>
      </p:sp>
      <p:sp>
        <p:nvSpPr>
          <p:cNvPr id="3" name="Text Placeholder 2"/>
          <p:cNvSpPr>
            <a:spLocks noGrp="1"/>
          </p:cNvSpPr>
          <p:nvPr>
            <p:ph type="body" idx="1"/>
          </p:nvPr>
        </p:nvSpPr>
        <p:spPr>
          <a:xfrm>
            <a:off x="512499" y="1633094"/>
            <a:ext cx="10696077" cy="4535785"/>
          </a:xfrm>
          <a:prstGeom prst="rect">
            <a:avLst/>
          </a:prstGeom>
        </p:spPr>
        <p:txBody>
          <a:bodyPr vert="horz" lIns="91440" tIns="45720" rIns="91440" bIns="45720" rtlCol="0">
            <a:noAutofit/>
          </a:bodyPr>
          <a:lstStyle/>
          <a:p>
            <a:pPr lvl="0"/>
            <a:r>
              <a:rPr lang="fi-FI" noProof="0" dirty="0"/>
              <a:t>Muokkaa tekstin perustyylejä</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a:p>
            <a:pPr lvl="5"/>
            <a:r>
              <a:rPr lang="fi-FI" noProof="0" dirty="0"/>
              <a:t>kuudes taso</a:t>
            </a:r>
          </a:p>
          <a:p>
            <a:pPr lvl="6"/>
            <a:r>
              <a:rPr lang="fi-FI" noProof="0" dirty="0"/>
              <a:t>seitsemäs taso</a:t>
            </a:r>
          </a:p>
          <a:p>
            <a:pPr lvl="7"/>
            <a:r>
              <a:rPr lang="fi-FI" noProof="0" dirty="0"/>
              <a:t>kahdeksas taso</a:t>
            </a:r>
          </a:p>
          <a:p>
            <a:pPr lvl="8"/>
            <a:r>
              <a:rPr lang="fi-FI" noProof="0" dirty="0"/>
              <a:t>yhdeksäs taso</a:t>
            </a:r>
          </a:p>
        </p:txBody>
      </p:sp>
      <p:sp>
        <p:nvSpPr>
          <p:cNvPr id="5" name="Footer Placeholder 4"/>
          <p:cNvSpPr>
            <a:spLocks noGrp="1"/>
          </p:cNvSpPr>
          <p:nvPr>
            <p:ph type="ftr" sz="quarter" idx="3"/>
          </p:nvPr>
        </p:nvSpPr>
        <p:spPr>
          <a:xfrm>
            <a:off x="514759" y="6356352"/>
            <a:ext cx="2400000" cy="314177"/>
          </a:xfrm>
          <a:prstGeom prst="rect">
            <a:avLst/>
          </a:prstGeom>
        </p:spPr>
        <p:txBody>
          <a:bodyPr vert="horz" lIns="91440" tIns="45720" rIns="91440" bIns="45720" rtlCol="0" anchor="ctr"/>
          <a:lstStyle>
            <a:lvl1pPr algn="l">
              <a:defRPr sz="1067" spc="-13" baseline="0">
                <a:solidFill>
                  <a:schemeClr val="tx1"/>
                </a:solidFill>
                <a:latin typeface="OP Chevin Pro Light" panose="020F0303030000060003" pitchFamily="34" charset="0"/>
              </a:defRPr>
            </a:lvl1pPr>
          </a:lstStyle>
          <a:p>
            <a:r>
              <a:rPr lang="fi-FI" noProof="0"/>
              <a:t>© OP Pohjola / OP-Konfidentiell</a:t>
            </a:r>
          </a:p>
        </p:txBody>
      </p:sp>
      <p:sp>
        <p:nvSpPr>
          <p:cNvPr id="6" name="Slide Number Placeholder 5"/>
          <p:cNvSpPr>
            <a:spLocks noGrp="1"/>
          </p:cNvSpPr>
          <p:nvPr>
            <p:ph type="sldNum" sz="quarter" idx="4"/>
          </p:nvPr>
        </p:nvSpPr>
        <p:spPr>
          <a:xfrm>
            <a:off x="11667067" y="1"/>
            <a:ext cx="524933" cy="317500"/>
          </a:xfrm>
          <a:prstGeom prst="rect">
            <a:avLst/>
          </a:prstGeom>
        </p:spPr>
        <p:txBody>
          <a:bodyPr vert="horz" lIns="91440" tIns="45720" rIns="91440" bIns="45720" rtlCol="0" anchor="ctr"/>
          <a:lstStyle>
            <a:lvl1pPr algn="r">
              <a:defRPr sz="1200">
                <a:solidFill>
                  <a:schemeClr val="tx1"/>
                </a:solidFill>
                <a:latin typeface="OP Chevin Pro Light" panose="020F0303030000060003" pitchFamily="34" charset="0"/>
              </a:defRPr>
            </a:lvl1pPr>
          </a:lstStyle>
          <a:p>
            <a:fld id="{2CFBC310-412D-4841-958B-3949C676B8F0}" type="slidenum">
              <a:rPr lang="fi-FI" noProof="0" smtClean="0"/>
              <a:pPr/>
              <a:t>‹#›</a:t>
            </a:fld>
            <a:endParaRPr lang="fi-FI" noProof="0"/>
          </a:p>
        </p:txBody>
      </p:sp>
      <p:sp>
        <p:nvSpPr>
          <p:cNvPr id="4" name="Date Placeholder 3"/>
          <p:cNvSpPr>
            <a:spLocks noGrp="1"/>
          </p:cNvSpPr>
          <p:nvPr>
            <p:ph type="dt" sz="half" idx="2"/>
          </p:nvPr>
        </p:nvSpPr>
        <p:spPr>
          <a:xfrm>
            <a:off x="10386484" y="6356352"/>
            <a:ext cx="990600" cy="314177"/>
          </a:xfrm>
          <a:prstGeom prst="rect">
            <a:avLst/>
          </a:prstGeom>
        </p:spPr>
        <p:txBody>
          <a:bodyPr vert="horz" lIns="91440" tIns="45720" rIns="91440" bIns="45720" rtlCol="0" anchor="ctr"/>
          <a:lstStyle>
            <a:lvl1pPr algn="l">
              <a:defRPr sz="1067" spc="-67" baseline="0">
                <a:solidFill>
                  <a:schemeClr val="tx1"/>
                </a:solidFill>
                <a:latin typeface="OP Chevin Pro Light" panose="020F0303030000060003" pitchFamily="34" charset="0"/>
              </a:defRPr>
            </a:lvl1pPr>
          </a:lstStyle>
          <a:p>
            <a:fld id="{FD81B06C-550B-8743-AEC0-7076462E4A91}" type="datetime1">
              <a:rPr lang="fi-FI" noProof="0" smtClean="0"/>
              <a:t>9.12.2025</a:t>
            </a:fld>
            <a:endParaRPr lang="fi-FI" noProof="0" dirty="0"/>
          </a:p>
        </p:txBody>
      </p:sp>
      <p:pic>
        <p:nvPicPr>
          <p:cNvPr id="19" name="Kuva 18">
            <a:extLst>
              <a:ext uri="{FF2B5EF4-FFF2-40B4-BE49-F238E27FC236}">
                <a16:creationId xmlns:a16="http://schemas.microsoft.com/office/drawing/2014/main" id="{D0675F6C-EC72-D548-819A-212FCF24DA99}"/>
              </a:ext>
              <a:ext uri="{C183D7F6-B498-43B3-948B-1728B52AA6E4}">
                <adec:decorative xmlns:adec="http://schemas.microsoft.com/office/drawing/2017/decorative" val="1"/>
              </a:ext>
            </a:extLst>
          </p:cNvPr>
          <p:cNvPicPr>
            <a:picLocks noChangeAspect="1"/>
          </p:cNvPicPr>
          <p:nvPr userDrawn="1"/>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rcRect/>
          <a:stretch/>
        </p:blipFill>
        <p:spPr>
          <a:xfrm>
            <a:off x="11641972" y="6317327"/>
            <a:ext cx="366101" cy="366101"/>
          </a:xfrm>
          <a:prstGeom prst="rect">
            <a:avLst/>
          </a:prstGeom>
        </p:spPr>
      </p:pic>
    </p:spTree>
    <p:extLst>
      <p:ext uri="{BB962C8B-B14F-4D97-AF65-F5344CB8AC3E}">
        <p14:creationId xmlns:p14="http://schemas.microsoft.com/office/powerpoint/2010/main" val="4163357764"/>
      </p:ext>
    </p:extLst>
  </p:cSld>
  <p:clrMap bg1="lt1" tx1="dk1" bg2="lt2" tx2="dk2" accent1="accent1" accent2="accent2" accent3="accent3" accent4="accent4" accent5="accent5" accent6="accent6" hlink="hlink" folHlink="folHlink"/>
  <p:sldLayoutIdLst>
    <p:sldLayoutId id="2147483924" r:id="rId1"/>
    <p:sldLayoutId id="2147483990" r:id="rId2"/>
    <p:sldLayoutId id="2147483923" r:id="rId3"/>
    <p:sldLayoutId id="2147483991" r:id="rId4"/>
    <p:sldLayoutId id="2147483971" r:id="rId5"/>
    <p:sldLayoutId id="2147483972" r:id="rId6"/>
    <p:sldLayoutId id="2147483992" r:id="rId7"/>
    <p:sldLayoutId id="2147483984" r:id="rId8"/>
    <p:sldLayoutId id="2147483982" r:id="rId9"/>
    <p:sldLayoutId id="2147483983" r:id="rId10"/>
    <p:sldLayoutId id="2147483922" r:id="rId11"/>
    <p:sldLayoutId id="2147483909" r:id="rId12"/>
    <p:sldLayoutId id="2147483910" r:id="rId13"/>
    <p:sldLayoutId id="2147483911" r:id="rId14"/>
    <p:sldLayoutId id="2147483907" r:id="rId15"/>
    <p:sldLayoutId id="2147483974" r:id="rId16"/>
    <p:sldLayoutId id="2147483975" r:id="rId17"/>
    <p:sldLayoutId id="2147483914" r:id="rId18"/>
    <p:sldLayoutId id="2147483925" r:id="rId19"/>
    <p:sldLayoutId id="2147483951" r:id="rId20"/>
    <p:sldLayoutId id="2147483928" r:id="rId21"/>
    <p:sldLayoutId id="2147483886" r:id="rId22"/>
    <p:sldLayoutId id="2147483967" r:id="rId23"/>
    <p:sldLayoutId id="2147483954" r:id="rId24"/>
    <p:sldLayoutId id="2147483955" r:id="rId25"/>
    <p:sldLayoutId id="2147483887" r:id="rId26"/>
    <p:sldLayoutId id="2147483888" r:id="rId27"/>
    <p:sldLayoutId id="2147483884" r:id="rId28"/>
    <p:sldLayoutId id="2147483885" r:id="rId29"/>
    <p:sldLayoutId id="2147483968" r:id="rId30"/>
    <p:sldLayoutId id="2147483929" r:id="rId31"/>
    <p:sldLayoutId id="2147483932" r:id="rId32"/>
    <p:sldLayoutId id="2147483934" r:id="rId33"/>
    <p:sldLayoutId id="2147483931" r:id="rId34"/>
    <p:sldLayoutId id="2147483935" r:id="rId35"/>
    <p:sldLayoutId id="2147483936" r:id="rId36"/>
    <p:sldLayoutId id="2147483937" r:id="rId37"/>
    <p:sldLayoutId id="2147483930" r:id="rId38"/>
    <p:sldLayoutId id="2147483938" r:id="rId39"/>
    <p:sldLayoutId id="2147483939" r:id="rId40"/>
    <p:sldLayoutId id="2147483940" r:id="rId41"/>
    <p:sldLayoutId id="2147483941" r:id="rId42"/>
    <p:sldLayoutId id="2147483942" r:id="rId43"/>
    <p:sldLayoutId id="2147483943" r:id="rId44"/>
    <p:sldLayoutId id="2147483946" r:id="rId45"/>
    <p:sldLayoutId id="2147483947" r:id="rId46"/>
    <p:sldLayoutId id="2147483944" r:id="rId47"/>
    <p:sldLayoutId id="2147483945" r:id="rId48"/>
    <p:sldLayoutId id="2147483973" r:id="rId49"/>
    <p:sldLayoutId id="2147483953" r:id="rId50"/>
    <p:sldLayoutId id="2147483889" r:id="rId51"/>
    <p:sldLayoutId id="2147483890" r:id="rId52"/>
    <p:sldLayoutId id="2147483891" r:id="rId53"/>
    <p:sldLayoutId id="2147483892" r:id="rId54"/>
    <p:sldLayoutId id="2147483893" r:id="rId55"/>
    <p:sldLayoutId id="2147483894" r:id="rId56"/>
    <p:sldLayoutId id="2147483895" r:id="rId57"/>
    <p:sldLayoutId id="2147483896" r:id="rId58"/>
    <p:sldLayoutId id="2147483897" r:id="rId59"/>
    <p:sldLayoutId id="2147483898" r:id="rId60"/>
    <p:sldLayoutId id="2147483899" r:id="rId61"/>
    <p:sldLayoutId id="2147483900" r:id="rId62"/>
    <p:sldLayoutId id="2147483901" r:id="rId63"/>
    <p:sldLayoutId id="2147483902" r:id="rId64"/>
    <p:sldLayoutId id="2147483903" r:id="rId65"/>
    <p:sldLayoutId id="2147483904" r:id="rId66"/>
    <p:sldLayoutId id="2147483905" r:id="rId67"/>
    <p:sldLayoutId id="2147483912" r:id="rId68"/>
    <p:sldLayoutId id="2147483976" r:id="rId69"/>
    <p:sldLayoutId id="2147483993" r:id="rId70"/>
    <p:sldLayoutId id="2147483996" r:id="rId71"/>
    <p:sldLayoutId id="2147483997" r:id="rId72"/>
    <p:sldLayoutId id="2147484070" r:id="rId73"/>
    <p:sldLayoutId id="2147484071" r:id="rId74"/>
    <p:sldLayoutId id="2147484072" r:id="rId75"/>
  </p:sldLayoutIdLst>
  <p:hf sldNum="0" hdr="0" dt="0"/>
  <p:txStyles>
    <p:titleStyle>
      <a:lvl1pPr algn="l" defTabSz="685800" rtl="0" eaLnBrk="1" latinLnBrk="0" hangingPunct="1">
        <a:lnSpc>
          <a:spcPct val="90000"/>
        </a:lnSpc>
        <a:spcBef>
          <a:spcPct val="0"/>
        </a:spcBef>
        <a:buNone/>
        <a:defRPr sz="2800" kern="1200" spc="-50" baseline="0">
          <a:solidFill>
            <a:schemeClr val="tx1"/>
          </a:solidFill>
          <a:latin typeface="OP Chevin Pro Light" panose="020F0303030000060003" pitchFamily="34" charset="0"/>
          <a:ea typeface="+mj-ea"/>
          <a:cs typeface="+mj-cs"/>
        </a:defRPr>
      </a:lvl1pPr>
    </p:titleStyle>
    <p:bodyStyle>
      <a:lvl1pPr marL="177800" indent="-177800" algn="l" defTabSz="685800" rtl="0" eaLnBrk="1" latinLnBrk="0" hangingPunct="1">
        <a:lnSpc>
          <a:spcPct val="90000"/>
        </a:lnSpc>
        <a:spcBef>
          <a:spcPts val="750"/>
        </a:spcBef>
        <a:buClr>
          <a:schemeClr val="accent1"/>
        </a:buClr>
        <a:buFontTx/>
        <a:buBlip>
          <a:blip r:embed="rId79">
            <a:extLst>
              <a:ext uri="{96DAC541-7B7A-43D3-8B79-37D633B846F1}">
                <asvg:svgBlip xmlns:asvg="http://schemas.microsoft.com/office/drawing/2016/SVG/main" r:embed="rId80"/>
              </a:ext>
            </a:extLst>
          </a:blip>
        </a:buBlip>
        <a:tabLst/>
        <a:defRPr sz="1800" kern="1200" spc="-20" baseline="0">
          <a:solidFill>
            <a:schemeClr val="tx1"/>
          </a:solidFill>
          <a:latin typeface="OP Chevin Pro Light" panose="020F0303030000060003" pitchFamily="34" charset="0"/>
          <a:ea typeface="+mn-ea"/>
          <a:cs typeface="+mn-cs"/>
        </a:defRPr>
      </a:lvl1pPr>
      <a:lvl2pPr marL="360000" indent="-176213"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2pPr>
      <a:lvl3pPr marL="540000" indent="-17462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3pPr>
      <a:lvl4pPr marL="720000" indent="-1714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4pPr>
      <a:lvl5pPr marL="900000" indent="-16668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5pPr>
      <a:lvl6pPr marL="108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6pPr>
      <a:lvl7pPr marL="1260000" indent="-168275"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7pPr>
      <a:lvl8pPr marL="1440000" indent="-158750"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8pPr>
      <a:lvl9pPr marL="1620000" indent="-160338" algn="l" defTabSz="685800" rtl="0" eaLnBrk="1" latinLnBrk="0" hangingPunct="1">
        <a:lnSpc>
          <a:spcPct val="90000"/>
        </a:lnSpc>
        <a:spcBef>
          <a:spcPts val="375"/>
        </a:spcBef>
        <a:buClr>
          <a:schemeClr val="accent1"/>
        </a:buClr>
        <a:buFontTx/>
        <a:buBlip>
          <a:blip r:embed="rId81">
            <a:extLst>
              <a:ext uri="{96DAC541-7B7A-43D3-8B79-37D633B846F1}">
                <asvg:svgBlip xmlns:asvg="http://schemas.microsoft.com/office/drawing/2016/SVG/main" r:embed="rId82"/>
              </a:ext>
            </a:extLst>
          </a:blip>
        </a:buBlip>
        <a:tabLst/>
        <a:defRPr sz="1600" kern="1200" spc="-20" baseline="0">
          <a:solidFill>
            <a:schemeClr val="tx1"/>
          </a:solidFill>
          <a:latin typeface="OP Chevin Pro Light" panose="020F0303030000060003"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4" userDrawn="1">
          <p15:clr>
            <a:srgbClr val="F26B43"/>
          </p15:clr>
        </p15:guide>
        <p15:guide id="2" pos="7167" userDrawn="1">
          <p15:clr>
            <a:srgbClr val="F26B43"/>
          </p15:clr>
        </p15:guide>
        <p15:guide id="3" pos="332" userDrawn="1">
          <p15:clr>
            <a:srgbClr val="F26B43"/>
          </p15:clr>
        </p15:guide>
        <p15:guide id="4" orient="horz" pos="327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89.emf"/></Relationships>
</file>

<file path=ppt/slides/_rels/slide1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91.emf"/></Relationships>
</file>

<file path=ppt/slides/_rels/slide1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52.xml"/><Relationship Id="rId6" Type="http://schemas.openxmlformats.org/officeDocument/2006/relationships/image" Target="../media/image95.png"/><Relationship Id="rId5" Type="http://schemas.openxmlformats.org/officeDocument/2006/relationships/image" Target="../media/image9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xml"/><Relationship Id="rId1" Type="http://schemas.openxmlformats.org/officeDocument/2006/relationships/slideLayout" Target="../slideLayouts/slideLayout52.xml"/><Relationship Id="rId4" Type="http://schemas.openxmlformats.org/officeDocument/2006/relationships/image" Target="../media/image9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file:///\\win.lut.fi\shares\LUT-LAB%20Projects\LAB-TKI-LIITO\454994110Y%20EK-inno_Innovaatioden%20pullonkaulat\Viestint&#228;\EKINNO%20TKI%20Esittely_yksi%20sivu.pptx" TargetMode="External"/><Relationship Id="rId1" Type="http://schemas.openxmlformats.org/officeDocument/2006/relationships/slideLayout" Target="../slideLayouts/slideLayout9.xml"/><Relationship Id="rId5" Type="http://schemas.openxmlformats.org/officeDocument/2006/relationships/image" Target="../media/image83.png"/><Relationship Id="rId4" Type="http://schemas.openxmlformats.org/officeDocument/2006/relationships/image" Target="../media/image82.png"/></Relationships>
</file>

<file path=ppt/slides/_rels/slide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5.jpg"/><Relationship Id="rId1" Type="http://schemas.openxmlformats.org/officeDocument/2006/relationships/slideLayout" Target="../slideLayouts/slideLayout104.xml"/></Relationships>
</file>

<file path=ppt/slides/_rels/slide24.xml.rels><?xml version="1.0" encoding="UTF-8" standalone="yes"?>
<Relationships xmlns="http://schemas.openxmlformats.org/package/2006/relationships"><Relationship Id="rId3" Type="http://schemas.openxmlformats.org/officeDocument/2006/relationships/hyperlink" Target="https://www.businessfinland.fi/palvelut/ohjelmat-ja-ekosysteemit/ohjelmat/" TargetMode="External"/><Relationship Id="rId2" Type="http://schemas.openxmlformats.org/officeDocument/2006/relationships/hyperlink" Target="https://www.businessfinland.fi/ajankohtaista/tapahtumat/" TargetMode="External"/><Relationship Id="rId1" Type="http://schemas.openxmlformats.org/officeDocument/2006/relationships/slideLayout" Target="../slideLayouts/slideLayout9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hyperlink" Target="https://www.businessfinland.fi/palvelut/ohjelmat-ja-ekosysteemit/ekosysteemit/veturiekosysteemit/"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2" Type="http://schemas.openxmlformats.org/officeDocument/2006/relationships/hyperlink" Target="mailto:satu.penttinen@businessfinland.fi" TargetMode="External"/><Relationship Id="rId1" Type="http://schemas.openxmlformats.org/officeDocument/2006/relationships/slideLayout" Target="../slideLayouts/slideLayout118.xml"/></Relationships>
</file>

<file path=ppt/slides/_rels/slide2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66.xml"/></Relationships>
</file>

<file path=ppt/slides/_rels/slide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41.xml"/><Relationship Id="rId5" Type="http://schemas.openxmlformats.org/officeDocument/2006/relationships/image" Target="../media/image114.png"/><Relationship Id="rId4" Type="http://schemas.openxmlformats.org/officeDocument/2006/relationships/image" Target="../media/image113.png"/></Relationships>
</file>

<file path=ppt/slides/_rels/slide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5.xml"/><Relationship Id="rId1" Type="http://schemas.openxmlformats.org/officeDocument/2006/relationships/slideLayout" Target="../slideLayouts/slideLayout414.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91.xml"/><Relationship Id="rId5" Type="http://schemas.openxmlformats.org/officeDocument/2006/relationships/chart" Target="../charts/chart4.xml"/><Relationship Id="rId4" Type="http://schemas.openxmlformats.org/officeDocument/2006/relationships/chart" Target="../charts/char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40.xml"/></Relationships>
</file>

<file path=ppt/slides/_rels/slide3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95.xml"/></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xml"/><Relationship Id="rId1" Type="http://schemas.openxmlformats.org/officeDocument/2006/relationships/slideLayout" Target="../slideLayouts/slideLayout791.xml"/><Relationship Id="rId4" Type="http://schemas.openxmlformats.org/officeDocument/2006/relationships/image" Target="../media/image118.svg"/></Relationships>
</file>

<file path=ppt/slides/_rels/slide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7.xml"/><Relationship Id="rId1" Type="http://schemas.openxmlformats.org/officeDocument/2006/relationships/slideLayout" Target="../slideLayouts/slideLayout869.xml"/><Relationship Id="rId4" Type="http://schemas.openxmlformats.org/officeDocument/2006/relationships/image" Target="../media/image120.svg"/></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xml"/><Relationship Id="rId1" Type="http://schemas.openxmlformats.org/officeDocument/2006/relationships/slideLayout" Target="../slideLayouts/slideLayout944.xml"/><Relationship Id="rId4" Type="http://schemas.openxmlformats.org/officeDocument/2006/relationships/image" Target="../media/image122.svg"/></Relationships>
</file>

<file path=ppt/slides/_rels/slide3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9.xml"/><Relationship Id="rId1" Type="http://schemas.openxmlformats.org/officeDocument/2006/relationships/slideLayout" Target="../slideLayouts/slideLayout101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25.emf"/><Relationship Id="rId2" Type="http://schemas.openxmlformats.org/officeDocument/2006/relationships/slideLayout" Target="../slideLayouts/slideLayout1093.xml"/><Relationship Id="rId1" Type="http://schemas.openxmlformats.org/officeDocument/2006/relationships/tags" Target="../tags/tag1.xml"/><Relationship Id="rId6" Type="http://schemas.openxmlformats.org/officeDocument/2006/relationships/oleObject" Target="../embeddings/oleObject2.bin"/><Relationship Id="rId5" Type="http://schemas.openxmlformats.org/officeDocument/2006/relationships/image" Target="../media/image124.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126.tmp"/><Relationship Id="rId1" Type="http://schemas.openxmlformats.org/officeDocument/2006/relationships/slideLayout" Target="../slideLayouts/slideLayout1168.xml"/></Relationships>
</file>

<file path=ppt/slides/_rels/slide41.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hyperlink" Target="mailto:kaakkoissuomenyrityspalvelut.@op.fi" TargetMode="External"/><Relationship Id="rId1" Type="http://schemas.openxmlformats.org/officeDocument/2006/relationships/slideLayout" Target="../slideLayouts/slideLayout1232.xml"/><Relationship Id="rId4" Type="http://schemas.openxmlformats.org/officeDocument/2006/relationships/hyperlink" Target="mailto:Henni.seppala@op.fi"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21.xml"/><Relationship Id="rId1" Type="http://schemas.openxmlformats.org/officeDocument/2006/relationships/slideLayout" Target="../slideLayouts/slideLayout125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jpg"/><Relationship Id="rId1" Type="http://schemas.openxmlformats.org/officeDocument/2006/relationships/slideLayout" Target="../slideLayouts/slideLayout49.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49.xml"/><Relationship Id="rId5" Type="http://schemas.openxmlformats.org/officeDocument/2006/relationships/image" Target="../media/image142.png"/><Relationship Id="rId4" Type="http://schemas.openxmlformats.org/officeDocument/2006/relationships/image" Target="../media/image1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hyperlink" Target="http://www.finnvera.fi/" TargetMode="External"/><Relationship Id="rId2" Type="http://schemas.openxmlformats.org/officeDocument/2006/relationships/image" Target="../media/image129.jpg"/><Relationship Id="rId1" Type="http://schemas.openxmlformats.org/officeDocument/2006/relationships/slideLayout" Target="../slideLayouts/slideLayout49.xml"/><Relationship Id="rId6" Type="http://schemas.openxmlformats.org/officeDocument/2006/relationships/image" Target="../media/image146.png"/><Relationship Id="rId5" Type="http://schemas.openxmlformats.org/officeDocument/2006/relationships/image" Target="../media/image145.jpg"/><Relationship Id="rId4" Type="http://schemas.openxmlformats.org/officeDocument/2006/relationships/image" Target="../media/image144.png"/></Relationships>
</file>

<file path=ppt/slides/_rels/slide5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8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452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A223B-37F1-A2EE-848C-35AAEE751F6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08FE19-C9FA-E061-EDA6-7D6C31A31D55}"/>
              </a:ext>
            </a:extLst>
          </p:cNvPr>
          <p:cNvSpPr>
            <a:spLocks noGrp="1"/>
          </p:cNvSpPr>
          <p:nvPr>
            <p:ph type="title"/>
          </p:nvPr>
        </p:nvSpPr>
        <p:spPr>
          <a:xfrm>
            <a:off x="694531" y="349558"/>
            <a:ext cx="10802938" cy="1367261"/>
          </a:xfrm>
        </p:spPr>
        <p:txBody>
          <a:bodyPr/>
          <a:lstStyle/>
          <a:p>
            <a:r>
              <a:rPr lang="fi-FI" sz="1600">
                <a:latin typeface="Montserrat ExtraBold"/>
                <a:ea typeface="Verdana"/>
              </a:rPr>
              <a:t>Arviot haasteista kehitys- ja innovaatiotoiminnalle:</a:t>
            </a:r>
            <a:br>
              <a:rPr lang="fi-FI" sz="1600"/>
            </a:br>
            <a:r>
              <a:rPr lang="fi-FI" sz="1600">
                <a:latin typeface="Montserrat ExtraBold"/>
                <a:ea typeface="Verdana"/>
              </a:rPr>
              <a:t>Epävarmuus rahoituksen saatavuudesta ja ehdoista</a:t>
            </a:r>
            <a:br>
              <a:rPr lang="en-GB" sz="2000"/>
            </a:br>
            <a:br>
              <a:rPr lang="en-GB" sz="2000"/>
            </a:br>
            <a:r>
              <a:rPr lang="en-GB" sz="2400" b="0" u="sng" err="1">
                <a:latin typeface="Montserrat ExtraBold"/>
                <a:ea typeface="Verdana"/>
              </a:rPr>
              <a:t>Keskiarvot</a:t>
            </a:r>
            <a:r>
              <a:rPr lang="en-GB" sz="2400" b="0" u="sng">
                <a:latin typeface="Montserrat ExtraBold"/>
                <a:ea typeface="Verdana"/>
              </a:rPr>
              <a:t> </a:t>
            </a:r>
            <a:r>
              <a:rPr lang="en-GB" sz="2400" b="0" u="sng" err="1">
                <a:latin typeface="Montserrat ExtraBold"/>
                <a:ea typeface="Verdana"/>
              </a:rPr>
              <a:t>kehittämisen</a:t>
            </a:r>
            <a:r>
              <a:rPr lang="en-GB" sz="2400" b="0" u="sng">
                <a:latin typeface="Montserrat ExtraBold"/>
                <a:ea typeface="Verdana"/>
              </a:rPr>
              <a:t> </a:t>
            </a:r>
            <a:r>
              <a:rPr lang="en-GB" sz="2400" b="0" u="sng" err="1">
                <a:latin typeface="Montserrat ExtraBold"/>
                <a:ea typeface="Verdana"/>
              </a:rPr>
              <a:t>ja</a:t>
            </a:r>
            <a:r>
              <a:rPr lang="en-GB" sz="2400" b="0" u="sng">
                <a:latin typeface="Montserrat ExtraBold"/>
                <a:ea typeface="Verdana"/>
              </a:rPr>
              <a:t> </a:t>
            </a:r>
            <a:r>
              <a:rPr lang="en-GB" sz="2400" b="0" u="sng" err="1">
                <a:latin typeface="Montserrat ExtraBold"/>
                <a:ea typeface="Verdana"/>
              </a:rPr>
              <a:t>yhteistyön</a:t>
            </a:r>
            <a:r>
              <a:rPr lang="en-GB" sz="2400" b="0" u="sng">
                <a:latin typeface="Montserrat ExtraBold"/>
                <a:ea typeface="Verdana"/>
              </a:rPr>
              <a:t> </a:t>
            </a:r>
            <a:r>
              <a:rPr lang="en-GB" sz="2400" b="0" u="sng" err="1">
                <a:latin typeface="Montserrat ExtraBold"/>
                <a:ea typeface="Verdana"/>
              </a:rPr>
              <a:t>mukaan</a:t>
            </a:r>
            <a:br>
              <a:rPr lang="en-GB" sz="2000" u="sng"/>
            </a:br>
            <a:br>
              <a:rPr lang="en-GB" sz="2000"/>
            </a:br>
            <a:endParaRPr lang="fi-FI" sz="1600"/>
          </a:p>
        </p:txBody>
      </p:sp>
      <p:pic>
        <p:nvPicPr>
          <p:cNvPr id="4" name="Picture 3">
            <a:extLst>
              <a:ext uri="{FF2B5EF4-FFF2-40B4-BE49-F238E27FC236}">
                <a16:creationId xmlns:a16="http://schemas.microsoft.com/office/drawing/2014/main" id="{1A93BE88-483E-A7CE-0AC8-AE52A6CB72EE}"/>
              </a:ext>
            </a:extLst>
          </p:cNvPr>
          <p:cNvPicPr>
            <a:picLocks noChangeAspect="1"/>
          </p:cNvPicPr>
          <p:nvPr/>
        </p:nvPicPr>
        <p:blipFill>
          <a:blip r:embed="rId3"/>
          <a:stretch>
            <a:fillRect/>
          </a:stretch>
        </p:blipFill>
        <p:spPr>
          <a:xfrm>
            <a:off x="336854" y="1701000"/>
            <a:ext cx="5759146" cy="3456000"/>
          </a:xfrm>
          <a:prstGeom prst="rect">
            <a:avLst/>
          </a:prstGeom>
        </p:spPr>
      </p:pic>
      <p:pic>
        <p:nvPicPr>
          <p:cNvPr id="5" name="Picture 4">
            <a:extLst>
              <a:ext uri="{FF2B5EF4-FFF2-40B4-BE49-F238E27FC236}">
                <a16:creationId xmlns:a16="http://schemas.microsoft.com/office/drawing/2014/main" id="{5A79D923-B30D-1C78-7D85-B80E8228ED6F}"/>
              </a:ext>
            </a:extLst>
          </p:cNvPr>
          <p:cNvPicPr>
            <a:picLocks noChangeAspect="1"/>
          </p:cNvPicPr>
          <p:nvPr/>
        </p:nvPicPr>
        <p:blipFill>
          <a:blip r:embed="rId4"/>
          <a:stretch>
            <a:fillRect/>
          </a:stretch>
        </p:blipFill>
        <p:spPr>
          <a:xfrm>
            <a:off x="6096000" y="1701000"/>
            <a:ext cx="5759145" cy="3456000"/>
          </a:xfrm>
          <a:prstGeom prst="rect">
            <a:avLst/>
          </a:prstGeom>
        </p:spPr>
      </p:pic>
    </p:spTree>
    <p:extLst>
      <p:ext uri="{BB962C8B-B14F-4D97-AF65-F5344CB8AC3E}">
        <p14:creationId xmlns:p14="http://schemas.microsoft.com/office/powerpoint/2010/main" val="2131447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427DA-81C6-1D18-6FF7-33E9BEF512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105160-D582-672B-6C1A-888237988210}"/>
              </a:ext>
            </a:extLst>
          </p:cNvPr>
          <p:cNvSpPr>
            <a:spLocks noGrp="1"/>
          </p:cNvSpPr>
          <p:nvPr>
            <p:ph type="title"/>
          </p:nvPr>
        </p:nvSpPr>
        <p:spPr>
          <a:xfrm>
            <a:off x="694531" y="349266"/>
            <a:ext cx="10802938" cy="838095"/>
          </a:xfrm>
        </p:spPr>
        <p:txBody>
          <a:bodyPr/>
          <a:lstStyle/>
          <a:p>
            <a:r>
              <a:rPr lang="fi-FI" sz="1600" b="0">
                <a:latin typeface="Montserrat ExtraBold"/>
                <a:ea typeface="Verdana"/>
              </a:rPr>
              <a:t>Arviot haasteista kehitys- ja innovaatiotoiminnalle:</a:t>
            </a:r>
            <a:br>
              <a:rPr lang="fi-FI" sz="1600" b="0"/>
            </a:br>
            <a:r>
              <a:rPr lang="fi-FI" sz="1600" b="0">
                <a:latin typeface="Montserrat ExtraBold"/>
                <a:ea typeface="Verdana"/>
              </a:rPr>
              <a:t>Epävarmuus rahoituksen saatavuudesta ja ehdoista</a:t>
            </a:r>
            <a:br>
              <a:rPr lang="fi-FI" sz="1600"/>
            </a:br>
            <a:br>
              <a:rPr lang="fi-FI" sz="2000"/>
            </a:br>
            <a:r>
              <a:rPr lang="fi-FI" sz="2400" u="sng">
                <a:latin typeface="Montserrat ExtraBold"/>
                <a:ea typeface="Verdana"/>
              </a:rPr>
              <a:t>Korkeimmat ja matalimmat keskiarvot toimialoittain </a:t>
            </a:r>
            <a:endParaRPr lang="en-GB" sz="2000">
              <a:latin typeface="Montserrat ExtraBold"/>
              <a:ea typeface="Verdana"/>
            </a:endParaRPr>
          </a:p>
        </p:txBody>
      </p:sp>
      <p:pic>
        <p:nvPicPr>
          <p:cNvPr id="6" name="Picture 5">
            <a:extLst>
              <a:ext uri="{FF2B5EF4-FFF2-40B4-BE49-F238E27FC236}">
                <a16:creationId xmlns:a16="http://schemas.microsoft.com/office/drawing/2014/main" id="{51E200AA-33DF-FA96-F757-EF8769B7CC59}"/>
              </a:ext>
            </a:extLst>
          </p:cNvPr>
          <p:cNvPicPr>
            <a:picLocks noChangeAspect="1"/>
          </p:cNvPicPr>
          <p:nvPr/>
        </p:nvPicPr>
        <p:blipFill>
          <a:blip r:embed="rId3"/>
          <a:stretch>
            <a:fillRect/>
          </a:stretch>
        </p:blipFill>
        <p:spPr>
          <a:xfrm>
            <a:off x="336852" y="1701000"/>
            <a:ext cx="5759148" cy="3456000"/>
          </a:xfrm>
          <a:prstGeom prst="rect">
            <a:avLst/>
          </a:prstGeom>
        </p:spPr>
      </p:pic>
      <p:pic>
        <p:nvPicPr>
          <p:cNvPr id="8" name="Picture 7">
            <a:extLst>
              <a:ext uri="{FF2B5EF4-FFF2-40B4-BE49-F238E27FC236}">
                <a16:creationId xmlns:a16="http://schemas.microsoft.com/office/drawing/2014/main" id="{4CEC4331-2E49-171F-78FC-F38CFD6334E6}"/>
              </a:ext>
            </a:extLst>
          </p:cNvPr>
          <p:cNvPicPr>
            <a:picLocks noChangeAspect="1"/>
          </p:cNvPicPr>
          <p:nvPr/>
        </p:nvPicPr>
        <p:blipFill>
          <a:blip r:embed="rId4"/>
          <a:stretch>
            <a:fillRect/>
          </a:stretch>
        </p:blipFill>
        <p:spPr>
          <a:xfrm>
            <a:off x="6096000" y="1718733"/>
            <a:ext cx="5759148" cy="3456000"/>
          </a:xfrm>
          <a:prstGeom prst="rect">
            <a:avLst/>
          </a:prstGeom>
        </p:spPr>
      </p:pic>
      <p:sp>
        <p:nvSpPr>
          <p:cNvPr id="9" name="TextBox 8">
            <a:extLst>
              <a:ext uri="{FF2B5EF4-FFF2-40B4-BE49-F238E27FC236}">
                <a16:creationId xmlns:a16="http://schemas.microsoft.com/office/drawing/2014/main" id="{842DA787-A9DA-4FFC-E556-3C0B97FFD999}"/>
              </a:ext>
            </a:extLst>
          </p:cNvPr>
          <p:cNvSpPr txBox="1"/>
          <p:nvPr/>
        </p:nvSpPr>
        <p:spPr>
          <a:xfrm>
            <a:off x="580231" y="5174733"/>
            <a:ext cx="4506119" cy="1569660"/>
          </a:xfrm>
          <a:prstGeom prst="rect">
            <a:avLst/>
          </a:prstGeom>
          <a:noFill/>
        </p:spPr>
        <p:txBody>
          <a:bodyPr wrap="square" rtlCol="0">
            <a:spAutoFit/>
          </a:bodyPr>
          <a:lstStyle/>
          <a:p>
            <a:r>
              <a:rPr lang="fi-FI" sz="1200">
                <a:latin typeface="Montserrat Medium" panose="00000600000000000000" pitchFamily="2" charset="0"/>
              </a:rPr>
              <a:t>B = Kaivostoiminta ja louhinta</a:t>
            </a:r>
          </a:p>
          <a:p>
            <a:r>
              <a:rPr lang="en-GB" sz="1200">
                <a:latin typeface="Montserrat Medium" panose="00000600000000000000" pitchFamily="2" charset="0"/>
              </a:rPr>
              <a:t>C = </a:t>
            </a:r>
            <a:r>
              <a:rPr lang="en-GB" sz="1200" err="1">
                <a:latin typeface="Montserrat Medium" panose="00000600000000000000" pitchFamily="2" charset="0"/>
              </a:rPr>
              <a:t>Teollisuus</a:t>
            </a:r>
            <a:endParaRPr lang="en-GB" sz="1200">
              <a:latin typeface="Montserrat Medium" panose="00000600000000000000" pitchFamily="2" charset="0"/>
            </a:endParaRPr>
          </a:p>
          <a:p>
            <a:r>
              <a:rPr lang="fi-FI" sz="1200">
                <a:solidFill>
                  <a:srgbClr val="000000"/>
                </a:solidFill>
                <a:latin typeface="Montserrat Medium" panose="00000600000000000000" pitchFamily="2" charset="0"/>
              </a:rPr>
              <a:t>R = Taiteet, viihde ja virkistys</a:t>
            </a:r>
          </a:p>
          <a:p>
            <a:r>
              <a:rPr lang="en-GB" sz="1200">
                <a:solidFill>
                  <a:srgbClr val="000000"/>
                </a:solidFill>
                <a:latin typeface="Montserrat Medium" panose="00000600000000000000" pitchFamily="2" charset="0"/>
              </a:rPr>
              <a:t>S = </a:t>
            </a:r>
            <a:r>
              <a:rPr lang="en-GB" sz="1200" err="1">
                <a:solidFill>
                  <a:srgbClr val="000000"/>
                </a:solidFill>
                <a:latin typeface="Montserrat Medium" panose="00000600000000000000" pitchFamily="2" charset="0"/>
              </a:rPr>
              <a:t>Muu</a:t>
            </a:r>
            <a:r>
              <a:rPr lang="en-GB" sz="1200">
                <a:solidFill>
                  <a:srgbClr val="000000"/>
                </a:solidFill>
                <a:latin typeface="Montserrat Medium" panose="00000600000000000000" pitchFamily="2" charset="0"/>
              </a:rPr>
              <a:t> </a:t>
            </a:r>
            <a:r>
              <a:rPr lang="en-GB" sz="1200" err="1">
                <a:solidFill>
                  <a:srgbClr val="000000"/>
                </a:solidFill>
                <a:latin typeface="Montserrat Medium" panose="00000600000000000000" pitchFamily="2" charset="0"/>
              </a:rPr>
              <a:t>palvelutoiminta</a:t>
            </a:r>
            <a:endParaRPr lang="en-GB" sz="1200">
              <a:solidFill>
                <a:srgbClr val="000000"/>
              </a:solidFill>
              <a:latin typeface="Montserrat Medium" panose="00000600000000000000" pitchFamily="2" charset="0"/>
            </a:endParaRPr>
          </a:p>
          <a:p>
            <a:endParaRPr lang="fi-FI" sz="1200">
              <a:solidFill>
                <a:srgbClr val="000000"/>
              </a:solidFill>
              <a:latin typeface="Montserrat Medium" panose="00000600000000000000" pitchFamily="2" charset="0"/>
            </a:endParaRPr>
          </a:p>
          <a:p>
            <a:endParaRPr lang="en-GB" sz="1200">
              <a:latin typeface="Montserrat Medium" panose="00000600000000000000" pitchFamily="2" charset="0"/>
            </a:endParaRPr>
          </a:p>
          <a:p>
            <a:endParaRPr lang="en-GB" sz="1200">
              <a:latin typeface="Montserrat Medium" panose="00000600000000000000" pitchFamily="2" charset="0"/>
            </a:endParaRPr>
          </a:p>
          <a:p>
            <a:endParaRPr lang="en-GB" sz="1200">
              <a:latin typeface="Montserrat Medium" panose="00000600000000000000" pitchFamily="2" charset="0"/>
            </a:endParaRPr>
          </a:p>
        </p:txBody>
      </p:sp>
      <p:graphicFrame>
        <p:nvGraphicFramePr>
          <p:cNvPr id="10" name="Table 9">
            <a:extLst>
              <a:ext uri="{FF2B5EF4-FFF2-40B4-BE49-F238E27FC236}">
                <a16:creationId xmlns:a16="http://schemas.microsoft.com/office/drawing/2014/main" id="{76F838AB-2DBE-C27B-7E66-AE35E528D800}"/>
              </a:ext>
            </a:extLst>
          </p:cNvPr>
          <p:cNvGraphicFramePr>
            <a:graphicFrameLocks noGrp="1"/>
          </p:cNvGraphicFramePr>
          <p:nvPr/>
        </p:nvGraphicFramePr>
        <p:xfrm>
          <a:off x="6416523" y="5157000"/>
          <a:ext cx="5613551" cy="1518285"/>
        </p:xfrm>
        <a:graphic>
          <a:graphicData uri="http://schemas.openxmlformats.org/drawingml/2006/table">
            <a:tbl>
              <a:tblPr/>
              <a:tblGrid>
                <a:gridCol w="5613551">
                  <a:extLst>
                    <a:ext uri="{9D8B030D-6E8A-4147-A177-3AD203B41FA5}">
                      <a16:colId xmlns:a16="http://schemas.microsoft.com/office/drawing/2014/main" val="2395942224"/>
                    </a:ext>
                  </a:extLst>
                </a:gridCol>
              </a:tblGrid>
              <a:tr h="341025">
                <a:tc>
                  <a:txBody>
                    <a:bodyPr/>
                    <a:lstStyle/>
                    <a:p>
                      <a:pPr algn="l" fontAlgn="b">
                        <a:buNone/>
                      </a:pPr>
                      <a:r>
                        <a:rPr lang="fi-FI" sz="1200" b="0" i="0" u="none" strike="noStrike">
                          <a:solidFill>
                            <a:srgbClr val="000000"/>
                          </a:solidFill>
                          <a:effectLst/>
                          <a:latin typeface="Montserrat Medium" panose="00000600000000000000" pitchFamily="2" charset="0"/>
                        </a:rPr>
                        <a:t>E = Vesihuolto, viemäri- ja jätevesihuolto, jätehuolto ja muu </a:t>
                      </a:r>
                    </a:p>
                    <a:p>
                      <a:pPr algn="l" fontAlgn="b">
                        <a:buNone/>
                      </a:pPr>
                      <a:r>
                        <a:rPr lang="fi-FI" sz="1200" b="0" i="0" u="none" strike="noStrike">
                          <a:solidFill>
                            <a:srgbClr val="000000"/>
                          </a:solidFill>
                          <a:effectLst/>
                          <a:latin typeface="Montserrat Medium" panose="00000600000000000000" pitchFamily="2" charset="0"/>
                        </a:rPr>
                        <a:t>ympäristön puhtaanapito</a:t>
                      </a:r>
                    </a:p>
                    <a:p>
                      <a:pPr marL="0" marR="0" lvl="0" indent="0" algn="l" defTabSz="914400" rtl="0" eaLnBrk="1" fontAlgn="b" latinLnBrk="0" hangingPunct="1">
                        <a:lnSpc>
                          <a:spcPct val="100000"/>
                        </a:lnSpc>
                        <a:spcBef>
                          <a:spcPts val="0"/>
                        </a:spcBef>
                        <a:spcAft>
                          <a:spcPts val="0"/>
                        </a:spcAft>
                        <a:buClrTx/>
                        <a:buSzTx/>
                        <a:buFontTx/>
                        <a:buNone/>
                        <a:tabLst/>
                        <a:defRPr/>
                      </a:pPr>
                      <a:r>
                        <a:rPr lang="fi-FI" sz="1200" b="0" i="0" u="none" strike="noStrike">
                          <a:solidFill>
                            <a:srgbClr val="000000"/>
                          </a:solidFill>
                          <a:effectLst/>
                          <a:latin typeface="Montserrat Medium" panose="00000600000000000000" pitchFamily="2" charset="0"/>
                        </a:rPr>
                        <a:t>J = Informaatio ja viestintä</a:t>
                      </a:r>
                    </a:p>
                    <a:p>
                      <a:pPr marL="0" marR="0" lvl="0" indent="0" algn="l" defTabSz="914400" rtl="0" eaLnBrk="1" fontAlgn="b" latinLnBrk="0" hangingPunct="1">
                        <a:lnSpc>
                          <a:spcPct val="100000"/>
                        </a:lnSpc>
                        <a:spcBef>
                          <a:spcPts val="0"/>
                        </a:spcBef>
                        <a:spcAft>
                          <a:spcPts val="0"/>
                        </a:spcAft>
                        <a:buClrTx/>
                        <a:buSzTx/>
                        <a:buFontTx/>
                        <a:buNone/>
                        <a:tabLst/>
                        <a:defRPr/>
                      </a:pPr>
                      <a:r>
                        <a:rPr lang="fi-FI" sz="1200" b="0" i="0" u="none" strike="noStrike">
                          <a:solidFill>
                            <a:srgbClr val="000000"/>
                          </a:solidFill>
                          <a:effectLst/>
                          <a:latin typeface="Montserrat Medium" panose="00000600000000000000" pitchFamily="2" charset="0"/>
                        </a:rPr>
                        <a:t>M = Ammatillinen, tieteellinen ja tekninen toiminta</a:t>
                      </a:r>
                    </a:p>
                    <a:p>
                      <a:pPr marL="0" marR="0" lvl="0" indent="0" algn="l" defTabSz="914400" rtl="0" eaLnBrk="1" fontAlgn="b" latinLnBrk="0" hangingPunct="1">
                        <a:lnSpc>
                          <a:spcPct val="100000"/>
                        </a:lnSpc>
                        <a:spcBef>
                          <a:spcPts val="0"/>
                        </a:spcBef>
                        <a:spcAft>
                          <a:spcPts val="0"/>
                        </a:spcAft>
                        <a:buClrTx/>
                        <a:buSzTx/>
                        <a:buFontTx/>
                        <a:buNone/>
                        <a:tabLst/>
                        <a:defRPr/>
                      </a:pPr>
                      <a:r>
                        <a:rPr lang="fi-FI" sz="1200" b="0" i="0" u="none" strike="noStrike">
                          <a:solidFill>
                            <a:srgbClr val="000000"/>
                          </a:solidFill>
                          <a:effectLst/>
                          <a:latin typeface="Montserrat Medium" panose="00000600000000000000" pitchFamily="2" charset="0"/>
                        </a:rPr>
                        <a:t>N = Hallinto- ja tukipalvelutoiminta</a:t>
                      </a:r>
                    </a:p>
                    <a:p>
                      <a:pPr marL="0" marR="0" lvl="0" indent="0" algn="l" defTabSz="914400" rtl="0" eaLnBrk="1" fontAlgn="b" latinLnBrk="0" hangingPunct="1">
                        <a:lnSpc>
                          <a:spcPct val="100000"/>
                        </a:lnSpc>
                        <a:spcBef>
                          <a:spcPts val="0"/>
                        </a:spcBef>
                        <a:spcAft>
                          <a:spcPts val="0"/>
                        </a:spcAft>
                        <a:buClrTx/>
                        <a:buSzTx/>
                        <a:buFontTx/>
                        <a:buNone/>
                        <a:tabLst/>
                        <a:defRPr/>
                      </a:pPr>
                      <a:endParaRPr lang="fi-FI" sz="1200" b="0" i="0" u="none" strike="noStrike">
                        <a:solidFill>
                          <a:srgbClr val="000000"/>
                        </a:solidFill>
                        <a:effectLst/>
                        <a:latin typeface="Montserrat Medium" panose="00000600000000000000" pitchFamily="2" charset="0"/>
                      </a:endParaRPr>
                    </a:p>
                    <a:p>
                      <a:pPr algn="l" fontAlgn="b">
                        <a:buNone/>
                      </a:pPr>
                      <a:endParaRPr lang="fi-FI" sz="1200" b="0" i="0" u="none" strike="noStrike">
                        <a:solidFill>
                          <a:srgbClr val="000000"/>
                        </a:solidFill>
                        <a:effectLst/>
                        <a:latin typeface="Montserrat Medium" panose="00000600000000000000" pitchFamily="2" charset="0"/>
                      </a:endParaRPr>
                    </a:p>
                    <a:p>
                      <a:pPr algn="l" fontAlgn="b">
                        <a:buNone/>
                      </a:pPr>
                      <a:endParaRPr lang="fi-FI" sz="1200" b="0" i="0" u="none" strike="noStrike">
                        <a:solidFill>
                          <a:srgbClr val="000000"/>
                        </a:solidFill>
                        <a:effectLst/>
                        <a:latin typeface="Montserrat Medium" panose="00000600000000000000" pitchFamily="2" charset="0"/>
                      </a:endParaRPr>
                    </a:p>
                  </a:txBody>
                  <a:tcPr marL="9525" marR="9525" marT="9525" anchor="b">
                    <a:lnL>
                      <a:noFill/>
                    </a:lnL>
                    <a:lnR>
                      <a:noFill/>
                    </a:lnR>
                    <a:lnT>
                      <a:noFill/>
                    </a:lnT>
                    <a:lnB>
                      <a:noFill/>
                    </a:lnB>
                    <a:noFill/>
                  </a:tcPr>
                </a:tc>
                <a:extLst>
                  <a:ext uri="{0D108BD9-81ED-4DB2-BD59-A6C34878D82A}">
                    <a16:rowId xmlns:a16="http://schemas.microsoft.com/office/drawing/2014/main" val="3448598325"/>
                  </a:ext>
                </a:extLst>
              </a:tr>
            </a:tbl>
          </a:graphicData>
        </a:graphic>
      </p:graphicFrame>
    </p:spTree>
    <p:extLst>
      <p:ext uri="{BB962C8B-B14F-4D97-AF65-F5344CB8AC3E}">
        <p14:creationId xmlns:p14="http://schemas.microsoft.com/office/powerpoint/2010/main" val="635841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erson holding a tablet&#10;&#10;Description automatically generated">
            <a:extLst>
              <a:ext uri="{FF2B5EF4-FFF2-40B4-BE49-F238E27FC236}">
                <a16:creationId xmlns:a16="http://schemas.microsoft.com/office/drawing/2014/main" id="{84473E4F-67CC-AAA8-EFA1-3AC54C5F24B8}"/>
              </a:ext>
            </a:extLst>
          </p:cNvPr>
          <p:cNvPicPr>
            <a:picLocks noGrp="1" noChangeAspect="1"/>
          </p:cNvPicPr>
          <p:nvPr>
            <p:ph type="pic" idx="1"/>
          </p:nvPr>
        </p:nvPicPr>
        <p:blipFill rotWithShape="1">
          <a:blip r:embed="rId3" cstate="email">
            <a:extLst>
              <a:ext uri="{28A0092B-C50C-407E-A947-70E740481C1C}">
                <a14:useLocalDpi xmlns:a14="http://schemas.microsoft.com/office/drawing/2010/main" val="0"/>
              </a:ext>
            </a:extLst>
          </a:blip>
          <a:srcRect t="17047" r="13831" b="50626"/>
          <a:stretch/>
        </p:blipFill>
        <p:spPr>
          <a:xfrm>
            <a:off x="20" y="10"/>
            <a:ext cx="12191980" cy="6857989"/>
          </a:xfrm>
          <a:noFill/>
        </p:spPr>
      </p:pic>
      <p:sp>
        <p:nvSpPr>
          <p:cNvPr id="16" name="Rectangle 15">
            <a:extLst>
              <a:ext uri="{FF2B5EF4-FFF2-40B4-BE49-F238E27FC236}">
                <a16:creationId xmlns:a16="http://schemas.microsoft.com/office/drawing/2014/main" id="{1A69A88F-CD34-9ED8-B218-A9BC98CEEF9B}"/>
              </a:ext>
            </a:extLst>
          </p:cNvPr>
          <p:cNvSpPr/>
          <p:nvPr/>
        </p:nvSpPr>
        <p:spPr>
          <a:xfrm>
            <a:off x="0" y="0"/>
            <a:ext cx="6096000" cy="6858000"/>
          </a:xfrm>
          <a:prstGeom prst="rect">
            <a:avLst/>
          </a:prstGeom>
          <a:gradFill flip="none" rotWithShape="1">
            <a:gsLst>
              <a:gs pos="0">
                <a:schemeClr val="bg1">
                  <a:alpha val="31000"/>
                </a:schemeClr>
              </a:gs>
              <a:gs pos="100000">
                <a:schemeClr val="bg1">
                  <a:alpha val="0"/>
                </a:schemeClr>
              </a:gs>
            </a:gsLst>
            <a:lin ang="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Tahoma"/>
              <a:ea typeface="+mn-ea"/>
              <a:cs typeface="+mn-cs"/>
            </a:endParaRPr>
          </a:p>
        </p:txBody>
      </p:sp>
      <p:sp>
        <p:nvSpPr>
          <p:cNvPr id="3" name="Otsikko 2">
            <a:extLst>
              <a:ext uri="{FF2B5EF4-FFF2-40B4-BE49-F238E27FC236}">
                <a16:creationId xmlns:a16="http://schemas.microsoft.com/office/drawing/2014/main" id="{D44B689A-F7F2-B26E-E522-62949E4F7785}"/>
              </a:ext>
            </a:extLst>
          </p:cNvPr>
          <p:cNvSpPr>
            <a:spLocks noGrp="1"/>
          </p:cNvSpPr>
          <p:nvPr>
            <p:ph type="title"/>
          </p:nvPr>
        </p:nvSpPr>
        <p:spPr>
          <a:xfrm>
            <a:off x="626708" y="2019295"/>
            <a:ext cx="6802792" cy="1600200"/>
          </a:xfrm>
        </p:spPr>
        <p:txBody>
          <a:bodyPr anchor="ctr">
            <a:normAutofit/>
          </a:bodyPr>
          <a:lstStyle/>
          <a:p>
            <a:r>
              <a:rPr lang="fi-FI" sz="5400" dirty="0"/>
              <a:t>BUSINESS </a:t>
            </a:r>
            <a:br>
              <a:rPr lang="fi-FI" sz="5400" dirty="0"/>
            </a:br>
            <a:r>
              <a:rPr lang="fi-FI" sz="5400" dirty="0"/>
              <a:t>FINLAND</a:t>
            </a:r>
          </a:p>
        </p:txBody>
      </p:sp>
      <p:sp>
        <p:nvSpPr>
          <p:cNvPr id="4" name="Tekstin paikkamerkki 3">
            <a:extLst>
              <a:ext uri="{FF2B5EF4-FFF2-40B4-BE49-F238E27FC236}">
                <a16:creationId xmlns:a16="http://schemas.microsoft.com/office/drawing/2014/main" id="{9BE69287-03CE-B4D0-CBB5-1B61E44A6D6C}"/>
              </a:ext>
            </a:extLst>
          </p:cNvPr>
          <p:cNvSpPr>
            <a:spLocks noGrp="1"/>
          </p:cNvSpPr>
          <p:nvPr>
            <p:ph type="body" sz="half" idx="2"/>
          </p:nvPr>
        </p:nvSpPr>
        <p:spPr>
          <a:xfrm>
            <a:off x="626708" y="4343400"/>
            <a:ext cx="5310876" cy="2079005"/>
          </a:xfrm>
        </p:spPr>
        <p:txBody>
          <a:bodyPr vert="horz" lIns="91440" tIns="45720" rIns="91440" bIns="45720" rtlCol="0" anchor="t">
            <a:normAutofit/>
          </a:body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fi-FI" sz="2400" b="0" i="0" u="none" strike="noStrike" kern="1200" cap="none" spc="0" normalizeH="0" baseline="0" noProof="0" dirty="0">
                <a:ln>
                  <a:noFill/>
                </a:ln>
                <a:solidFill>
                  <a:srgbClr val="FFFFFF"/>
                </a:solidFill>
                <a:effectLst/>
                <a:uLnTx/>
                <a:uFillTx/>
                <a:latin typeface="Tahoma"/>
                <a:ea typeface="+mn-ea"/>
                <a:cs typeface="+mn-cs"/>
              </a:rPr>
              <a:t>Yritysrahoitusiltapäivä 9.12.2025</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fi-FI" sz="2400" b="0" i="0" u="none" strike="noStrike" kern="1200" cap="none" spc="0" normalizeH="0" baseline="0" noProof="0" dirty="0">
                <a:ln>
                  <a:noFill/>
                </a:ln>
                <a:solidFill>
                  <a:srgbClr val="FFFFFF"/>
                </a:solidFill>
                <a:effectLst/>
                <a:uLnTx/>
                <a:uFillTx/>
                <a:latin typeface="Tahoma"/>
                <a:ea typeface="+mn-ea"/>
                <a:cs typeface="+mn-cs"/>
              </a:rPr>
              <a:t>Satu Penttinen, Business Finland</a:t>
            </a:r>
          </a:p>
          <a:p>
            <a:endParaRPr lang="fi-FI" dirty="0"/>
          </a:p>
        </p:txBody>
      </p:sp>
      <p:sp>
        <p:nvSpPr>
          <p:cNvPr id="20" name="Picture Placeholder 4">
            <a:extLst>
              <a:ext uri="{FF2B5EF4-FFF2-40B4-BE49-F238E27FC236}">
                <a16:creationId xmlns:a16="http://schemas.microsoft.com/office/drawing/2014/main" id="{2F650B16-DB84-26D1-F19B-61B8471BB855}"/>
              </a:ext>
            </a:extLst>
          </p:cNvPr>
          <p:cNvSpPr>
            <a:spLocks noGrp="1"/>
          </p:cNvSpPr>
          <p:nvPr>
            <p:ph type="pic" sz="quarter" idx="10"/>
          </p:nvPr>
        </p:nvSpPr>
        <p:spPr>
          <a:xfrm>
            <a:off x="626708" y="435595"/>
            <a:ext cx="1513847" cy="623972"/>
          </a:xfrm>
        </p:spPr>
        <p:txBody>
          <a:bodyPr/>
          <a:lstStyle/>
          <a:p>
            <a:endParaRPr lang="fi-FI"/>
          </a:p>
        </p:txBody>
      </p:sp>
      <p:sp>
        <p:nvSpPr>
          <p:cNvPr id="2" name="TextBox 1">
            <a:extLst>
              <a:ext uri="{FF2B5EF4-FFF2-40B4-BE49-F238E27FC236}">
                <a16:creationId xmlns:a16="http://schemas.microsoft.com/office/drawing/2014/main" id="{1CE9522F-8B53-8AF9-8DE2-634445651FAE}"/>
              </a:ext>
            </a:extLst>
          </p:cNvPr>
          <p:cNvSpPr txBox="1"/>
          <p:nvPr/>
        </p:nvSpPr>
        <p:spPr>
          <a:xfrm>
            <a:off x="0" y="-426481"/>
            <a:ext cx="1219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Tahoma"/>
                <a:ea typeface="+mn-ea"/>
                <a:cs typeface="+mn-cs"/>
              </a:rPr>
              <a:t>Vaihtoehto 1, poista tarpeettomat</a:t>
            </a:r>
          </a:p>
        </p:txBody>
      </p:sp>
    </p:spTree>
    <p:extLst>
      <p:ext uri="{BB962C8B-B14F-4D97-AF65-F5344CB8AC3E}">
        <p14:creationId xmlns:p14="http://schemas.microsoft.com/office/powerpoint/2010/main" val="864885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oncrete wall next to water&#10;&#10;Description automatically generated with medium confidence">
            <a:extLst>
              <a:ext uri="{FF2B5EF4-FFF2-40B4-BE49-F238E27FC236}">
                <a16:creationId xmlns:a16="http://schemas.microsoft.com/office/drawing/2014/main" id="{1BEF27F1-1913-BCCE-9056-53F52F451986}"/>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10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4DF153-4CE4-4DB2-929B-215DE81A82C2}"/>
              </a:ext>
            </a:extLst>
          </p:cNvPr>
          <p:cNvSpPr>
            <a:spLocks noGrp="1"/>
          </p:cNvSpPr>
          <p:nvPr>
            <p:ph type="title"/>
          </p:nvPr>
        </p:nvSpPr>
        <p:spPr>
          <a:xfrm>
            <a:off x="485775" y="384367"/>
            <a:ext cx="11220449" cy="1325563"/>
          </a:xfrm>
        </p:spPr>
        <p:txBody>
          <a:bodyPr>
            <a:normAutofit/>
          </a:bodyPr>
          <a:lstStyle/>
          <a:p>
            <a:r>
              <a:rPr lang="fi-FI" dirty="0">
                <a:solidFill>
                  <a:schemeClr val="bg1"/>
                </a:solidFill>
              </a:rPr>
              <a:t>Mahdollisuuksista </a:t>
            </a:r>
            <a:br>
              <a:rPr lang="fi-FI" dirty="0">
                <a:solidFill>
                  <a:schemeClr val="bg1"/>
                </a:solidFill>
              </a:rPr>
            </a:br>
            <a:r>
              <a:rPr lang="fi-FI" dirty="0">
                <a:solidFill>
                  <a:schemeClr val="bg1"/>
                </a:solidFill>
              </a:rPr>
              <a:t>maailmanvalloituksiin</a:t>
            </a:r>
          </a:p>
        </p:txBody>
      </p:sp>
      <p:pic>
        <p:nvPicPr>
          <p:cNvPr id="6" name="Picture 5">
            <a:extLst>
              <a:ext uri="{FF2B5EF4-FFF2-40B4-BE49-F238E27FC236}">
                <a16:creationId xmlns:a16="http://schemas.microsoft.com/office/drawing/2014/main" id="{6B3C4320-8DD0-74A4-9249-A822A74DB7F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213474" y="384367"/>
            <a:ext cx="5723156" cy="5177327"/>
          </a:xfrm>
          <a:prstGeom prst="rect">
            <a:avLst/>
          </a:prstGeom>
        </p:spPr>
      </p:pic>
      <p:sp>
        <p:nvSpPr>
          <p:cNvPr id="13" name="TextBox 12">
            <a:extLst>
              <a:ext uri="{FF2B5EF4-FFF2-40B4-BE49-F238E27FC236}">
                <a16:creationId xmlns:a16="http://schemas.microsoft.com/office/drawing/2014/main" id="{7A274B0C-B268-2535-E407-7F30F769CA50}"/>
              </a:ext>
            </a:extLst>
          </p:cNvPr>
          <p:cNvSpPr txBox="1"/>
          <p:nvPr/>
        </p:nvSpPr>
        <p:spPr>
          <a:xfrm>
            <a:off x="485774" y="3428999"/>
            <a:ext cx="5610225"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FFFFFF"/>
                </a:solidFill>
                <a:effectLst/>
                <a:uLnTx/>
                <a:uFillTx/>
                <a:latin typeface="Tahoma"/>
                <a:ea typeface="+mn-ea"/>
                <a:cs typeface="+mn-cs"/>
              </a:rPr>
              <a:t>Luomme Suomelle vaurautta ja hyvinvointia kiihdyttämällä asiakkaittemme kestävää kasvua globaalisti.</a:t>
            </a:r>
          </a:p>
        </p:txBody>
      </p:sp>
      <p:cxnSp>
        <p:nvCxnSpPr>
          <p:cNvPr id="15" name="Straight Connector 14">
            <a:extLst>
              <a:ext uri="{FF2B5EF4-FFF2-40B4-BE49-F238E27FC236}">
                <a16:creationId xmlns:a16="http://schemas.microsoft.com/office/drawing/2014/main" id="{F0ABDB2F-7E8C-826B-2357-496532B3107E}"/>
              </a:ext>
            </a:extLst>
          </p:cNvPr>
          <p:cNvCxnSpPr/>
          <p:nvPr/>
        </p:nvCxnSpPr>
        <p:spPr>
          <a:xfrm>
            <a:off x="-88900" y="3371849"/>
            <a:ext cx="5854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2573D14-944D-1222-B034-D5ABD1373734}"/>
              </a:ext>
            </a:extLst>
          </p:cNvPr>
          <p:cNvSpPr txBox="1"/>
          <p:nvPr/>
        </p:nvSpPr>
        <p:spPr>
          <a:xfrm>
            <a:off x="0" y="-426481"/>
            <a:ext cx="1219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Tahoma"/>
                <a:ea typeface="+mn-ea"/>
                <a:cs typeface="+mn-cs"/>
              </a:rPr>
              <a:t>Vaihtoehto 1, poista tarpeeton</a:t>
            </a:r>
          </a:p>
        </p:txBody>
      </p:sp>
      <p:pic>
        <p:nvPicPr>
          <p:cNvPr id="4" name="Picture 3" descr="A black and white sign with white text&#10;&#10;Description automatically generated">
            <a:extLst>
              <a:ext uri="{FF2B5EF4-FFF2-40B4-BE49-F238E27FC236}">
                <a16:creationId xmlns:a16="http://schemas.microsoft.com/office/drawing/2014/main" id="{72E5ABE1-F518-572A-44D0-19E91CA0632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85774" y="6089938"/>
            <a:ext cx="1045973" cy="445393"/>
          </a:xfrm>
          <a:prstGeom prst="rect">
            <a:avLst/>
          </a:prstGeom>
        </p:spPr>
      </p:pic>
    </p:spTree>
    <p:extLst>
      <p:ext uri="{BB962C8B-B14F-4D97-AF65-F5344CB8AC3E}">
        <p14:creationId xmlns:p14="http://schemas.microsoft.com/office/powerpoint/2010/main" val="1253763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B05BB5BA-2917-1B4B-AFBD-632E31DE18F6}"/>
              </a:ext>
            </a:extLst>
          </p:cNvPr>
          <p:cNvSpPr txBox="1"/>
          <p:nvPr/>
        </p:nvSpPr>
        <p:spPr>
          <a:xfrm>
            <a:off x="6515252" y="3539479"/>
            <a:ext cx="5480655" cy="1231106"/>
          </a:xfrm>
          <a:prstGeom prst="rect">
            <a:avLst/>
          </a:prstGeom>
          <a:noFill/>
          <a:effectLst/>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100" b="1" i="0" u="none" strike="noStrike" kern="1200" cap="none" spc="0" normalizeH="0" baseline="0" noProof="0" dirty="0">
                <a:ln>
                  <a:noFill/>
                </a:ln>
                <a:solidFill>
                  <a:srgbClr val="FFFFFF"/>
                </a:solidFill>
                <a:effectLst/>
                <a:uLnTx/>
                <a:uFillTx/>
                <a:latin typeface="Tahoma"/>
                <a:ea typeface="+mn-ea"/>
                <a:cs typeface="+mn-cs"/>
              </a:rPr>
              <a:t>EDISTÄMME MATKAILUA </a:t>
            </a:r>
            <a:br>
              <a:rPr kumimoji="0" lang="en-GB" sz="2100" b="1" i="0" u="none" strike="noStrike" kern="1200" cap="none" spc="0" normalizeH="0" baseline="0" noProof="0" dirty="0">
                <a:ln>
                  <a:noFill/>
                </a:ln>
                <a:solidFill>
                  <a:srgbClr val="FFFFFF"/>
                </a:solidFill>
                <a:effectLst/>
                <a:uLnTx/>
                <a:uFillTx/>
                <a:latin typeface="Tahoma"/>
                <a:ea typeface="+mn-ea"/>
                <a:cs typeface="+mn-cs"/>
              </a:rPr>
            </a:br>
            <a:r>
              <a:rPr kumimoji="0" lang="en-GB" sz="2100" b="1" i="0" u="none" strike="noStrike" kern="1200" cap="none" spc="0" normalizeH="0" baseline="0" noProof="0" dirty="0">
                <a:ln>
                  <a:noFill/>
                </a:ln>
                <a:solidFill>
                  <a:srgbClr val="FFFFFF"/>
                </a:solidFill>
                <a:effectLst/>
                <a:uLnTx/>
                <a:uFillTx/>
                <a:latin typeface="Tahoma"/>
                <a:ea typeface="+mn-ea"/>
                <a:cs typeface="+mn-cs"/>
              </a:rPr>
              <a:t>SUOMEEN</a:t>
            </a:r>
            <a:r>
              <a:rPr kumimoji="0" lang="en-GB" sz="2100" b="0" i="0" u="none" strike="noStrike" kern="1200" cap="none" spc="0" normalizeH="0" baseline="0" noProof="0" dirty="0">
                <a:ln>
                  <a:noFill/>
                </a:ln>
                <a:solidFill>
                  <a:srgbClr val="FFFFFF"/>
                </a:solidFill>
                <a:effectLst/>
                <a:uLnTx/>
                <a:uFillTx/>
                <a:latin typeface="Tahoma"/>
                <a:ea typeface="+mn-ea"/>
                <a:cs typeface="+mn-cs"/>
              </a:rPr>
              <a:t> </a:t>
            </a:r>
            <a:br>
              <a:rPr kumimoji="0" lang="en-GB" sz="1800" b="0" i="0" u="none" strike="noStrike" kern="1200" cap="none" spc="0" normalizeH="0" baseline="0" noProof="0" dirty="0">
                <a:ln>
                  <a:noFill/>
                </a:ln>
                <a:solidFill>
                  <a:srgbClr val="FFFFFF"/>
                </a:solidFill>
                <a:effectLst/>
                <a:uLnTx/>
                <a:uFillTx/>
                <a:latin typeface="Tahoma"/>
                <a:ea typeface="+mn-ea"/>
                <a:cs typeface="+mn-cs"/>
              </a:rPr>
            </a:br>
            <a:r>
              <a:rPr kumimoji="0" lang="en-GB" sz="1600" b="0" i="0" u="none" strike="noStrike" kern="1200" cap="none" spc="0" normalizeH="0" baseline="0" noProof="0" dirty="0" err="1">
                <a:ln>
                  <a:noFill/>
                </a:ln>
                <a:solidFill>
                  <a:srgbClr val="FFFFFF"/>
                </a:solidFill>
                <a:effectLst/>
                <a:uLnTx/>
                <a:uFillTx/>
                <a:latin typeface="Tahoma"/>
                <a:ea typeface="+mn-ea"/>
                <a:cs typeface="+mn-cs"/>
              </a:rPr>
              <a:t>Matkailu</a:t>
            </a:r>
            <a:r>
              <a:rPr kumimoji="0" lang="en-GB" sz="1600" b="0" i="0" u="none" strike="noStrike" kern="1200" cap="none" spc="0" normalizeH="0" baseline="0" noProof="0" dirty="0">
                <a:ln>
                  <a:noFill/>
                </a:ln>
                <a:solidFill>
                  <a:srgbClr val="FFFFFF"/>
                </a:solidFill>
                <a:effectLst/>
                <a:uLnTx/>
                <a:uFillTx/>
                <a:latin typeface="Tahoma"/>
                <a:ea typeface="+mn-ea"/>
                <a:cs typeface="+mn-cs"/>
              </a:rPr>
              <a:t> on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tärkeä</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toimiala</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kansantaloudellemme</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Positiivinen</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maakuva</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hyödyttää</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myös</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muita</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toimialoja</a:t>
            </a:r>
            <a:r>
              <a:rPr kumimoji="0" lang="en-GB" sz="1600" b="0" i="0" u="none" strike="noStrike" kern="1200" cap="none" spc="0" normalizeH="0" baseline="0" noProof="0" dirty="0">
                <a:ln>
                  <a:noFill/>
                </a:ln>
                <a:solidFill>
                  <a:srgbClr val="FFFFFF"/>
                </a:solidFill>
                <a:effectLst/>
                <a:uLnTx/>
                <a:uFillTx/>
                <a:latin typeface="Tahoma"/>
                <a:ea typeface="+mn-ea"/>
                <a:cs typeface="+mn-cs"/>
              </a:rPr>
              <a:t>.</a:t>
            </a:r>
          </a:p>
        </p:txBody>
      </p:sp>
      <p:sp>
        <p:nvSpPr>
          <p:cNvPr id="22" name="TextBox 21">
            <a:extLst>
              <a:ext uri="{FF2B5EF4-FFF2-40B4-BE49-F238E27FC236}">
                <a16:creationId xmlns:a16="http://schemas.microsoft.com/office/drawing/2014/main" id="{1DFE0542-FC97-A947-8E6C-8D83EC4C8FCE}"/>
              </a:ext>
            </a:extLst>
          </p:cNvPr>
          <p:cNvSpPr txBox="1"/>
          <p:nvPr/>
        </p:nvSpPr>
        <p:spPr>
          <a:xfrm>
            <a:off x="6518691" y="1612672"/>
            <a:ext cx="4897718" cy="1477328"/>
          </a:xfrm>
          <a:prstGeom prst="rect">
            <a:avLst/>
          </a:prstGeom>
          <a:noFill/>
          <a:effectLst/>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100" b="1" i="0" u="none" strike="noStrike" kern="1200" cap="none" spc="0" normalizeH="0" baseline="0" noProof="0" dirty="0">
                <a:ln>
                  <a:noFill/>
                </a:ln>
                <a:solidFill>
                  <a:srgbClr val="FFFFFF"/>
                </a:solidFill>
                <a:effectLst/>
                <a:uLnTx/>
                <a:uFillTx/>
                <a:latin typeface="Tahoma"/>
                <a:ea typeface="+mn-ea"/>
                <a:cs typeface="+mn-cs"/>
              </a:rPr>
              <a:t>HOUKUTTELEMME INVESTOINTEJA SUOMEEN </a:t>
            </a:r>
            <a:br>
              <a:rPr kumimoji="0" lang="en-GB" sz="1800" b="1" i="0" u="none" strike="noStrike" kern="1200" cap="none" spc="0" normalizeH="0" baseline="0" noProof="0" dirty="0">
                <a:ln>
                  <a:noFill/>
                </a:ln>
                <a:solidFill>
                  <a:srgbClr val="FFFFFF"/>
                </a:solidFill>
                <a:effectLst/>
                <a:uLnTx/>
                <a:uFillTx/>
                <a:latin typeface="Tahoma"/>
                <a:ea typeface="+mn-ea"/>
                <a:cs typeface="+mn-cs"/>
              </a:rPr>
            </a:br>
            <a:r>
              <a:rPr kumimoji="0" lang="en-GB" sz="1600" b="0" i="0" u="none" strike="noStrike" kern="1200" cap="none" spc="0" normalizeH="0" baseline="0" noProof="0" dirty="0" err="1">
                <a:ln>
                  <a:noFill/>
                </a:ln>
                <a:solidFill>
                  <a:srgbClr val="FFFFFF"/>
                </a:solidFill>
                <a:effectLst/>
                <a:uLnTx/>
                <a:uFillTx/>
                <a:latin typeface="Tahoma"/>
                <a:ea typeface="+mn-ea"/>
                <a:cs typeface="+mn-cs"/>
              </a:rPr>
              <a:t>Ulkomaiset</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investoinnit</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tuovat</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uusia</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asiakkaita</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ja</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kumppanuuksia</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ja</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parantavat</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yritysten</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kansainvälistä</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kilpailukykyä</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p>
        </p:txBody>
      </p:sp>
      <p:sp>
        <p:nvSpPr>
          <p:cNvPr id="17" name="TextBox 16">
            <a:extLst>
              <a:ext uri="{FF2B5EF4-FFF2-40B4-BE49-F238E27FC236}">
                <a16:creationId xmlns:a16="http://schemas.microsoft.com/office/drawing/2014/main" id="{0BEC4C15-079D-A548-86EA-AFF975380BBE}"/>
              </a:ext>
            </a:extLst>
          </p:cNvPr>
          <p:cNvSpPr txBox="1"/>
          <p:nvPr/>
        </p:nvSpPr>
        <p:spPr>
          <a:xfrm>
            <a:off x="731503" y="1651742"/>
            <a:ext cx="5274499" cy="1015663"/>
          </a:xfrm>
          <a:prstGeom prst="rect">
            <a:avLst/>
          </a:prstGeom>
          <a:noFill/>
          <a:effectLst/>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FFFFFF"/>
                </a:solidFill>
                <a:effectLst/>
                <a:uLnTx/>
                <a:uFillTx/>
                <a:latin typeface="Tahoma"/>
                <a:ea typeface="+mn-ea"/>
                <a:cs typeface="+mn-cs"/>
              </a:rPr>
              <a:t>RAHOITAMME TUTKIMUS-, KEHITYS- JA INNOVAATIO-TOIMINTAA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FFFF"/>
                </a:solidFill>
                <a:effectLst/>
                <a:uLnTx/>
                <a:uFillTx/>
                <a:latin typeface="Tahoma"/>
                <a:ea typeface="+mn-ea"/>
                <a:cs typeface="+mn-cs"/>
              </a:rPr>
              <a:t>Innovaatiot</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ovat</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tutkitusti</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tärkein</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kasvun</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lähde</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p>
        </p:txBody>
      </p:sp>
      <p:sp>
        <p:nvSpPr>
          <p:cNvPr id="18" name="TextBox 17">
            <a:extLst>
              <a:ext uri="{FF2B5EF4-FFF2-40B4-BE49-F238E27FC236}">
                <a16:creationId xmlns:a16="http://schemas.microsoft.com/office/drawing/2014/main" id="{A19E8E20-502B-5C41-BB4E-9FAA43026C12}"/>
              </a:ext>
            </a:extLst>
          </p:cNvPr>
          <p:cNvSpPr txBox="1"/>
          <p:nvPr/>
        </p:nvSpPr>
        <p:spPr>
          <a:xfrm>
            <a:off x="731503" y="3503375"/>
            <a:ext cx="4901157" cy="1231106"/>
          </a:xfrm>
          <a:prstGeom prst="rect">
            <a:avLst/>
          </a:prstGeom>
          <a:noFill/>
          <a:effectLst/>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100" b="1" i="0" u="none" strike="noStrike" kern="1200" cap="none" spc="0" normalizeH="0" baseline="0" noProof="0" dirty="0">
                <a:ln>
                  <a:noFill/>
                </a:ln>
                <a:solidFill>
                  <a:srgbClr val="FFFFFF"/>
                </a:solidFill>
                <a:effectLst/>
                <a:uLnTx/>
                <a:uFillTx/>
                <a:latin typeface="Tahoma"/>
                <a:ea typeface="+mn-ea"/>
                <a:cs typeface="+mn-cs"/>
              </a:rPr>
              <a:t>TUEMME VIENTIÄ JA KANSAINVÄLISTYMISTÄ</a:t>
            </a:r>
            <a:br>
              <a:rPr kumimoji="0" lang="en-GB" sz="1800" b="0" i="0" u="none" strike="noStrike" kern="1200" cap="none" spc="0" normalizeH="0" baseline="0" noProof="0" dirty="0">
                <a:ln>
                  <a:noFill/>
                </a:ln>
                <a:solidFill>
                  <a:srgbClr val="FFFFFF"/>
                </a:solidFill>
                <a:effectLst/>
                <a:uLnTx/>
                <a:uFillTx/>
                <a:latin typeface="Tahoma"/>
                <a:ea typeface="+mn-ea"/>
                <a:cs typeface="+mn-cs"/>
              </a:rPr>
            </a:br>
            <a:r>
              <a:rPr kumimoji="0" lang="en-GB" sz="1600" b="0" i="0" u="none" strike="noStrike" kern="1200" cap="none" spc="0" normalizeH="0" baseline="0" noProof="0" dirty="0">
                <a:ln>
                  <a:noFill/>
                </a:ln>
                <a:solidFill>
                  <a:srgbClr val="FFFFFF"/>
                </a:solidFill>
                <a:effectLst/>
                <a:uLnTx/>
                <a:uFillTx/>
                <a:latin typeface="Tahoma"/>
                <a:ea typeface="+mn-ea"/>
                <a:cs typeface="+mn-cs"/>
              </a:rPr>
              <a:t>Suomi on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riippuvainen</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viennistä</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Yritysten</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kansainvälistyminen</a:t>
            </a:r>
            <a:r>
              <a:rPr kumimoji="0" lang="en-GB" sz="1600" b="0" i="0" u="none" strike="noStrike" kern="1200" cap="none" spc="0" normalizeH="0" baseline="0" noProof="0" dirty="0">
                <a:ln>
                  <a:noFill/>
                </a:ln>
                <a:solidFill>
                  <a:srgbClr val="FFFFFF"/>
                </a:solidFill>
                <a:effectLst/>
                <a:uLnTx/>
                <a:uFillTx/>
                <a:latin typeface="Tahoma"/>
                <a:ea typeface="+mn-ea"/>
                <a:cs typeface="+mn-cs"/>
              </a:rPr>
              <a:t> on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tärkeää</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kansantaloudelle</a:t>
            </a:r>
            <a:r>
              <a:rPr kumimoji="0" lang="en-GB" sz="1600" b="0" i="0" u="none" strike="noStrike" kern="1200" cap="none" spc="0" normalizeH="0" baseline="0" noProof="0" dirty="0">
                <a:ln>
                  <a:noFill/>
                </a:ln>
                <a:solidFill>
                  <a:srgbClr val="FFFFFF"/>
                </a:solidFill>
                <a:effectLst/>
                <a:uLnTx/>
                <a:uFillTx/>
                <a:latin typeface="Tahoma"/>
                <a:ea typeface="+mn-ea"/>
                <a:cs typeface="+mn-cs"/>
              </a:rPr>
              <a:t>.</a:t>
            </a:r>
            <a:endParaRPr kumimoji="0" lang="en-FI" sz="1600" b="0" i="0" u="none" strike="noStrike" kern="1200" cap="none" spc="0" normalizeH="0" baseline="0" noProof="0" dirty="0">
              <a:ln>
                <a:noFill/>
              </a:ln>
              <a:solidFill>
                <a:srgbClr val="FFFFFF"/>
              </a:solidFill>
              <a:effectLst/>
              <a:uLnTx/>
              <a:uFillTx/>
              <a:latin typeface="Tahoma"/>
              <a:ea typeface="+mn-ea"/>
              <a:cs typeface="+mn-cs"/>
            </a:endParaRPr>
          </a:p>
        </p:txBody>
      </p:sp>
      <p:sp>
        <p:nvSpPr>
          <p:cNvPr id="3" name="TextBox 17">
            <a:extLst>
              <a:ext uri="{FF2B5EF4-FFF2-40B4-BE49-F238E27FC236}">
                <a16:creationId xmlns:a16="http://schemas.microsoft.com/office/drawing/2014/main" id="{308EB2FA-3A6A-AEDC-4487-1F99CDF50BAB}"/>
              </a:ext>
            </a:extLst>
          </p:cNvPr>
          <p:cNvSpPr txBox="1"/>
          <p:nvPr/>
        </p:nvSpPr>
        <p:spPr>
          <a:xfrm>
            <a:off x="731502" y="5335843"/>
            <a:ext cx="4901157" cy="1231106"/>
          </a:xfrm>
          <a:prstGeom prst="rect">
            <a:avLst/>
          </a:prstGeom>
          <a:noFill/>
          <a:effectLst/>
        </p:spPr>
        <p:txBody>
          <a:bodyPr wrap="square"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100" b="1" i="0" u="none" strike="noStrike" kern="1200" cap="none" spc="0" normalizeH="0" baseline="0" noProof="0" dirty="0">
                <a:ln>
                  <a:noFill/>
                </a:ln>
                <a:solidFill>
                  <a:srgbClr val="FFFFFF"/>
                </a:solidFill>
                <a:effectLst/>
                <a:uLnTx/>
                <a:uFillTx/>
                <a:latin typeface="Tahoma"/>
                <a:ea typeface="+mn-ea"/>
                <a:cs typeface="+mn-cs"/>
              </a:rPr>
              <a:t>LUOMME VERKOSTOJA JA EKOSYSTEEMEJÄ</a:t>
            </a:r>
            <a:br>
              <a:rPr kumimoji="0" lang="en-GB" sz="1800" b="0" i="0" u="none" strike="noStrike" kern="1200" cap="none" spc="0" normalizeH="0" baseline="0" noProof="0" dirty="0">
                <a:ln>
                  <a:noFill/>
                </a:ln>
                <a:solidFill>
                  <a:srgbClr val="FFFFFF"/>
                </a:solidFill>
                <a:effectLst/>
                <a:uLnTx/>
                <a:uFillTx/>
                <a:latin typeface="Tahoma"/>
                <a:ea typeface="+mn-ea"/>
                <a:cs typeface="+mn-cs"/>
              </a:rPr>
            </a:br>
            <a:r>
              <a:rPr kumimoji="0" lang="en-GB" sz="1600" b="0" i="0" u="none" strike="noStrike" kern="1200" cap="none" spc="0" normalizeH="0" baseline="0" noProof="0" dirty="0" err="1">
                <a:ln>
                  <a:noFill/>
                </a:ln>
                <a:solidFill>
                  <a:srgbClr val="FFFFFF"/>
                </a:solidFill>
                <a:effectLst/>
                <a:uLnTx/>
                <a:uFillTx/>
                <a:latin typeface="Tahoma"/>
                <a:ea typeface="+mn-ea"/>
                <a:cs typeface="+mn-cs"/>
              </a:rPr>
              <a:t>Verkostoissa</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erikokoiset</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yritykset</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pääsevät</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yhteistyöhön</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ja</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voivat</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vivuttaa</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vahvuuksiaan</a:t>
            </a:r>
            <a:r>
              <a:rPr kumimoji="0" lang="en-GB" sz="1600" b="0" i="0" u="none" strike="noStrike" kern="1200" cap="none" spc="0" normalizeH="0" baseline="0" noProof="0" dirty="0">
                <a:ln>
                  <a:noFill/>
                </a:ln>
                <a:solidFill>
                  <a:srgbClr val="FFFFFF"/>
                </a:solidFill>
                <a:effectLst/>
                <a:uLnTx/>
                <a:uFillTx/>
                <a:latin typeface="Tahoma"/>
                <a:ea typeface="+mn-ea"/>
                <a:cs typeface="+mn-cs"/>
              </a:rPr>
              <a:t>.</a:t>
            </a:r>
            <a:endParaRPr kumimoji="0" lang="en-FI" sz="1600" b="0" i="0" u="none" strike="noStrike" kern="1200" cap="none" spc="0" normalizeH="0" baseline="0" noProof="0" dirty="0">
              <a:ln>
                <a:noFill/>
              </a:ln>
              <a:solidFill>
                <a:srgbClr val="FFFFFF"/>
              </a:solidFill>
              <a:effectLst/>
              <a:uLnTx/>
              <a:uFillTx/>
              <a:latin typeface="Tahoma"/>
              <a:ea typeface="+mn-ea"/>
              <a:cs typeface="+mn-cs"/>
            </a:endParaRPr>
          </a:p>
        </p:txBody>
      </p:sp>
      <p:sp>
        <p:nvSpPr>
          <p:cNvPr id="5" name="TextBox 17">
            <a:extLst>
              <a:ext uri="{FF2B5EF4-FFF2-40B4-BE49-F238E27FC236}">
                <a16:creationId xmlns:a16="http://schemas.microsoft.com/office/drawing/2014/main" id="{011847F8-C279-FB27-5BDB-D494C0F9B26F}"/>
              </a:ext>
            </a:extLst>
          </p:cNvPr>
          <p:cNvSpPr txBox="1"/>
          <p:nvPr/>
        </p:nvSpPr>
        <p:spPr>
          <a:xfrm>
            <a:off x="6515252" y="5317635"/>
            <a:ext cx="4901157" cy="984885"/>
          </a:xfrm>
          <a:prstGeom prst="rect">
            <a:avLst/>
          </a:prstGeom>
          <a:noFill/>
          <a:effectLst/>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100" b="1" i="0" u="none" strike="noStrike" kern="1200" cap="none" spc="0" normalizeH="0" baseline="0" noProof="0" dirty="0">
                <a:ln>
                  <a:noFill/>
                </a:ln>
                <a:solidFill>
                  <a:srgbClr val="FFFFFF"/>
                </a:solidFill>
                <a:effectLst/>
                <a:uLnTx/>
                <a:uFillTx/>
                <a:latin typeface="Tahoma"/>
                <a:ea typeface="+mn-ea"/>
                <a:cs typeface="+mn-cs"/>
              </a:rPr>
              <a:t>HOUKUTTELEMME OSAAJIA SUOMEEN</a:t>
            </a:r>
            <a:br>
              <a:rPr kumimoji="0" lang="en-GB" sz="1800" b="0" i="0" u="none" strike="noStrike" kern="1200" cap="none" spc="0" normalizeH="0" baseline="0" noProof="0" dirty="0">
                <a:ln>
                  <a:noFill/>
                </a:ln>
                <a:solidFill>
                  <a:srgbClr val="FFFFFF"/>
                </a:solidFill>
                <a:effectLst/>
                <a:uLnTx/>
                <a:uFillTx/>
                <a:latin typeface="Tahoma"/>
                <a:ea typeface="+mn-ea"/>
                <a:cs typeface="+mn-cs"/>
              </a:rPr>
            </a:br>
            <a:r>
              <a:rPr kumimoji="0" lang="en-GB" sz="1600" b="0" i="0" u="none" strike="noStrike" kern="1200" cap="none" spc="0" normalizeH="0" baseline="0" noProof="0" dirty="0" err="1">
                <a:ln>
                  <a:noFill/>
                </a:ln>
                <a:solidFill>
                  <a:srgbClr val="FFFFFF"/>
                </a:solidFill>
                <a:effectLst/>
                <a:uLnTx/>
                <a:uFillTx/>
                <a:latin typeface="Tahoma"/>
                <a:ea typeface="+mn-ea"/>
                <a:cs typeface="+mn-cs"/>
              </a:rPr>
              <a:t>Osaajien</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saatavuus</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avainkysymys</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kasvun</a:t>
            </a:r>
            <a:r>
              <a:rPr kumimoji="0" lang="en-GB" sz="1600" b="0" i="0" u="none" strike="noStrike" kern="1200" cap="none" spc="0" normalizeH="0" baseline="0" noProof="0" dirty="0">
                <a:ln>
                  <a:noFill/>
                </a:ln>
                <a:solidFill>
                  <a:srgbClr val="FFFFFF"/>
                </a:solidFill>
                <a:effectLst/>
                <a:uLnTx/>
                <a:uFillTx/>
                <a:latin typeface="Tahoma"/>
                <a:ea typeface="+mn-ea"/>
                <a:cs typeface="+mn-cs"/>
              </a:rPr>
              <a:t> </a:t>
            </a:r>
            <a:r>
              <a:rPr kumimoji="0" lang="en-GB" sz="1600" b="0" i="0" u="none" strike="noStrike" kern="1200" cap="none" spc="0" normalizeH="0" baseline="0" noProof="0" dirty="0" err="1">
                <a:ln>
                  <a:noFill/>
                </a:ln>
                <a:solidFill>
                  <a:srgbClr val="FFFFFF"/>
                </a:solidFill>
                <a:effectLst/>
                <a:uLnTx/>
                <a:uFillTx/>
                <a:latin typeface="Tahoma"/>
                <a:ea typeface="+mn-ea"/>
                <a:cs typeface="+mn-cs"/>
              </a:rPr>
              <a:t>äärellä</a:t>
            </a:r>
            <a:r>
              <a:rPr kumimoji="0" lang="en-GB" sz="1600" b="0" i="0" u="none" strike="noStrike" kern="1200" cap="none" spc="0" normalizeH="0" baseline="0" noProof="0" dirty="0">
                <a:ln>
                  <a:noFill/>
                </a:ln>
                <a:solidFill>
                  <a:srgbClr val="FFFFFF"/>
                </a:solidFill>
                <a:effectLst/>
                <a:uLnTx/>
                <a:uFillTx/>
                <a:latin typeface="Tahoma"/>
                <a:ea typeface="+mn-ea"/>
                <a:cs typeface="+mn-cs"/>
              </a:rPr>
              <a:t>.</a:t>
            </a:r>
            <a:endParaRPr kumimoji="0" lang="en-FI" sz="1600" b="0" i="0" u="none" strike="noStrike" kern="1200" cap="none" spc="0" normalizeH="0" baseline="0" noProof="0" dirty="0">
              <a:ln>
                <a:noFill/>
              </a:ln>
              <a:solidFill>
                <a:srgbClr val="FFFFFF"/>
              </a:solidFill>
              <a:effectLst/>
              <a:uLnTx/>
              <a:uFillTx/>
              <a:latin typeface="Tahoma"/>
              <a:ea typeface="+mn-ea"/>
              <a:cs typeface="+mn-cs"/>
            </a:endParaRPr>
          </a:p>
        </p:txBody>
      </p:sp>
      <p:cxnSp>
        <p:nvCxnSpPr>
          <p:cNvPr id="7" name="Straight Connector 6">
            <a:extLst>
              <a:ext uri="{FF2B5EF4-FFF2-40B4-BE49-F238E27FC236}">
                <a16:creationId xmlns:a16="http://schemas.microsoft.com/office/drawing/2014/main" id="{36C09896-8D9C-C574-1820-2F274A4732F5}"/>
              </a:ext>
            </a:extLst>
          </p:cNvPr>
          <p:cNvCxnSpPr>
            <a:cxnSpLocks/>
          </p:cNvCxnSpPr>
          <p:nvPr/>
        </p:nvCxnSpPr>
        <p:spPr>
          <a:xfrm>
            <a:off x="632178" y="1761067"/>
            <a:ext cx="0" cy="7902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4647DC8-44B0-7EF2-7B59-4BAFBF70B546}"/>
              </a:ext>
            </a:extLst>
          </p:cNvPr>
          <p:cNvCxnSpPr>
            <a:cxnSpLocks/>
          </p:cNvCxnSpPr>
          <p:nvPr/>
        </p:nvCxnSpPr>
        <p:spPr>
          <a:xfrm>
            <a:off x="632178" y="3607213"/>
            <a:ext cx="0" cy="1055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56124-E994-F99E-A269-CE0D60295089}"/>
              </a:ext>
            </a:extLst>
          </p:cNvPr>
          <p:cNvCxnSpPr>
            <a:cxnSpLocks/>
          </p:cNvCxnSpPr>
          <p:nvPr/>
        </p:nvCxnSpPr>
        <p:spPr>
          <a:xfrm>
            <a:off x="643467" y="5432828"/>
            <a:ext cx="0" cy="10469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63516E-008F-4E2E-D3E9-68616318641D}"/>
              </a:ext>
            </a:extLst>
          </p:cNvPr>
          <p:cNvCxnSpPr>
            <a:cxnSpLocks/>
          </p:cNvCxnSpPr>
          <p:nvPr/>
        </p:nvCxnSpPr>
        <p:spPr>
          <a:xfrm flipH="1">
            <a:off x="6416425" y="1738489"/>
            <a:ext cx="12598" cy="12530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9030519-694E-A1A5-33F9-B3E09126E8C5}"/>
              </a:ext>
            </a:extLst>
          </p:cNvPr>
          <p:cNvCxnSpPr>
            <a:cxnSpLocks/>
          </p:cNvCxnSpPr>
          <p:nvPr/>
        </p:nvCxnSpPr>
        <p:spPr>
          <a:xfrm>
            <a:off x="6422724" y="3607213"/>
            <a:ext cx="6299" cy="11272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93B8C11-6958-1408-5A15-C3302B9B5405}"/>
              </a:ext>
            </a:extLst>
          </p:cNvPr>
          <p:cNvCxnSpPr>
            <a:cxnSpLocks/>
          </p:cNvCxnSpPr>
          <p:nvPr/>
        </p:nvCxnSpPr>
        <p:spPr>
          <a:xfrm>
            <a:off x="6425873" y="5432828"/>
            <a:ext cx="0" cy="8265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9A8A6C9-A132-95DE-E6D7-563FF0803B83}"/>
              </a:ext>
            </a:extLst>
          </p:cNvPr>
          <p:cNvSpPr txBox="1"/>
          <p:nvPr/>
        </p:nvSpPr>
        <p:spPr>
          <a:xfrm>
            <a:off x="0" y="-438150"/>
            <a:ext cx="121694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Tahoma"/>
                <a:ea typeface="+mn-ea"/>
                <a:cs typeface="+mn-cs"/>
              </a:rPr>
              <a:t>Mukauta animoinnit haluamallasi tavalla tai poista ne tarvittaessa kokonaan.</a:t>
            </a:r>
          </a:p>
        </p:txBody>
      </p:sp>
    </p:spTree>
    <p:extLst>
      <p:ext uri="{BB962C8B-B14F-4D97-AF65-F5344CB8AC3E}">
        <p14:creationId xmlns:p14="http://schemas.microsoft.com/office/powerpoint/2010/main" val="341399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750"/>
                                        <p:tgtEl>
                                          <p:spTgt spid="7"/>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750"/>
                                        <p:tgtEl>
                                          <p:spTgt spid="10"/>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750"/>
                                        <p:tgtEl>
                                          <p:spTgt spid="13"/>
                                        </p:tgtEl>
                                      </p:cBhvr>
                                    </p:animEffect>
                                  </p:childTnLst>
                                </p:cTn>
                              </p:par>
                            </p:childTnLst>
                          </p:cTn>
                        </p:par>
                        <p:par>
                          <p:cTn id="16" fill="hold">
                            <p:stCondLst>
                              <p:cond delay="2250"/>
                            </p:stCondLst>
                            <p:childTnLst>
                              <p:par>
                                <p:cTn id="17" presetID="22" presetClass="entr" presetSubtype="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750"/>
                                        <p:tgtEl>
                                          <p:spTgt spid="16"/>
                                        </p:tgtEl>
                                      </p:cBhvr>
                                    </p:animEffect>
                                  </p:childTnLst>
                                </p:cTn>
                              </p:par>
                            </p:childTnLst>
                          </p:cTn>
                        </p:par>
                        <p:par>
                          <p:cTn id="20" fill="hold">
                            <p:stCondLst>
                              <p:cond delay="3000"/>
                            </p:stCondLst>
                            <p:childTnLst>
                              <p:par>
                                <p:cTn id="21" presetID="22" presetClass="entr" presetSubtype="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750"/>
                                        <p:tgtEl>
                                          <p:spTgt spid="27"/>
                                        </p:tgtEl>
                                      </p:cBhvr>
                                    </p:animEffect>
                                  </p:childTnLst>
                                </p:cTn>
                              </p:par>
                            </p:childTnLst>
                          </p:cTn>
                        </p:par>
                        <p:par>
                          <p:cTn id="24" fill="hold">
                            <p:stCondLst>
                              <p:cond delay="3750"/>
                            </p:stCondLst>
                            <p:childTnLst>
                              <p:par>
                                <p:cTn id="25" presetID="22" presetClass="entr" presetSubtype="1"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smiling at camera&#10;&#10;Description automatically generated">
            <a:extLst>
              <a:ext uri="{FF2B5EF4-FFF2-40B4-BE49-F238E27FC236}">
                <a16:creationId xmlns:a16="http://schemas.microsoft.com/office/drawing/2014/main" id="{6760CC12-2C07-A70B-FC4B-9EC03DD60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reeform 10"/>
          <p:cNvSpPr/>
          <p:nvPr/>
        </p:nvSpPr>
        <p:spPr>
          <a:xfrm>
            <a:off x="5865973" y="2113568"/>
            <a:ext cx="5979695" cy="840160"/>
          </a:xfrm>
          <a:prstGeom prst="rect">
            <a:avLst/>
          </a:pr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24000" tIns="61613" rIns="82568" bIns="61615" numCol="1" spcCol="1270" anchor="ctr" anchorCtr="0">
            <a:noAutofit/>
          </a:bodyPr>
          <a:lstStyle/>
          <a:p>
            <a:pPr marL="0" marR="0" lvl="1" indent="0" algn="l" defTabSz="488950" rtl="0" eaLnBrk="1" fontAlgn="auto" latinLnBrk="0" hangingPunct="1">
              <a:lnSpc>
                <a:spcPct val="90000"/>
              </a:lnSpc>
              <a:spcBef>
                <a:spcPct val="0"/>
              </a:spcBef>
              <a:spcAft>
                <a:spcPct val="150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ahoma"/>
              <a:ea typeface="+mn-ea"/>
              <a:cs typeface="+mn-cs"/>
            </a:endParaRPr>
          </a:p>
        </p:txBody>
      </p:sp>
      <p:sp>
        <p:nvSpPr>
          <p:cNvPr id="13" name="Freeform 12"/>
          <p:cNvSpPr/>
          <p:nvPr/>
        </p:nvSpPr>
        <p:spPr>
          <a:xfrm>
            <a:off x="5865973" y="3120235"/>
            <a:ext cx="5979695" cy="840159"/>
          </a:xfrm>
          <a:prstGeom prst="rect">
            <a:avLst/>
          </a:pr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24000" tIns="61614" rIns="82568" bIns="61614" numCol="1" spcCol="1270" anchor="ctr" anchorCtr="0">
            <a:noAutofit/>
          </a:bodyPr>
          <a:lstStyle/>
          <a:p>
            <a:pPr marL="0" marR="0" lvl="1" indent="0" algn="l" defTabSz="488950" rtl="0" eaLnBrk="1" fontAlgn="auto" latinLnBrk="0" hangingPunct="1">
              <a:lnSpc>
                <a:spcPct val="90000"/>
              </a:lnSpc>
              <a:spcBef>
                <a:spcPct val="0"/>
              </a:spcBef>
              <a:spcAft>
                <a:spcPct val="150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ahoma"/>
              <a:ea typeface="+mn-ea"/>
              <a:cs typeface="+mn-cs"/>
            </a:endParaRPr>
          </a:p>
        </p:txBody>
      </p:sp>
      <p:sp>
        <p:nvSpPr>
          <p:cNvPr id="15" name="Freeform 14"/>
          <p:cNvSpPr/>
          <p:nvPr/>
        </p:nvSpPr>
        <p:spPr>
          <a:xfrm>
            <a:off x="5865973" y="4112049"/>
            <a:ext cx="5979695" cy="858725"/>
          </a:xfrm>
          <a:prstGeom prst="rect">
            <a:avLst/>
          </a:pr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24000" tIns="61614" rIns="82568" bIns="61614" numCol="1" spcCol="1270" anchor="ctr" anchorCtr="0">
            <a:noAutofit/>
          </a:bodyPr>
          <a:lstStyle/>
          <a:p>
            <a:pPr marL="0" marR="0" lvl="1" indent="0" algn="l" defTabSz="488950" rtl="0" eaLnBrk="1" fontAlgn="auto" latinLnBrk="0" hangingPunct="1">
              <a:lnSpc>
                <a:spcPct val="90000"/>
              </a:lnSpc>
              <a:spcBef>
                <a:spcPct val="0"/>
              </a:spcBef>
              <a:spcAft>
                <a:spcPct val="150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5865973" y="5118717"/>
            <a:ext cx="5979695" cy="855011"/>
          </a:xfrm>
          <a:prstGeom prst="rect">
            <a:avLst/>
          </a:pr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24000" tIns="61614" rIns="82568" bIns="61614" numCol="1" spcCol="1270" anchor="ctr" anchorCtr="0">
            <a:noAutofit/>
          </a:bodyPr>
          <a:lstStyle/>
          <a:p>
            <a:pPr marL="0" marR="0" lvl="1" indent="0" algn="l" defTabSz="488950" rtl="0" eaLnBrk="1" fontAlgn="auto" latinLnBrk="0" hangingPunct="1">
              <a:lnSpc>
                <a:spcPct val="90000"/>
              </a:lnSpc>
              <a:spcBef>
                <a:spcPct val="0"/>
              </a:spcBef>
              <a:spcAft>
                <a:spcPct val="150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ahoma"/>
              <a:ea typeface="+mn-ea"/>
              <a:cs typeface="+mn-cs"/>
            </a:endParaRPr>
          </a:p>
        </p:txBody>
      </p:sp>
      <p:sp>
        <p:nvSpPr>
          <p:cNvPr id="4" name="Freeform 9">
            <a:extLst>
              <a:ext uri="{FF2B5EF4-FFF2-40B4-BE49-F238E27FC236}">
                <a16:creationId xmlns:a16="http://schemas.microsoft.com/office/drawing/2014/main" id="{0BE2EFAA-A99B-788E-0FCF-DB33273DFC08}"/>
              </a:ext>
            </a:extLst>
          </p:cNvPr>
          <p:cNvSpPr/>
          <p:nvPr/>
        </p:nvSpPr>
        <p:spPr>
          <a:xfrm>
            <a:off x="2238275" y="4929429"/>
            <a:ext cx="5616727" cy="93844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5594" tIns="83209" rIns="115594" bIns="83209" numCol="1" spcCol="1270" anchor="t"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ahoma"/>
              <a:ea typeface="Tahoma"/>
              <a:cs typeface="Tahoma"/>
            </a:endParaRPr>
          </a:p>
          <a:p>
            <a:pPr marL="0" marR="0" lvl="0" indent="0" algn="l" defTabSz="755650" rtl="0" eaLnBrk="1" fontAlgn="auto"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755650" rtl="0" eaLnBrk="1" fontAlgn="auto"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75565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755650" rtl="0" eaLnBrk="1" fontAlgn="auto"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75565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755650" rtl="0" eaLnBrk="1" fontAlgn="auto"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75565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755650" rtl="0" eaLnBrk="1" fontAlgn="auto"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755650" rtl="0" eaLnBrk="1" fontAlgn="auto"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75565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755650" rtl="0" eaLnBrk="1" fontAlgn="auto"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755650" rtl="0" eaLnBrk="1" fontAlgn="auto"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Tahoma"/>
              <a:ea typeface="+mn-ea"/>
              <a:cs typeface="+mn-cs"/>
            </a:endParaRPr>
          </a:p>
        </p:txBody>
      </p:sp>
      <p:sp>
        <p:nvSpPr>
          <p:cNvPr id="6" name="Content Placeholder 5">
            <a:extLst>
              <a:ext uri="{FF2B5EF4-FFF2-40B4-BE49-F238E27FC236}">
                <a16:creationId xmlns:a16="http://schemas.microsoft.com/office/drawing/2014/main" id="{96F83A3E-1586-E42C-0351-2756AD5B8F6B}"/>
              </a:ext>
            </a:extLst>
          </p:cNvPr>
          <p:cNvSpPr>
            <a:spLocks noGrp="1"/>
          </p:cNvSpPr>
          <p:nvPr>
            <p:ph idx="1"/>
          </p:nvPr>
        </p:nvSpPr>
        <p:spPr>
          <a:xfrm>
            <a:off x="487441" y="1653020"/>
            <a:ext cx="6936939" cy="4351338"/>
          </a:xfrm>
        </p:spPr>
        <p:txBody>
          <a:bodyPr>
            <a:noAutofit/>
          </a:bodyPr>
          <a:lstStyle/>
          <a:p>
            <a:pPr marL="0" indent="0" defTabSz="755650">
              <a:lnSpc>
                <a:spcPct val="90000"/>
              </a:lnSpc>
              <a:spcBef>
                <a:spcPct val="0"/>
              </a:spcBef>
              <a:spcAft>
                <a:spcPct val="35000"/>
              </a:spcAft>
              <a:buNone/>
              <a:defRPr/>
            </a:pPr>
            <a:r>
              <a:rPr lang="fi-FI" dirty="0">
                <a:solidFill>
                  <a:schemeClr val="bg1"/>
                </a:solidFill>
              </a:rPr>
              <a:t>Kansainvälisen kasvun ja uudistumisen palvelumme on tarkoitettu </a:t>
            </a:r>
            <a:r>
              <a:rPr lang="fi-FI" sz="2800" b="1" dirty="0">
                <a:solidFill>
                  <a:schemeClr val="bg1"/>
                </a:solidFill>
              </a:rPr>
              <a:t>suomalaisille yrityksille ja tutkimusorganisaatioille</a:t>
            </a:r>
            <a:r>
              <a:rPr lang="fi-FI" dirty="0">
                <a:solidFill>
                  <a:schemeClr val="bg1"/>
                </a:solidFill>
              </a:rPr>
              <a:t>, jotka tavoittelevat globaalisti kilpailukykyisiä innovaatioita ja kasvua.</a:t>
            </a:r>
            <a:br>
              <a:rPr lang="fi-FI" dirty="0">
                <a:solidFill>
                  <a:schemeClr val="bg1"/>
                </a:solidFill>
              </a:rPr>
            </a:br>
            <a:endParaRPr lang="fi-FI" dirty="0">
              <a:solidFill>
                <a:schemeClr val="bg1"/>
              </a:solidFill>
            </a:endParaRPr>
          </a:p>
          <a:p>
            <a:pPr marL="0" indent="0" defTabSz="755650">
              <a:lnSpc>
                <a:spcPct val="90000"/>
              </a:lnSpc>
              <a:spcBef>
                <a:spcPct val="0"/>
              </a:spcBef>
              <a:spcAft>
                <a:spcPct val="35000"/>
              </a:spcAft>
              <a:buNone/>
              <a:defRPr/>
            </a:pPr>
            <a:r>
              <a:rPr lang="fi-FI" dirty="0">
                <a:solidFill>
                  <a:schemeClr val="bg1"/>
                </a:solidFill>
              </a:rPr>
              <a:t>Onko sinulla:</a:t>
            </a:r>
          </a:p>
          <a:p>
            <a:pPr defTabSz="755650">
              <a:spcBef>
                <a:spcPct val="0"/>
              </a:spcBef>
              <a:spcAft>
                <a:spcPct val="35000"/>
              </a:spcAft>
              <a:defRPr/>
            </a:pPr>
            <a:r>
              <a:rPr lang="fi-FI" sz="2000" dirty="0">
                <a:solidFill>
                  <a:schemeClr val="bg1"/>
                </a:solidFill>
              </a:rPr>
              <a:t>Kunnianhimoinen T&amp;K- tai liikeidea</a:t>
            </a:r>
          </a:p>
          <a:p>
            <a:pPr defTabSz="755650">
              <a:spcBef>
                <a:spcPct val="0"/>
              </a:spcBef>
              <a:spcAft>
                <a:spcPct val="35000"/>
              </a:spcAft>
              <a:defRPr/>
            </a:pPr>
            <a:r>
              <a:rPr lang="fi-FI" sz="2000" dirty="0">
                <a:solidFill>
                  <a:schemeClr val="bg1"/>
                </a:solidFill>
              </a:rPr>
              <a:t>Kokenut ja sitoutunut tiimi</a:t>
            </a:r>
          </a:p>
          <a:p>
            <a:pPr defTabSz="755650">
              <a:spcBef>
                <a:spcPct val="0"/>
              </a:spcBef>
              <a:spcAft>
                <a:spcPct val="35000"/>
              </a:spcAft>
              <a:defRPr/>
            </a:pPr>
            <a:r>
              <a:rPr lang="fi-FI" sz="2000" dirty="0">
                <a:solidFill>
                  <a:schemeClr val="bg1"/>
                </a:solidFill>
              </a:rPr>
              <a:t>Tarvittavat taloudelliset resurssit</a:t>
            </a:r>
          </a:p>
          <a:p>
            <a:pPr defTabSz="755650">
              <a:spcBef>
                <a:spcPct val="0"/>
              </a:spcBef>
              <a:spcAft>
                <a:spcPct val="35000"/>
              </a:spcAft>
              <a:defRPr/>
            </a:pPr>
            <a:r>
              <a:rPr lang="fi-FI" sz="2000" dirty="0">
                <a:solidFill>
                  <a:schemeClr val="bg1"/>
                </a:solidFill>
              </a:rPr>
              <a:t>Realistinen suunnitelma tutkimuksesta liiketoimintaan</a:t>
            </a:r>
            <a:br>
              <a:rPr lang="fi-FI" sz="2000" dirty="0">
                <a:solidFill>
                  <a:schemeClr val="bg1"/>
                </a:solidFill>
              </a:rPr>
            </a:br>
            <a:r>
              <a:rPr lang="fi-FI" sz="2000" dirty="0">
                <a:solidFill>
                  <a:schemeClr val="bg1"/>
                </a:solidFill>
              </a:rPr>
              <a:t>tai globaaliin kasvuun</a:t>
            </a:r>
            <a:endParaRPr lang="en-us" sz="2000" dirty="0">
              <a:solidFill>
                <a:schemeClr val="bg1"/>
              </a:solidFill>
              <a:ea typeface="Tahoma"/>
              <a:cs typeface="Tahoma"/>
            </a:endParaRPr>
          </a:p>
          <a:p>
            <a:endParaRPr lang="fi-FI" dirty="0">
              <a:solidFill>
                <a:schemeClr val="bg1"/>
              </a:solidFill>
            </a:endParaRPr>
          </a:p>
        </p:txBody>
      </p:sp>
      <p:sp>
        <p:nvSpPr>
          <p:cNvPr id="3" name="TextBox 2">
            <a:extLst>
              <a:ext uri="{FF2B5EF4-FFF2-40B4-BE49-F238E27FC236}">
                <a16:creationId xmlns:a16="http://schemas.microsoft.com/office/drawing/2014/main" id="{5E2557C6-1541-0764-399C-A322FB709903}"/>
              </a:ext>
            </a:extLst>
          </p:cNvPr>
          <p:cNvSpPr txBox="1"/>
          <p:nvPr/>
        </p:nvSpPr>
        <p:spPr>
          <a:xfrm>
            <a:off x="391589" y="221544"/>
            <a:ext cx="30364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lumMod val="65000"/>
                    <a:lumOff val="35000"/>
                  </a:srgbClr>
                </a:solidFill>
                <a:effectLst/>
                <a:uLnTx/>
                <a:uFillTx/>
                <a:latin typeface="Tahoma"/>
                <a:ea typeface="+mn-ea"/>
                <a:cs typeface="+mn-cs"/>
              </a:rPr>
              <a:t>MITÄ     </a:t>
            </a:r>
            <a:r>
              <a:rPr kumimoji="0" lang="fi-FI" sz="1800" b="0" i="0" u="none" strike="noStrike" kern="1200" cap="none" spc="0" normalizeH="0" baseline="0" noProof="0" dirty="0">
                <a:ln>
                  <a:noFill/>
                </a:ln>
                <a:solidFill>
                  <a:srgbClr val="FFFFFF">
                    <a:lumMod val="75000"/>
                  </a:srgbClr>
                </a:solidFill>
                <a:effectLst/>
                <a:uLnTx/>
                <a:uFillTx/>
                <a:latin typeface="Tahoma"/>
                <a:ea typeface="+mn-ea"/>
                <a:cs typeface="+mn-cs"/>
              </a:rPr>
              <a:t>KENELLE     </a:t>
            </a:r>
            <a:r>
              <a:rPr kumimoji="0" lang="fi-FI" sz="1800" b="0" i="0" u="none" strike="noStrike" kern="1200" cap="none" spc="0" normalizeH="0" baseline="0" noProof="0" dirty="0">
                <a:ln>
                  <a:noFill/>
                </a:ln>
                <a:solidFill>
                  <a:srgbClr val="000000">
                    <a:lumMod val="65000"/>
                    <a:lumOff val="35000"/>
                  </a:srgbClr>
                </a:solidFill>
                <a:effectLst/>
                <a:uLnTx/>
                <a:uFillTx/>
                <a:latin typeface="Tahoma"/>
                <a:ea typeface="+mn-ea"/>
                <a:cs typeface="+mn-cs"/>
              </a:rPr>
              <a:t>MITEN</a:t>
            </a:r>
          </a:p>
        </p:txBody>
      </p:sp>
      <p:pic>
        <p:nvPicPr>
          <p:cNvPr id="2" name="Picture 1" descr="A black and white sign with white text&#10;&#10;Description automatically generated">
            <a:extLst>
              <a:ext uri="{FF2B5EF4-FFF2-40B4-BE49-F238E27FC236}">
                <a16:creationId xmlns:a16="http://schemas.microsoft.com/office/drawing/2014/main" id="{C4BAE1B0-65BF-D0FD-8A0B-6A41DC01E6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140" y="5971641"/>
            <a:ext cx="1270084" cy="540824"/>
          </a:xfrm>
          <a:prstGeom prst="rect">
            <a:avLst/>
          </a:prstGeom>
        </p:spPr>
      </p:pic>
    </p:spTree>
    <p:extLst>
      <p:ext uri="{BB962C8B-B14F-4D97-AF65-F5344CB8AC3E}">
        <p14:creationId xmlns:p14="http://schemas.microsoft.com/office/powerpoint/2010/main" val="49386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A9482-EBEF-3D54-5E3C-D1D1FE48FCE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4A0880E-0721-A0B3-1B3A-51532B30CFA6}"/>
              </a:ext>
            </a:extLst>
          </p:cNvPr>
          <p:cNvSpPr>
            <a:spLocks noGrp="1"/>
          </p:cNvSpPr>
          <p:nvPr>
            <p:ph type="title"/>
          </p:nvPr>
        </p:nvSpPr>
        <p:spPr>
          <a:xfrm>
            <a:off x="744312" y="1001211"/>
            <a:ext cx="6810374" cy="1053299"/>
          </a:xfrm>
        </p:spPr>
        <p:txBody>
          <a:bodyPr anchor="t">
            <a:normAutofit/>
          </a:bodyPr>
          <a:lstStyle/>
          <a:p>
            <a:r>
              <a:rPr lang="fi-FI" dirty="0"/>
              <a:t>Perusedellytykset asiakkaalle</a:t>
            </a:r>
            <a:endParaRPr lang="en-US" dirty="0"/>
          </a:p>
        </p:txBody>
      </p:sp>
      <p:sp>
        <p:nvSpPr>
          <p:cNvPr id="3" name="Text Placeholder 2">
            <a:extLst>
              <a:ext uri="{FF2B5EF4-FFF2-40B4-BE49-F238E27FC236}">
                <a16:creationId xmlns:a16="http://schemas.microsoft.com/office/drawing/2014/main" id="{60FE8C28-2782-BDF3-54FE-14E44E0DFD9B}"/>
              </a:ext>
            </a:extLst>
          </p:cNvPr>
          <p:cNvSpPr>
            <a:spLocks noGrp="1"/>
          </p:cNvSpPr>
          <p:nvPr>
            <p:ph sz="half" idx="2"/>
          </p:nvPr>
        </p:nvSpPr>
        <p:spPr/>
        <p:txBody>
          <a:bodyPr>
            <a:normAutofit/>
          </a:bodyPr>
          <a:lstStyle/>
          <a:p>
            <a:pPr marL="457200" lvl="1" indent="0">
              <a:buNone/>
            </a:pPr>
            <a:r>
              <a:rPr lang="fi-FI" dirty="0"/>
              <a:t>Business Finlandin asiakkaita voivat olla yritykset, joilla on</a:t>
            </a:r>
          </a:p>
          <a:p>
            <a:pPr lvl="1"/>
            <a:r>
              <a:rPr lang="fi-FI" dirty="0"/>
              <a:t>suomalainen y-tunnus ja todellista yritystoimintaa Suomessa</a:t>
            </a:r>
          </a:p>
          <a:p>
            <a:pPr lvl="1"/>
            <a:r>
              <a:rPr lang="fi-FI" dirty="0"/>
              <a:t>halu kasvaa kansainvälisillä markkinoilla</a:t>
            </a:r>
          </a:p>
          <a:p>
            <a:pPr lvl="1"/>
            <a:r>
              <a:rPr lang="fi-FI" dirty="0"/>
              <a:t>kilpailuetu kansainvälisillä markkinoilla</a:t>
            </a:r>
          </a:p>
          <a:p>
            <a:pPr lvl="1"/>
            <a:r>
              <a:rPr lang="fi-FI" dirty="0"/>
              <a:t>riittävät rahalliset resurssit kansainvälistymiseen</a:t>
            </a:r>
          </a:p>
          <a:p>
            <a:pPr lvl="1"/>
            <a:r>
              <a:rPr lang="fi-FI" dirty="0"/>
              <a:t>monipuolinen osaaminen ja tiimi: vähintään 2 hlöä täysipäiväisesti töissä yrityksessä Suomessa</a:t>
            </a:r>
          </a:p>
          <a:p>
            <a:pPr marL="457200" lvl="1" indent="0">
              <a:buNone/>
            </a:pPr>
            <a:endParaRPr lang="fi-FI" dirty="0"/>
          </a:p>
          <a:p>
            <a:pPr lvl="1"/>
            <a:endParaRPr lang="fi-FI" dirty="0"/>
          </a:p>
          <a:p>
            <a:endParaRPr lang="en-US" b="0" dirty="0"/>
          </a:p>
        </p:txBody>
      </p:sp>
    </p:spTree>
    <p:extLst>
      <p:ext uri="{BB962C8B-B14F-4D97-AF65-F5344CB8AC3E}">
        <p14:creationId xmlns:p14="http://schemas.microsoft.com/office/powerpoint/2010/main" val="1603320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045C-0E93-60C2-24B2-738846979F96}"/>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A536E1C-0EF3-8447-9F7F-5B053F9AD71A}"/>
              </a:ext>
            </a:extLst>
          </p:cNvPr>
          <p:cNvGraphicFramePr>
            <a:graphicFrameLocks noGrp="1"/>
          </p:cNvGraphicFramePr>
          <p:nvPr/>
        </p:nvGraphicFramePr>
        <p:xfrm>
          <a:off x="1650000" y="1480181"/>
          <a:ext cx="8892000" cy="4603360"/>
        </p:xfrm>
        <a:graphic>
          <a:graphicData uri="http://schemas.openxmlformats.org/drawingml/2006/table">
            <a:tbl>
              <a:tblPr firstRow="1" bandRow="1">
                <a:effectLst/>
                <a:tableStyleId>{5940675A-B579-460E-94D1-54222C63F5DA}</a:tableStyleId>
              </a:tblPr>
              <a:tblGrid>
                <a:gridCol w="2988000">
                  <a:extLst>
                    <a:ext uri="{9D8B030D-6E8A-4147-A177-3AD203B41FA5}">
                      <a16:colId xmlns:a16="http://schemas.microsoft.com/office/drawing/2014/main" val="2572423487"/>
                    </a:ext>
                  </a:extLst>
                </a:gridCol>
                <a:gridCol w="2952000">
                  <a:extLst>
                    <a:ext uri="{9D8B030D-6E8A-4147-A177-3AD203B41FA5}">
                      <a16:colId xmlns:a16="http://schemas.microsoft.com/office/drawing/2014/main" val="1129964925"/>
                    </a:ext>
                  </a:extLst>
                </a:gridCol>
                <a:gridCol w="2952000">
                  <a:extLst>
                    <a:ext uri="{9D8B030D-6E8A-4147-A177-3AD203B41FA5}">
                      <a16:colId xmlns:a16="http://schemas.microsoft.com/office/drawing/2014/main" val="314790247"/>
                    </a:ext>
                  </a:extLst>
                </a:gridCol>
              </a:tblGrid>
              <a:tr h="370840">
                <a:tc gridSpan="3">
                  <a:txBody>
                    <a:bodyPr/>
                    <a:lstStyle/>
                    <a:p>
                      <a:endParaRPr lang="fi-FI" b="1" noProof="1">
                        <a:latin typeface="+mn-lt"/>
                      </a:endParaRPr>
                    </a:p>
                    <a:p>
                      <a:pPr algn="ctr"/>
                      <a:r>
                        <a:rPr lang="fi-FI" b="1" noProof="1">
                          <a:latin typeface="+mn-lt"/>
                        </a:rPr>
                        <a:t>Rahoituspalvelut 10.10.2025 alkaen</a:t>
                      </a:r>
                    </a:p>
                    <a:p>
                      <a:endParaRPr lang="fi-FI" b="1" noProof="1">
                        <a:latin typeface="+mn-lt"/>
                      </a:endParaRPr>
                    </a:p>
                  </a:txBody>
                  <a:tcPr marL="90000" marR="90000" marT="36000" marB="36000"/>
                </a:tc>
                <a:tc hMerge="1">
                  <a:txBody>
                    <a:bodyPr/>
                    <a:lstStyle/>
                    <a:p>
                      <a:endParaRPr lang="fi-FI">
                        <a:latin typeface="+mn-lt"/>
                      </a:endParaRPr>
                    </a:p>
                  </a:txBody>
                  <a:tcPr marL="90000" marR="90000" marT="36000" marB="36000"/>
                </a:tc>
                <a:tc hMerge="1">
                  <a:txBody>
                    <a:bodyPr/>
                    <a:lstStyle/>
                    <a:p>
                      <a:endParaRPr lang="fi-FI">
                        <a:latin typeface="+mn-lt"/>
                      </a:endParaRPr>
                    </a:p>
                  </a:txBody>
                  <a:tcPr marL="90000" marR="90000" marT="36000" marB="36000"/>
                </a:tc>
                <a:extLst>
                  <a:ext uri="{0D108BD9-81ED-4DB2-BD59-A6C34878D82A}">
                    <a16:rowId xmlns:a16="http://schemas.microsoft.com/office/drawing/2014/main" val="1555641391"/>
                  </a:ext>
                </a:extLst>
              </a:tr>
              <a:tr h="370840">
                <a:tc>
                  <a:txBody>
                    <a:bodyPr/>
                    <a:lstStyle/>
                    <a:p>
                      <a:pPr algn="ctr"/>
                      <a:r>
                        <a:rPr lang="fi-FI" noProof="1">
                          <a:latin typeface="+mn-lt"/>
                        </a:rPr>
                        <a:t>Alle 5-vuotiaat yritykset</a:t>
                      </a:r>
                    </a:p>
                  </a:txBody>
                  <a:tcPr marL="90000" marR="90000" marT="36000" marB="36000"/>
                </a:tc>
                <a:tc>
                  <a:txBody>
                    <a:bodyPr/>
                    <a:lstStyle/>
                    <a:p>
                      <a:pPr algn="ctr"/>
                      <a:r>
                        <a:rPr lang="fi-FI" noProof="1">
                          <a:latin typeface="+mn-lt"/>
                        </a:rPr>
                        <a:t>Kaikki yritykset</a:t>
                      </a:r>
                    </a:p>
                  </a:txBody>
                  <a:tcPr marL="90000" marR="90000" marT="36000" marB="36000"/>
                </a:tc>
                <a:tc>
                  <a:txBody>
                    <a:bodyPr/>
                    <a:lstStyle/>
                    <a:p>
                      <a:pPr algn="ctr"/>
                      <a:r>
                        <a:rPr lang="fi-FI" noProof="1">
                          <a:latin typeface="+mn-lt"/>
                        </a:rPr>
                        <a:t>Tutkimusorganisaatiot</a:t>
                      </a:r>
                    </a:p>
                  </a:txBody>
                  <a:tcPr marL="90000" marR="90000" marT="36000" marB="36000"/>
                </a:tc>
                <a:extLst>
                  <a:ext uri="{0D108BD9-81ED-4DB2-BD59-A6C34878D82A}">
                    <a16:rowId xmlns:a16="http://schemas.microsoft.com/office/drawing/2014/main" val="3735568822"/>
                  </a:ext>
                </a:extLst>
              </a:tr>
              <a:tr h="37084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i-FI" sz="1100" kern="1200" noProof="1">
                          <a:solidFill>
                            <a:schemeClr val="tx1"/>
                          </a:solidFill>
                          <a:latin typeface="+mn-lt"/>
                          <a:ea typeface="+mn-ea"/>
                          <a:cs typeface="+mn-cs"/>
                        </a:rPr>
                        <a:t>Deeptech</a:t>
                      </a:r>
                    </a:p>
                  </a:txBody>
                  <a:tcPr marL="90000" marR="90000" marT="36000" marB="36000" anchor="ctr"/>
                </a:tc>
                <a:tc gridSpan="2">
                  <a:txBody>
                    <a:bodyPr/>
                    <a:lstStyle/>
                    <a:p>
                      <a:endParaRPr lang="fi-FI" sz="1100" kern="1200" noProof="1">
                        <a:solidFill>
                          <a:schemeClr val="tx1"/>
                        </a:solidFill>
                        <a:latin typeface="+mn-lt"/>
                        <a:ea typeface="+mn-ea"/>
                        <a:cs typeface="+mn-cs"/>
                      </a:endParaRPr>
                    </a:p>
                  </a:txBody>
                  <a:tcPr marL="90000" marR="90000" marT="36000" marB="90000" anchor="ctr"/>
                </a:tc>
                <a:tc hMerge="1">
                  <a:txBody>
                    <a:bodyPr/>
                    <a:lstStyle/>
                    <a:p>
                      <a:endParaRPr lang="fi-FI" sz="1100" kern="1200" noProof="1">
                        <a:solidFill>
                          <a:schemeClr val="tx1"/>
                        </a:solidFill>
                        <a:latin typeface="+mn-lt"/>
                        <a:ea typeface="+mn-ea"/>
                        <a:cs typeface="+mn-cs"/>
                      </a:endParaRPr>
                    </a:p>
                  </a:txBody>
                  <a:tcPr marL="90000" marR="90000" marT="36000" marB="36000" anchor="ctr"/>
                </a:tc>
                <a:extLst>
                  <a:ext uri="{0D108BD9-81ED-4DB2-BD59-A6C34878D82A}">
                    <a16:rowId xmlns:a16="http://schemas.microsoft.com/office/drawing/2014/main" val="3820747025"/>
                  </a:ext>
                </a:extLst>
              </a:tr>
              <a:tr h="370840">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i-FI" sz="1100" b="0" i="0" u="none" strike="noStrike" noProof="1">
                          <a:solidFill>
                            <a:schemeClr val="tx1"/>
                          </a:solidFill>
                          <a:effectLst/>
                          <a:latin typeface="+mn-lt"/>
                        </a:rPr>
                        <a:t>Tutkimus, kehitys ja pilotointi</a:t>
                      </a:r>
                    </a:p>
                  </a:txBody>
                  <a:tcPr marL="90000" marR="90000" marT="36000" marB="36000" anchor="ctr"/>
                </a:tc>
                <a:tc hMerge="1">
                  <a:txBody>
                    <a:bodyPr/>
                    <a:lstStyle/>
                    <a:p>
                      <a:endParaRPr lang="fi-FI" sz="1100" kern="1200" noProof="1">
                        <a:solidFill>
                          <a:schemeClr val="tx1"/>
                        </a:solidFill>
                        <a:latin typeface="+mn-lt"/>
                        <a:ea typeface="+mn-ea"/>
                        <a:cs typeface="+mn-cs"/>
                      </a:endParaRPr>
                    </a:p>
                  </a:txBody>
                  <a:tcPr marL="90000" marR="90000" marT="36000" marB="90000" anchor="ctr"/>
                </a:tc>
                <a:tc rowSpan="3">
                  <a:txBody>
                    <a:bodyPr/>
                    <a:lstStyle/>
                    <a:p>
                      <a:endParaRPr lang="fi-FI" sz="1100" kern="1200" noProof="1">
                        <a:solidFill>
                          <a:schemeClr val="tx1"/>
                        </a:solidFill>
                        <a:latin typeface="+mn-lt"/>
                        <a:ea typeface="+mn-ea"/>
                        <a:cs typeface="+mn-cs"/>
                      </a:endParaRPr>
                    </a:p>
                  </a:txBody>
                  <a:tcPr marL="90000" marR="90000" marT="36000" marB="36000" anchor="ctr">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4100688159"/>
                  </a:ext>
                </a:extLst>
              </a:tr>
              <a:tr h="370840">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i-FI" sz="1100" kern="1200" noProof="1">
                          <a:solidFill>
                            <a:schemeClr val="tx1"/>
                          </a:solidFill>
                          <a:latin typeface="+mn-lt"/>
                          <a:ea typeface="+mn-ea"/>
                          <a:cs typeface="+mn-cs"/>
                        </a:rPr>
                        <a:t>Energiatuki</a:t>
                      </a:r>
                    </a:p>
                  </a:txBody>
                  <a:tcPr marL="90000" marR="90000" marT="36000" marB="36000" anchor="ctr"/>
                </a:tc>
                <a:tc hMerge="1">
                  <a:txBody>
                    <a:bodyPr/>
                    <a:lstStyle/>
                    <a:p>
                      <a:endParaRPr lang="fi-FI" sz="1100" kern="1200" noProof="1">
                        <a:solidFill>
                          <a:schemeClr val="tx1"/>
                        </a:solidFill>
                        <a:latin typeface="+mn-lt"/>
                        <a:ea typeface="+mn-ea"/>
                        <a:cs typeface="+mn-cs"/>
                      </a:endParaRPr>
                    </a:p>
                  </a:txBody>
                  <a:tcPr marL="90000" marR="90000" marT="36000" marB="90000" anchor="ctr"/>
                </a:tc>
                <a:tc vMerge="1">
                  <a:txBody>
                    <a:bodyPr/>
                    <a:lstStyle/>
                    <a:p>
                      <a:endParaRPr lang="fi-FI" sz="1100" kern="1200" noProof="1">
                        <a:solidFill>
                          <a:schemeClr val="tx1"/>
                        </a:solidFill>
                        <a:latin typeface="+mn-lt"/>
                        <a:ea typeface="+mn-ea"/>
                        <a:cs typeface="+mn-cs"/>
                      </a:endParaRPr>
                    </a:p>
                  </a:txBody>
                  <a:tcPr marL="90000" marR="90000" marT="36000" marB="36000" anchor="ctr"/>
                </a:tc>
                <a:extLst>
                  <a:ext uri="{0D108BD9-81ED-4DB2-BD59-A6C34878D82A}">
                    <a16:rowId xmlns:a16="http://schemas.microsoft.com/office/drawing/2014/main" val="2983120760"/>
                  </a:ext>
                </a:extLst>
              </a:tr>
              <a:tr h="370840">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i-FI" sz="1100" b="0" i="0" u="none" strike="noStrike" noProof="1">
                          <a:solidFill>
                            <a:schemeClr val="tx1"/>
                          </a:solidFill>
                          <a:effectLst/>
                          <a:latin typeface="+mn-lt"/>
                        </a:rPr>
                        <a:t>AV-alan tuotantokannustin</a:t>
                      </a:r>
                    </a:p>
                  </a:txBody>
                  <a:tcPr marL="90000" marR="90000" marT="36000" marB="36000" anchor="ctr"/>
                </a:tc>
                <a:tc hMerge="1">
                  <a:txBody>
                    <a:bodyPr/>
                    <a:lstStyle/>
                    <a:p>
                      <a:endParaRPr lang="fi-FI" sz="1100" kern="1200" noProof="1">
                        <a:solidFill>
                          <a:schemeClr val="tx1"/>
                        </a:solidFill>
                        <a:latin typeface="+mn-lt"/>
                        <a:ea typeface="+mn-ea"/>
                        <a:cs typeface="+mn-cs"/>
                      </a:endParaRPr>
                    </a:p>
                  </a:txBody>
                  <a:tcPr marL="90000" marR="90000" marT="36000" marB="90000" anchor="ctr"/>
                </a:tc>
                <a:tc vMerge="1">
                  <a:txBody>
                    <a:bodyPr/>
                    <a:lstStyle/>
                    <a:p>
                      <a:endParaRPr lang="fi-FI" sz="1100" kern="1200" noProof="1">
                        <a:solidFill>
                          <a:schemeClr val="tx1"/>
                        </a:solidFill>
                        <a:latin typeface="+mn-lt"/>
                        <a:ea typeface="+mn-ea"/>
                        <a:cs typeface="+mn-cs"/>
                      </a:endParaRPr>
                    </a:p>
                  </a:txBody>
                  <a:tcPr marL="90000" marR="90000" marT="36000" marB="36000" anchor="ctr"/>
                </a:tc>
                <a:extLst>
                  <a:ext uri="{0D108BD9-81ED-4DB2-BD59-A6C34878D82A}">
                    <a16:rowId xmlns:a16="http://schemas.microsoft.com/office/drawing/2014/main" val="1045015670"/>
                  </a:ext>
                </a:extLst>
              </a:tr>
              <a:tr h="370840">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i-FI" sz="1100" kern="1200" noProof="1">
                          <a:solidFill>
                            <a:schemeClr val="tx1"/>
                          </a:solidFill>
                          <a:latin typeface="+mn-lt"/>
                          <a:ea typeface="+mn-ea"/>
                          <a:cs typeface="+mn-cs"/>
                        </a:rPr>
                        <a:t>EU-rahoitusneuvonta</a:t>
                      </a:r>
                    </a:p>
                  </a:txBody>
                  <a:tcPr marL="90000" marR="90000" marT="36000" marB="36000" anchor="ct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994948284"/>
                  </a:ext>
                </a:extLst>
              </a:tr>
              <a:tr h="370840">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i-FI" sz="1100" kern="1200" noProof="1">
                          <a:solidFill>
                            <a:schemeClr val="tx1"/>
                          </a:solidFill>
                          <a:latin typeface="+mn-lt"/>
                          <a:ea typeface="+mn-ea"/>
                          <a:cs typeface="+mn-cs"/>
                        </a:rPr>
                        <a:t>Co-Innovation</a:t>
                      </a:r>
                    </a:p>
                  </a:txBody>
                  <a:tcPr marL="90000" marR="90000" marT="36000" marB="36000" anchor="ctr"/>
                </a:tc>
                <a:tc hMerge="1">
                  <a:txBody>
                    <a:bodyPr/>
                    <a:lstStyle/>
                    <a:p>
                      <a:endParaRPr lang="fi-FI" sz="1100" kern="1200" noProof="1">
                        <a:solidFill>
                          <a:schemeClr val="tx1"/>
                        </a:solidFill>
                        <a:latin typeface="+mn-lt"/>
                        <a:ea typeface="+mn-ea"/>
                        <a:cs typeface="+mn-cs"/>
                      </a:endParaRPr>
                    </a:p>
                  </a:txBody>
                  <a:tcPr marL="90000" marR="90000" marT="36000" marB="90000" anchor="ctr"/>
                </a:tc>
                <a:tc hMerge="1">
                  <a:txBody>
                    <a:bodyPr/>
                    <a:lstStyle/>
                    <a:p>
                      <a:endParaRPr lang="fi-FI" sz="1100" kern="1200" noProof="1">
                        <a:solidFill>
                          <a:schemeClr val="tx1"/>
                        </a:solidFill>
                        <a:latin typeface="+mn-lt"/>
                        <a:ea typeface="+mn-ea"/>
                        <a:cs typeface="+mn-cs"/>
                      </a:endParaRPr>
                    </a:p>
                  </a:txBody>
                  <a:tcPr marL="90000" marR="90000" marT="36000" marB="36000" anchor="ctr"/>
                </a:tc>
                <a:extLst>
                  <a:ext uri="{0D108BD9-81ED-4DB2-BD59-A6C34878D82A}">
                    <a16:rowId xmlns:a16="http://schemas.microsoft.com/office/drawing/2014/main" val="3972460166"/>
                  </a:ext>
                </a:extLst>
              </a:tr>
              <a:tr h="370840">
                <a:tc rowSpan="3"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fi-FI" sz="1100" b="0" i="0" u="none" strike="noStrike" noProof="1">
                        <a:solidFill>
                          <a:schemeClr val="tx1"/>
                        </a:solidFill>
                        <a:effectLst/>
                        <a:latin typeface="+mn-lt"/>
                      </a:endParaRPr>
                    </a:p>
                  </a:txBody>
                  <a:tcPr marL="90000" marR="90000" marT="36000" marB="36000" anchor="ctr"/>
                </a:tc>
                <a:tc rowSpan="3" hMerge="1">
                  <a:txBody>
                    <a:bodyPr/>
                    <a:lstStyle/>
                    <a:p>
                      <a:endParaRPr lang="fi-FI" sz="1100" kern="1200">
                        <a:solidFill>
                          <a:schemeClr val="tx1"/>
                        </a:solidFill>
                        <a:latin typeface="+mn-lt"/>
                        <a:ea typeface="+mn-ea"/>
                        <a:cs typeface="+mn-cs"/>
                      </a:endParaRPr>
                    </a:p>
                  </a:txBody>
                  <a:tcPr marL="36000" marR="36000" marT="36000" marB="36000" anchor="ctr"/>
                </a:tc>
                <a:tc>
                  <a:txBody>
                    <a:bodyPr/>
                    <a:lstStyle/>
                    <a:p>
                      <a:pPr algn="ctr" fontAlgn="b"/>
                      <a:r>
                        <a:rPr lang="fi-FI" sz="1100" b="0" i="0" u="none" strike="noStrike" noProof="1">
                          <a:solidFill>
                            <a:schemeClr val="tx1"/>
                          </a:solidFill>
                          <a:effectLst/>
                          <a:latin typeface="+mn-lt"/>
                        </a:rPr>
                        <a:t>Co-Creation</a:t>
                      </a:r>
                    </a:p>
                  </a:txBody>
                  <a:tcPr marL="90000" marR="90000" marT="36000" marB="36000" anchor="ctr"/>
                </a:tc>
                <a:extLst>
                  <a:ext uri="{0D108BD9-81ED-4DB2-BD59-A6C34878D82A}">
                    <a16:rowId xmlns:a16="http://schemas.microsoft.com/office/drawing/2014/main" val="1558153255"/>
                  </a:ext>
                </a:extLst>
              </a:tr>
              <a:tr h="370840">
                <a:tc gridSpan="2" vMerge="1">
                  <a:txBody>
                    <a:bodyPr/>
                    <a:lstStyle/>
                    <a:p>
                      <a:pPr algn="l" fontAlgn="b"/>
                      <a:endParaRPr lang="fi-FI" sz="1100" b="0" i="0" u="none" strike="noStrike" noProof="1">
                        <a:solidFill>
                          <a:schemeClr val="tx1"/>
                        </a:solidFill>
                        <a:effectLst/>
                        <a:latin typeface="+mn-lt"/>
                      </a:endParaRPr>
                    </a:p>
                  </a:txBody>
                  <a:tcPr marL="90000" marR="90000" marT="36000" marB="36000" anchor="ctr"/>
                </a:tc>
                <a:tc hMerge="1" vMerge="1">
                  <a:txBody>
                    <a:bodyPr/>
                    <a:lstStyle/>
                    <a:p>
                      <a:endParaRPr lang="fi-FI" sz="1100" kern="1200">
                        <a:solidFill>
                          <a:schemeClr val="tx1"/>
                        </a:solidFill>
                        <a:latin typeface="+mn-lt"/>
                        <a:ea typeface="+mn-ea"/>
                        <a:cs typeface="+mn-cs"/>
                      </a:endParaRPr>
                    </a:p>
                  </a:txBody>
                  <a:tcPr marL="36000" marR="36000" marT="36000" marB="36000" anchor="ctr"/>
                </a:tc>
                <a:tc>
                  <a:txBody>
                    <a:bodyPr/>
                    <a:lstStyle/>
                    <a:p>
                      <a:pPr algn="ctr" fontAlgn="b"/>
                      <a:r>
                        <a:rPr lang="fi-FI" sz="1100" b="0" i="0" u="none" strike="noStrike" noProof="1">
                          <a:solidFill>
                            <a:schemeClr val="tx1"/>
                          </a:solidFill>
                          <a:effectLst/>
                          <a:latin typeface="+mn-lt"/>
                        </a:rPr>
                        <a:t>Co-Research</a:t>
                      </a:r>
                    </a:p>
                  </a:txBody>
                  <a:tcPr marL="90000" marR="90000" marT="36000" marB="36000" anchor="ctr"/>
                </a:tc>
                <a:extLst>
                  <a:ext uri="{0D108BD9-81ED-4DB2-BD59-A6C34878D82A}">
                    <a16:rowId xmlns:a16="http://schemas.microsoft.com/office/drawing/2014/main" val="1572025982"/>
                  </a:ext>
                </a:extLst>
              </a:tr>
              <a:tr h="370840">
                <a:tc gridSpan="2" v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fi-FI" sz="1100" b="0" i="0" u="none" strike="noStrike" noProof="1">
                        <a:solidFill>
                          <a:schemeClr val="tx1"/>
                        </a:solidFill>
                        <a:effectLst/>
                        <a:latin typeface="+mn-lt"/>
                      </a:endParaRPr>
                    </a:p>
                  </a:txBody>
                  <a:tcPr marL="90000" marR="90000" marT="36000" marB="36000" anchor="ctr"/>
                </a:tc>
                <a:tc hMerge="1" vMerge="1">
                  <a:txBody>
                    <a:bodyPr/>
                    <a:lstStyle/>
                    <a:p>
                      <a:endParaRPr lang="fi-FI" sz="1100" kern="1200">
                        <a:solidFill>
                          <a:schemeClr val="tx1"/>
                        </a:solidFill>
                        <a:latin typeface="+mn-lt"/>
                        <a:ea typeface="+mn-ea"/>
                        <a:cs typeface="+mn-cs"/>
                      </a:endParaRPr>
                    </a:p>
                  </a:txBody>
                  <a:tcPr marL="36000" marR="36000" marT="36000" marB="36000" anchor="ctr"/>
                </a:tc>
                <a:tc>
                  <a:txBody>
                    <a:bodyPr/>
                    <a:lstStyle/>
                    <a:p>
                      <a:pPr algn="ctr" fontAlgn="b"/>
                      <a:r>
                        <a:rPr lang="fi-FI" sz="1100" b="0" i="0" u="none" strike="noStrike" noProof="1">
                          <a:solidFill>
                            <a:schemeClr val="tx1"/>
                          </a:solidFill>
                          <a:effectLst/>
                          <a:latin typeface="+mn-lt"/>
                        </a:rPr>
                        <a:t>Research to Business</a:t>
                      </a:r>
                    </a:p>
                  </a:txBody>
                  <a:tcPr marL="90000" marR="90000" marT="36000" marB="36000" anchor="ctr"/>
                </a:tc>
                <a:extLst>
                  <a:ext uri="{0D108BD9-81ED-4DB2-BD59-A6C34878D82A}">
                    <a16:rowId xmlns:a16="http://schemas.microsoft.com/office/drawing/2014/main" val="3742290246"/>
                  </a:ext>
                </a:extLst>
              </a:tr>
            </a:tbl>
          </a:graphicData>
        </a:graphic>
      </p:graphicFrame>
      <p:sp>
        <p:nvSpPr>
          <p:cNvPr id="2" name="TextBox 1">
            <a:extLst>
              <a:ext uri="{FF2B5EF4-FFF2-40B4-BE49-F238E27FC236}">
                <a16:creationId xmlns:a16="http://schemas.microsoft.com/office/drawing/2014/main" id="{4C66156C-503B-DBE3-9105-30FD1B081074}"/>
              </a:ext>
            </a:extLst>
          </p:cNvPr>
          <p:cNvSpPr txBox="1"/>
          <p:nvPr/>
        </p:nvSpPr>
        <p:spPr>
          <a:xfrm>
            <a:off x="1650000" y="6199220"/>
            <a:ext cx="8980468" cy="41549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1" u="none" strike="noStrike" kern="1200" cap="none" spc="0" normalizeH="0" baseline="0" noProof="0" dirty="0">
                <a:ln>
                  <a:noFill/>
                </a:ln>
                <a:solidFill>
                  <a:srgbClr val="FFFFFF"/>
                </a:solidFill>
                <a:effectLst/>
                <a:uLnTx/>
                <a:uFillTx/>
                <a:latin typeface="Tahoma"/>
                <a:ea typeface="+mn-ea"/>
                <a:cs typeface="+mn-cs"/>
              </a:rPr>
              <a:t>15.12.2025 avataan Market </a:t>
            </a:r>
            <a:r>
              <a:rPr kumimoji="0" lang="fi-FI" sz="1050" b="0" i="1" u="none" strike="noStrike" kern="1200" cap="none" spc="0" normalizeH="0" baseline="0" noProof="0" dirty="0" err="1">
                <a:ln>
                  <a:noFill/>
                </a:ln>
                <a:solidFill>
                  <a:srgbClr val="FFFFFF"/>
                </a:solidFill>
                <a:effectLst/>
                <a:uLnTx/>
                <a:uFillTx/>
                <a:latin typeface="Tahoma"/>
                <a:ea typeface="+mn-ea"/>
                <a:cs typeface="+mn-cs"/>
              </a:rPr>
              <a:t>Explorer-</a:t>
            </a:r>
            <a:r>
              <a:rPr kumimoji="0" lang="fi-FI" sz="1050" b="0" i="1" u="none" strike="noStrike" kern="1200" cap="none" spc="0" normalizeH="0" baseline="0" noProof="0" dirty="0">
                <a:ln>
                  <a:noFill/>
                </a:ln>
                <a:solidFill>
                  <a:srgbClr val="FFFFFF"/>
                </a:solidFill>
                <a:effectLst/>
                <a:uLnTx/>
                <a:uFillTx/>
                <a:latin typeface="Tahoma"/>
                <a:ea typeface="+mn-ea"/>
                <a:cs typeface="+mn-cs"/>
              </a:rPr>
              <a:t> ja </a:t>
            </a:r>
            <a:r>
              <a:rPr kumimoji="0" lang="fi-FI" sz="1050" b="0" i="1" u="none" strike="noStrike" kern="1200" cap="none" spc="0" normalizeH="0" baseline="0" noProof="0" dirty="0" err="1">
                <a:ln>
                  <a:noFill/>
                </a:ln>
                <a:solidFill>
                  <a:srgbClr val="FFFFFF"/>
                </a:solidFill>
                <a:effectLst/>
                <a:uLnTx/>
                <a:uFillTx/>
                <a:latin typeface="Tahoma"/>
                <a:ea typeface="+mn-ea"/>
                <a:cs typeface="+mn-cs"/>
              </a:rPr>
              <a:t>Exhibition</a:t>
            </a:r>
            <a:r>
              <a:rPr kumimoji="0" lang="fi-FI" sz="1050" b="0" i="1" u="none" strike="noStrike" kern="1200" cap="none" spc="0" normalizeH="0" baseline="0" noProof="0" dirty="0">
                <a:ln>
                  <a:noFill/>
                </a:ln>
                <a:solidFill>
                  <a:srgbClr val="FFFFFF"/>
                </a:solidFill>
                <a:effectLst/>
                <a:uLnTx/>
                <a:uFillTx/>
                <a:latin typeface="Tahoma"/>
                <a:ea typeface="+mn-ea"/>
                <a:cs typeface="+mn-cs"/>
              </a:rPr>
              <a:t> Explorer -rahoituspalvelut, jotka on tarkoitettu </a:t>
            </a:r>
            <a:r>
              <a:rPr kumimoji="0" lang="fi-FI" sz="1050" b="1" i="1" u="none" strike="noStrike" kern="1200" cap="none" spc="0" normalizeH="0" baseline="0" noProof="0" dirty="0">
                <a:ln>
                  <a:noFill/>
                </a:ln>
                <a:solidFill>
                  <a:srgbClr val="FFFFFF"/>
                </a:solidFill>
                <a:effectLst/>
                <a:uLnTx/>
                <a:uFillTx/>
                <a:latin typeface="Tahoma"/>
                <a:ea typeface="+mn-ea"/>
                <a:cs typeface="+mn-cs"/>
              </a:rPr>
              <a:t>ainoastaan </a:t>
            </a:r>
            <a:r>
              <a:rPr kumimoji="0" lang="fi-FI" sz="1050" b="1" i="1" u="none" strike="noStrike" kern="1200" cap="none" spc="0" normalizeH="0" baseline="0" noProof="0" dirty="0" err="1">
                <a:ln>
                  <a:noFill/>
                </a:ln>
                <a:solidFill>
                  <a:srgbClr val="FFFFFF"/>
                </a:solidFill>
                <a:effectLst/>
                <a:uLnTx/>
                <a:uFillTx/>
                <a:latin typeface="Tahoma"/>
                <a:ea typeface="+mn-ea"/>
                <a:cs typeface="+mn-cs"/>
              </a:rPr>
              <a:t>pk-</a:t>
            </a:r>
            <a:r>
              <a:rPr kumimoji="0" lang="fi-FI" sz="1050" b="1" i="1" u="none" strike="noStrike" kern="1200" cap="none" spc="0" normalizeH="0" baseline="0" noProof="0" dirty="0">
                <a:ln>
                  <a:noFill/>
                </a:ln>
                <a:solidFill>
                  <a:srgbClr val="FFFFFF"/>
                </a:solidFill>
                <a:effectLst/>
                <a:uLnTx/>
                <a:uFillTx/>
                <a:latin typeface="Tahoma"/>
                <a:ea typeface="+mn-ea"/>
                <a:cs typeface="+mn-cs"/>
              </a:rPr>
              <a:t> ja </a:t>
            </a:r>
            <a:r>
              <a:rPr kumimoji="0" lang="fi-FI" sz="1050" b="1" i="1" u="none" strike="noStrike" kern="1200" cap="none" spc="0" normalizeH="0" baseline="0" noProof="0" dirty="0" err="1">
                <a:ln>
                  <a:noFill/>
                </a:ln>
                <a:solidFill>
                  <a:srgbClr val="FFFFFF"/>
                </a:solidFill>
                <a:effectLst/>
                <a:uLnTx/>
                <a:uFillTx/>
                <a:latin typeface="Tahoma"/>
                <a:ea typeface="+mn-ea"/>
                <a:cs typeface="+mn-cs"/>
              </a:rPr>
              <a:t>midcap</a:t>
            </a:r>
            <a:r>
              <a:rPr kumimoji="0" lang="fi-FI" sz="1050" b="1" i="1" u="none" strike="noStrike" kern="1200" cap="none" spc="0" normalizeH="0" baseline="0" noProof="0" dirty="0">
                <a:ln>
                  <a:noFill/>
                </a:ln>
                <a:solidFill>
                  <a:srgbClr val="FFFFFF"/>
                </a:solidFill>
                <a:effectLst/>
                <a:uLnTx/>
                <a:uFillTx/>
                <a:latin typeface="Tahoma"/>
                <a:ea typeface="+mn-ea"/>
                <a:cs typeface="+mn-cs"/>
              </a:rPr>
              <a:t>-kokoisille elintarvike- ja juoma-alan yrityksille</a:t>
            </a:r>
            <a:r>
              <a:rPr kumimoji="0" lang="fi-FI" sz="1050" b="0" i="1" u="none" strike="noStrike" kern="1200" cap="none" spc="0" normalizeH="0" baseline="0" noProof="0" dirty="0">
                <a:ln>
                  <a:noFill/>
                </a:ln>
                <a:solidFill>
                  <a:srgbClr val="FFFFFF"/>
                </a:solidFill>
                <a:effectLst/>
                <a:uLnTx/>
                <a:uFillTx/>
                <a:latin typeface="Tahoma"/>
                <a:ea typeface="+mn-ea"/>
                <a:cs typeface="+mn-cs"/>
              </a:rPr>
              <a:t>.</a:t>
            </a:r>
          </a:p>
        </p:txBody>
      </p:sp>
    </p:spTree>
    <p:extLst>
      <p:ext uri="{BB962C8B-B14F-4D97-AF65-F5344CB8AC3E}">
        <p14:creationId xmlns:p14="http://schemas.microsoft.com/office/powerpoint/2010/main" val="418326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ruutu 5"/>
          <p:cNvSpPr txBox="1"/>
          <p:nvPr/>
        </p:nvSpPr>
        <p:spPr>
          <a:xfrm>
            <a:off x="388192" y="1733299"/>
            <a:ext cx="6900962"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FFFFFF"/>
                </a:solidFill>
                <a:effectLst/>
                <a:uLnTx/>
                <a:uFillTx/>
                <a:latin typeface="Tahoma"/>
                <a:ea typeface="+mn-ea"/>
                <a:cs typeface="+mn-cs"/>
              </a:rPr>
              <a:t>TUTKI, KEHITÄ, UUDISTU, KASVA</a:t>
            </a:r>
            <a:endParaRPr kumimoji="0" lang="fi-FI"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7" name="Tekstiruutu 6"/>
          <p:cNvSpPr txBox="1"/>
          <p:nvPr/>
        </p:nvSpPr>
        <p:spPr>
          <a:xfrm>
            <a:off x="6119661" y="1733299"/>
            <a:ext cx="4949985"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FFFFFF"/>
                </a:solidFill>
                <a:effectLst/>
                <a:uLnTx/>
                <a:uFillTx/>
                <a:latin typeface="Tahoma"/>
                <a:ea typeface="+mn-ea"/>
                <a:cs typeface="+mn-cs"/>
              </a:rPr>
              <a:t>KAUPALLISTA </a:t>
            </a:r>
            <a:endParaRPr kumimoji="0" lang="fi-FI"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2" name="Title 1">
            <a:extLst>
              <a:ext uri="{FF2B5EF4-FFF2-40B4-BE49-F238E27FC236}">
                <a16:creationId xmlns:a16="http://schemas.microsoft.com/office/drawing/2014/main" id="{55ADA48C-EF2C-62F8-462D-C79945E359E2}"/>
              </a:ext>
            </a:extLst>
          </p:cNvPr>
          <p:cNvSpPr>
            <a:spLocks noGrp="1"/>
          </p:cNvSpPr>
          <p:nvPr>
            <p:ph type="title"/>
          </p:nvPr>
        </p:nvSpPr>
        <p:spPr>
          <a:xfrm>
            <a:off x="388192" y="228378"/>
            <a:ext cx="10620233" cy="1325563"/>
          </a:xfrm>
        </p:spPr>
        <p:txBody>
          <a:bodyPr>
            <a:noAutofit/>
          </a:bodyPr>
          <a:lstStyle/>
          <a:p>
            <a:r>
              <a:rPr lang="en-US" sz="3200" b="0" dirty="0"/>
              <a:t>RAHOITUSPALVELUT </a:t>
            </a:r>
            <a:r>
              <a:rPr lang="en-US" sz="3200" dirty="0"/>
              <a:t>KASVUA JA UUDISTUMISTA TAVOITTELEVILLE</a:t>
            </a:r>
            <a:r>
              <a:rPr lang="en-US" sz="3200" b="0" dirty="0"/>
              <a:t> </a:t>
            </a:r>
            <a:r>
              <a:rPr lang="en-US" sz="3200" dirty="0"/>
              <a:t>STARTUP-, </a:t>
            </a:r>
            <a:r>
              <a:rPr lang="en-US" sz="3200" b="1" dirty="0"/>
              <a:t>PK- JA MIDCAP-YRITYKSILLE</a:t>
            </a:r>
            <a:endParaRPr lang="fi-FI" sz="3200" dirty="0"/>
          </a:p>
        </p:txBody>
      </p:sp>
      <p:cxnSp>
        <p:nvCxnSpPr>
          <p:cNvPr id="4" name="Straight Connector 3">
            <a:extLst>
              <a:ext uri="{FF2B5EF4-FFF2-40B4-BE49-F238E27FC236}">
                <a16:creationId xmlns:a16="http://schemas.microsoft.com/office/drawing/2014/main" id="{11DD6718-9157-867C-62DD-01D0E05D7701}"/>
              </a:ext>
            </a:extLst>
          </p:cNvPr>
          <p:cNvCxnSpPr>
            <a:cxnSpLocks/>
          </p:cNvCxnSpPr>
          <p:nvPr/>
        </p:nvCxnSpPr>
        <p:spPr>
          <a:xfrm>
            <a:off x="5769192" y="2051102"/>
            <a:ext cx="0" cy="4121236"/>
          </a:xfrm>
          <a:prstGeom prst="line">
            <a:avLst/>
          </a:prstGeom>
        </p:spPr>
        <p:style>
          <a:lnRef idx="1">
            <a:schemeClr val="accent1"/>
          </a:lnRef>
          <a:fillRef idx="0">
            <a:schemeClr val="accent1"/>
          </a:fillRef>
          <a:effectRef idx="0">
            <a:schemeClr val="accent1"/>
          </a:effectRef>
          <a:fontRef idx="minor">
            <a:schemeClr val="tx1"/>
          </a:fontRef>
        </p:style>
      </p:cxnSp>
      <p:sp>
        <p:nvSpPr>
          <p:cNvPr id="3" name="Suorakulmio 2">
            <a:extLst>
              <a:ext uri="{FF2B5EF4-FFF2-40B4-BE49-F238E27FC236}">
                <a16:creationId xmlns:a16="http://schemas.microsoft.com/office/drawing/2014/main" id="{DCBEC03F-D9A6-BF6A-8B98-9C9A2E5750A1}"/>
              </a:ext>
            </a:extLst>
          </p:cNvPr>
          <p:cNvSpPr/>
          <p:nvPr/>
        </p:nvSpPr>
        <p:spPr>
          <a:xfrm>
            <a:off x="337787" y="2326372"/>
            <a:ext cx="5431401" cy="3845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02EA2"/>
                </a:solidFill>
                <a:effectLst/>
                <a:uLnTx/>
                <a:uFillTx/>
                <a:latin typeface="Tahoma"/>
                <a:ea typeface="+mn-ea"/>
                <a:cs typeface="+mn-cs"/>
              </a:rPr>
              <a:t>T&amp;K</a:t>
            </a:r>
            <a:endParaRPr kumimoji="0" lang="fi-FI" sz="2400" b="0" i="0" u="none" strike="noStrike" kern="1200" cap="none" spc="0" normalizeH="0" baseline="0" noProof="0" dirty="0">
              <a:ln>
                <a:noFill/>
              </a:ln>
              <a:solidFill>
                <a:srgbClr val="002EA2"/>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Tahoma"/>
                <a:ea typeface="+mn-ea"/>
                <a:cs typeface="+mn-cs"/>
              </a:rPr>
              <a:t>Kehitä tuotetta, palvelua, prosessia tai liiketoimintamallia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Tahoma"/>
                <a:ea typeface="+mn-ea"/>
                <a:cs typeface="+mn-cs"/>
              </a:rPr>
              <a:t>Pilotoi ja todenna tuotteen tai palvelun toimivuus yhdessä asiakkaiden kanssa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2EA2"/>
                </a:solidFill>
                <a:effectLst/>
                <a:uLnTx/>
                <a:uFillTx/>
                <a:latin typeface="Tahoma"/>
                <a:ea typeface="+mn-ea"/>
                <a:cs typeface="+mn-cs"/>
              </a:rPr>
              <a:t>EU-RAHOITUSNEUVONTA</a:t>
            </a:r>
            <a:endParaRPr kumimoji="0" lang="fi-FI"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Tahoma"/>
                <a:ea typeface="+mn-ea"/>
                <a:cs typeface="+mn-cs"/>
              </a:rPr>
              <a:t>Tunne EU:n rahoitusmahdollisuudet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2EA2"/>
                </a:solidFill>
                <a:effectLst/>
                <a:uLnTx/>
                <a:uFillTx/>
                <a:latin typeface="Tahoma"/>
                <a:ea typeface="+mn-ea"/>
                <a:cs typeface="+mn-cs"/>
              </a:rPr>
              <a:t>INNOVAATIOENNAKOINTI- JA YHTEISTYÖ</a:t>
            </a:r>
            <a:endParaRPr kumimoji="0" lang="fi-FI" sz="1800" b="0" i="0" u="none" strike="noStrike" kern="1200" cap="none" spc="0" normalizeH="0" baseline="0" noProof="0" dirty="0">
              <a:ln>
                <a:noFill/>
              </a:ln>
              <a:solidFill>
                <a:srgbClr val="002EA2"/>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Tahoma"/>
                <a:ea typeface="+mn-ea"/>
                <a:cs typeface="+mn-cs"/>
              </a:rPr>
              <a:t>Inspiroidu ja opi asiantuntijoilta sekä vertaisyrityksiltä osana temaattisia ohjelmia</a:t>
            </a:r>
          </a:p>
        </p:txBody>
      </p:sp>
      <p:sp>
        <p:nvSpPr>
          <p:cNvPr id="10" name="Suorakulmio 9">
            <a:extLst>
              <a:ext uri="{FF2B5EF4-FFF2-40B4-BE49-F238E27FC236}">
                <a16:creationId xmlns:a16="http://schemas.microsoft.com/office/drawing/2014/main" id="{34E26C62-8A70-D09D-8627-A2FAF97F4CEA}"/>
              </a:ext>
            </a:extLst>
          </p:cNvPr>
          <p:cNvSpPr/>
          <p:nvPr/>
        </p:nvSpPr>
        <p:spPr>
          <a:xfrm>
            <a:off x="6119661" y="2322230"/>
            <a:ext cx="4949984" cy="36068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02EA2"/>
                </a:solidFill>
                <a:effectLst/>
                <a:uLnTx/>
                <a:uFillTx/>
                <a:latin typeface="Tahoma"/>
                <a:ea typeface="+mn-ea"/>
                <a:cs typeface="+mn-cs"/>
              </a:rPr>
              <a:t>DEEPTECH (alle 5-vuotiaat)</a:t>
            </a:r>
            <a:endParaRPr kumimoji="0" lang="fi-FI" sz="2400" b="0" i="0" u="none" strike="noStrike" kern="1200" cap="none" spc="0" normalizeH="0" baseline="0" noProof="0" dirty="0">
              <a:ln>
                <a:noFill/>
              </a:ln>
              <a:solidFill>
                <a:srgbClr val="002EA2"/>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Tahoma"/>
                <a:ea typeface="+mn-ea"/>
                <a:cs typeface="+mn-cs"/>
              </a:rPr>
              <a:t>Kaupallista tutkimuksesi globaalisti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2EA2"/>
                </a:solidFill>
                <a:effectLst/>
                <a:uLnTx/>
                <a:uFillTx/>
                <a:latin typeface="Tahoma"/>
                <a:ea typeface="+mn-ea"/>
                <a:cs typeface="+mn-cs"/>
              </a:rPr>
              <a:t>KASVUNEUVONTA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Tahoma"/>
                <a:ea typeface="+mn-ea"/>
                <a:cs typeface="+mn-cs"/>
              </a:rPr>
              <a:t>Kasvata liiketoimintaasi asiantuntemuksella</a:t>
            </a:r>
          </a:p>
        </p:txBody>
      </p:sp>
    </p:spTree>
    <p:extLst>
      <p:ext uri="{BB962C8B-B14F-4D97-AF65-F5344CB8AC3E}">
        <p14:creationId xmlns:p14="http://schemas.microsoft.com/office/powerpoint/2010/main" val="2395328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idx="4294967295"/>
          </p:nvPr>
        </p:nvSpPr>
        <p:spPr>
          <a:xfrm>
            <a:off x="0" y="286440"/>
            <a:ext cx="12192000" cy="760163"/>
          </a:xfrm>
        </p:spPr>
        <p:txBody>
          <a:bodyPr/>
          <a:lstStyle/>
          <a:p>
            <a:pPr algn="ctr"/>
            <a:r>
              <a:rPr lang="fi-FI" sz="3600" dirty="0">
                <a:latin typeface="+mn-lt"/>
              </a:rPr>
              <a:t>TUTKIMUS- JA KEHITYSRAHOITUKSEN MÄÄRÄ </a:t>
            </a:r>
          </a:p>
        </p:txBody>
      </p:sp>
      <p:sp>
        <p:nvSpPr>
          <p:cNvPr id="3" name="Rectangle 2">
            <a:extLst>
              <a:ext uri="{FF2B5EF4-FFF2-40B4-BE49-F238E27FC236}">
                <a16:creationId xmlns:a16="http://schemas.microsoft.com/office/drawing/2014/main" id="{B0A932B6-D340-455D-AF1F-96EF0DC3637C}"/>
              </a:ext>
            </a:extLst>
          </p:cNvPr>
          <p:cNvSpPr/>
          <p:nvPr/>
        </p:nvSpPr>
        <p:spPr>
          <a:xfrm>
            <a:off x="1225296" y="2148840"/>
            <a:ext cx="9601200" cy="128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hangingPunct="0"/>
            <a:r>
              <a:rPr lang="fi-FI" sz="1600" kern="0" dirty="0">
                <a:solidFill>
                  <a:prstClr val="white"/>
                </a:solidFill>
                <a:latin typeface="Tahoma"/>
                <a:sym typeface="Calibri"/>
              </a:rPr>
              <a:t>YRITYKSEN </a:t>
            </a:r>
          </a:p>
          <a:p>
            <a:pPr hangingPunct="0"/>
            <a:r>
              <a:rPr lang="fi-FI" sz="1600" kern="0" dirty="0">
                <a:solidFill>
                  <a:prstClr val="white"/>
                </a:solidFill>
                <a:latin typeface="Tahoma"/>
                <a:sym typeface="Calibri"/>
              </a:rPr>
              <a:t>TUTKIMUSPROJEKTIT</a:t>
            </a:r>
          </a:p>
        </p:txBody>
      </p:sp>
      <p:sp>
        <p:nvSpPr>
          <p:cNvPr id="5" name="Rectangle 4">
            <a:extLst>
              <a:ext uri="{FF2B5EF4-FFF2-40B4-BE49-F238E27FC236}">
                <a16:creationId xmlns:a16="http://schemas.microsoft.com/office/drawing/2014/main" id="{40C9A4F4-5E16-4C74-B9DD-2E1BD40893F1}"/>
              </a:ext>
            </a:extLst>
          </p:cNvPr>
          <p:cNvSpPr/>
          <p:nvPr/>
        </p:nvSpPr>
        <p:spPr>
          <a:xfrm>
            <a:off x="1225296" y="3619977"/>
            <a:ext cx="9601200" cy="128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hangingPunct="0"/>
            <a:r>
              <a:rPr lang="fi-FI" sz="1600" kern="0" dirty="0">
                <a:solidFill>
                  <a:prstClr val="white"/>
                </a:solidFill>
                <a:latin typeface="Tahoma"/>
                <a:sym typeface="Calibri"/>
              </a:rPr>
              <a:t>KEHITTÄMINEN, </a:t>
            </a:r>
          </a:p>
          <a:p>
            <a:pPr hangingPunct="0"/>
            <a:r>
              <a:rPr lang="fi-FI" sz="1600" kern="0" dirty="0">
                <a:solidFill>
                  <a:prstClr val="white"/>
                </a:solidFill>
                <a:latin typeface="Tahoma"/>
                <a:sym typeface="Calibri"/>
              </a:rPr>
              <a:t>PILOTOINTI, DEMOT</a:t>
            </a:r>
          </a:p>
        </p:txBody>
      </p:sp>
      <p:sp>
        <p:nvSpPr>
          <p:cNvPr id="6" name="Rectangle 5">
            <a:extLst>
              <a:ext uri="{FF2B5EF4-FFF2-40B4-BE49-F238E27FC236}">
                <a16:creationId xmlns:a16="http://schemas.microsoft.com/office/drawing/2014/main" id="{70315BDD-AD26-457A-8FA6-A849126A675A}"/>
              </a:ext>
            </a:extLst>
          </p:cNvPr>
          <p:cNvSpPr/>
          <p:nvPr/>
        </p:nvSpPr>
        <p:spPr>
          <a:xfrm>
            <a:off x="3349129" y="1366091"/>
            <a:ext cx="2280491" cy="4406748"/>
          </a:xfrm>
          <a:custGeom>
            <a:avLst/>
            <a:gdLst>
              <a:gd name="connsiteX0" fmla="*/ 0 w 2280491"/>
              <a:gd name="connsiteY0" fmla="*/ 0 h 4230478"/>
              <a:gd name="connsiteX1" fmla="*/ 2280491 w 2280491"/>
              <a:gd name="connsiteY1" fmla="*/ 0 h 4230478"/>
              <a:gd name="connsiteX2" fmla="*/ 2280491 w 2280491"/>
              <a:gd name="connsiteY2" fmla="*/ 4230478 h 4230478"/>
              <a:gd name="connsiteX3" fmla="*/ 0 w 2280491"/>
              <a:gd name="connsiteY3" fmla="*/ 4230478 h 4230478"/>
              <a:gd name="connsiteX4" fmla="*/ 0 w 2280491"/>
              <a:gd name="connsiteY4" fmla="*/ 0 h 4230478"/>
              <a:gd name="connsiteX0" fmla="*/ 0 w 2280491"/>
              <a:gd name="connsiteY0" fmla="*/ 176270 h 4406748"/>
              <a:gd name="connsiteX1" fmla="*/ 2280491 w 2280491"/>
              <a:gd name="connsiteY1" fmla="*/ 0 h 4406748"/>
              <a:gd name="connsiteX2" fmla="*/ 2280491 w 2280491"/>
              <a:gd name="connsiteY2" fmla="*/ 4406748 h 4406748"/>
              <a:gd name="connsiteX3" fmla="*/ 0 w 2280491"/>
              <a:gd name="connsiteY3" fmla="*/ 4406748 h 4406748"/>
              <a:gd name="connsiteX4" fmla="*/ 0 w 2280491"/>
              <a:gd name="connsiteY4" fmla="*/ 176270 h 440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491" h="4406748">
                <a:moveTo>
                  <a:pt x="0" y="176270"/>
                </a:moveTo>
                <a:lnTo>
                  <a:pt x="2280491" y="0"/>
                </a:lnTo>
                <a:lnTo>
                  <a:pt x="2280491" y="4406748"/>
                </a:lnTo>
                <a:lnTo>
                  <a:pt x="0" y="4406748"/>
                </a:lnTo>
                <a:lnTo>
                  <a:pt x="0" y="176270"/>
                </a:lnTo>
                <a:close/>
              </a:path>
            </a:pathLst>
          </a:cu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hangingPunct="0"/>
            <a:endParaRPr lang="fi-FI" kern="0" dirty="0">
              <a:solidFill>
                <a:prstClr val="white"/>
              </a:solidFill>
              <a:latin typeface="Tahoma"/>
              <a:sym typeface="Calibri"/>
            </a:endParaRPr>
          </a:p>
          <a:p>
            <a:pPr algn="ctr" hangingPunct="0"/>
            <a:r>
              <a:rPr lang="fi-FI" kern="0" dirty="0">
                <a:solidFill>
                  <a:prstClr val="white"/>
                </a:solidFill>
                <a:latin typeface="Tahoma"/>
                <a:sym typeface="Calibri"/>
              </a:rPr>
              <a:t>PK-YRITYKSET</a:t>
            </a:r>
          </a:p>
        </p:txBody>
      </p:sp>
      <p:sp>
        <p:nvSpPr>
          <p:cNvPr id="7" name="Rectangle 6">
            <a:extLst>
              <a:ext uri="{FF2B5EF4-FFF2-40B4-BE49-F238E27FC236}">
                <a16:creationId xmlns:a16="http://schemas.microsoft.com/office/drawing/2014/main" id="{52D274E1-54E9-4261-B77E-E58BBC8B9A17}"/>
              </a:ext>
            </a:extLst>
          </p:cNvPr>
          <p:cNvSpPr/>
          <p:nvPr/>
        </p:nvSpPr>
        <p:spPr>
          <a:xfrm>
            <a:off x="5859138" y="1134737"/>
            <a:ext cx="2280491" cy="4638101"/>
          </a:xfrm>
          <a:custGeom>
            <a:avLst/>
            <a:gdLst>
              <a:gd name="connsiteX0" fmla="*/ 0 w 2280491"/>
              <a:gd name="connsiteY0" fmla="*/ 0 h 4428780"/>
              <a:gd name="connsiteX1" fmla="*/ 2280491 w 2280491"/>
              <a:gd name="connsiteY1" fmla="*/ 0 h 4428780"/>
              <a:gd name="connsiteX2" fmla="*/ 2280491 w 2280491"/>
              <a:gd name="connsiteY2" fmla="*/ 4428780 h 4428780"/>
              <a:gd name="connsiteX3" fmla="*/ 0 w 2280491"/>
              <a:gd name="connsiteY3" fmla="*/ 4428780 h 4428780"/>
              <a:gd name="connsiteX4" fmla="*/ 0 w 2280491"/>
              <a:gd name="connsiteY4" fmla="*/ 0 h 4428780"/>
              <a:gd name="connsiteX0" fmla="*/ 0 w 2280491"/>
              <a:gd name="connsiteY0" fmla="*/ 209321 h 4638101"/>
              <a:gd name="connsiteX1" fmla="*/ 2280491 w 2280491"/>
              <a:gd name="connsiteY1" fmla="*/ 0 h 4638101"/>
              <a:gd name="connsiteX2" fmla="*/ 2280491 w 2280491"/>
              <a:gd name="connsiteY2" fmla="*/ 4638101 h 4638101"/>
              <a:gd name="connsiteX3" fmla="*/ 0 w 2280491"/>
              <a:gd name="connsiteY3" fmla="*/ 4638101 h 4638101"/>
              <a:gd name="connsiteX4" fmla="*/ 0 w 2280491"/>
              <a:gd name="connsiteY4" fmla="*/ 209321 h 4638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491" h="4638101">
                <a:moveTo>
                  <a:pt x="0" y="209321"/>
                </a:moveTo>
                <a:lnTo>
                  <a:pt x="2280491" y="0"/>
                </a:lnTo>
                <a:lnTo>
                  <a:pt x="2280491" y="4638101"/>
                </a:lnTo>
                <a:lnTo>
                  <a:pt x="0" y="4638101"/>
                </a:lnTo>
                <a:lnTo>
                  <a:pt x="0" y="209321"/>
                </a:lnTo>
                <a:close/>
              </a:path>
            </a:pathLst>
          </a:cu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hangingPunct="0"/>
            <a:endParaRPr lang="fi-FI" kern="0" dirty="0">
              <a:solidFill>
                <a:prstClr val="white"/>
              </a:solidFill>
              <a:latin typeface="Tahoma"/>
              <a:sym typeface="Calibri"/>
            </a:endParaRPr>
          </a:p>
          <a:p>
            <a:pPr algn="ctr" hangingPunct="0"/>
            <a:r>
              <a:rPr lang="fi-FI" kern="0" dirty="0">
                <a:solidFill>
                  <a:prstClr val="white"/>
                </a:solidFill>
                <a:latin typeface="Tahoma"/>
                <a:sym typeface="Calibri"/>
              </a:rPr>
              <a:t>MIDCAP-YRITYKSET</a:t>
            </a:r>
          </a:p>
          <a:p>
            <a:pPr algn="ctr" hangingPunct="0"/>
            <a:r>
              <a:rPr lang="fi-FI" sz="1200" kern="0" dirty="0">
                <a:solidFill>
                  <a:prstClr val="white"/>
                </a:solidFill>
                <a:latin typeface="Tahoma"/>
                <a:sym typeface="Calibri"/>
              </a:rPr>
              <a:t>Liikevaihto enintään 300 M€</a:t>
            </a:r>
          </a:p>
        </p:txBody>
      </p:sp>
      <p:sp>
        <p:nvSpPr>
          <p:cNvPr id="8" name="Rectangle 7">
            <a:extLst>
              <a:ext uri="{FF2B5EF4-FFF2-40B4-BE49-F238E27FC236}">
                <a16:creationId xmlns:a16="http://schemas.microsoft.com/office/drawing/2014/main" id="{9403DC68-B6F8-4FA3-BDF5-FAAB33D49AA3}"/>
              </a:ext>
            </a:extLst>
          </p:cNvPr>
          <p:cNvSpPr/>
          <p:nvPr/>
        </p:nvSpPr>
        <p:spPr>
          <a:xfrm>
            <a:off x="8369147" y="925415"/>
            <a:ext cx="2280491" cy="4847422"/>
          </a:xfrm>
          <a:custGeom>
            <a:avLst/>
            <a:gdLst>
              <a:gd name="connsiteX0" fmla="*/ 0 w 2280491"/>
              <a:gd name="connsiteY0" fmla="*/ 0 h 4638101"/>
              <a:gd name="connsiteX1" fmla="*/ 2280491 w 2280491"/>
              <a:gd name="connsiteY1" fmla="*/ 0 h 4638101"/>
              <a:gd name="connsiteX2" fmla="*/ 2280491 w 2280491"/>
              <a:gd name="connsiteY2" fmla="*/ 4638101 h 4638101"/>
              <a:gd name="connsiteX3" fmla="*/ 0 w 2280491"/>
              <a:gd name="connsiteY3" fmla="*/ 4638101 h 4638101"/>
              <a:gd name="connsiteX4" fmla="*/ 0 w 2280491"/>
              <a:gd name="connsiteY4" fmla="*/ 0 h 4638101"/>
              <a:gd name="connsiteX0" fmla="*/ 0 w 2280491"/>
              <a:gd name="connsiteY0" fmla="*/ 209321 h 4847422"/>
              <a:gd name="connsiteX1" fmla="*/ 2269474 w 2280491"/>
              <a:gd name="connsiteY1" fmla="*/ 0 h 4847422"/>
              <a:gd name="connsiteX2" fmla="*/ 2280491 w 2280491"/>
              <a:gd name="connsiteY2" fmla="*/ 4847422 h 4847422"/>
              <a:gd name="connsiteX3" fmla="*/ 0 w 2280491"/>
              <a:gd name="connsiteY3" fmla="*/ 4847422 h 4847422"/>
              <a:gd name="connsiteX4" fmla="*/ 0 w 2280491"/>
              <a:gd name="connsiteY4" fmla="*/ 209321 h 484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491" h="4847422">
                <a:moveTo>
                  <a:pt x="0" y="209321"/>
                </a:moveTo>
                <a:lnTo>
                  <a:pt x="2269474" y="0"/>
                </a:lnTo>
                <a:cubicBezTo>
                  <a:pt x="2273146" y="1615807"/>
                  <a:pt x="2276819" y="3231615"/>
                  <a:pt x="2280491" y="4847422"/>
                </a:cubicBezTo>
                <a:lnTo>
                  <a:pt x="0" y="4847422"/>
                </a:lnTo>
                <a:lnTo>
                  <a:pt x="0" y="209321"/>
                </a:lnTo>
                <a:close/>
              </a:path>
            </a:pathLst>
          </a:cu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hangingPunct="0"/>
            <a:endParaRPr lang="fi-FI" kern="0" dirty="0">
              <a:solidFill>
                <a:prstClr val="white"/>
              </a:solidFill>
              <a:latin typeface="Tahoma"/>
              <a:sym typeface="Calibri"/>
            </a:endParaRPr>
          </a:p>
          <a:p>
            <a:pPr algn="ctr" hangingPunct="0"/>
            <a:endParaRPr lang="fi-FI" kern="0" dirty="0">
              <a:solidFill>
                <a:prstClr val="white"/>
              </a:solidFill>
              <a:latin typeface="Tahoma"/>
              <a:sym typeface="Calibri"/>
            </a:endParaRPr>
          </a:p>
          <a:p>
            <a:pPr algn="ctr" hangingPunct="0"/>
            <a:r>
              <a:rPr lang="fi-FI" kern="0" dirty="0">
                <a:solidFill>
                  <a:prstClr val="white"/>
                </a:solidFill>
                <a:latin typeface="Tahoma"/>
                <a:sym typeface="Calibri"/>
              </a:rPr>
              <a:t>SUURET YRITYKSET</a:t>
            </a:r>
          </a:p>
        </p:txBody>
      </p:sp>
      <p:sp>
        <p:nvSpPr>
          <p:cNvPr id="9" name="Rectangle 8">
            <a:extLst>
              <a:ext uri="{FF2B5EF4-FFF2-40B4-BE49-F238E27FC236}">
                <a16:creationId xmlns:a16="http://schemas.microsoft.com/office/drawing/2014/main" id="{A34D74CD-B143-4A96-B644-577E1EB03246}"/>
              </a:ext>
            </a:extLst>
          </p:cNvPr>
          <p:cNvSpPr/>
          <p:nvPr/>
        </p:nvSpPr>
        <p:spPr>
          <a:xfrm>
            <a:off x="3349129" y="2148840"/>
            <a:ext cx="2280491" cy="1280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fi-FI" kern="0" dirty="0">
                <a:solidFill>
                  <a:srgbClr val="3A3838"/>
                </a:solidFill>
                <a:latin typeface="Tahoma"/>
                <a:sym typeface="Calibri"/>
              </a:rPr>
              <a:t>Avustus enintään </a:t>
            </a:r>
            <a:r>
              <a:rPr lang="fi-FI" sz="2800" kern="0" dirty="0">
                <a:solidFill>
                  <a:srgbClr val="002EA2"/>
                </a:solidFill>
                <a:latin typeface="Tahoma"/>
                <a:sym typeface="Calibri"/>
              </a:rPr>
              <a:t>50 %</a:t>
            </a:r>
          </a:p>
          <a:p>
            <a:pPr algn="ctr" hangingPunct="0"/>
            <a:endParaRPr lang="fi-FI" sz="2000" kern="0" dirty="0">
              <a:solidFill>
                <a:srgbClr val="002EA2"/>
              </a:solidFill>
              <a:latin typeface="Tahoma"/>
              <a:sym typeface="Calibri"/>
            </a:endParaRPr>
          </a:p>
        </p:txBody>
      </p:sp>
      <p:sp>
        <p:nvSpPr>
          <p:cNvPr id="15" name="Rectangle 14">
            <a:extLst>
              <a:ext uri="{FF2B5EF4-FFF2-40B4-BE49-F238E27FC236}">
                <a16:creationId xmlns:a16="http://schemas.microsoft.com/office/drawing/2014/main" id="{B1592510-CB1E-499C-ADB4-27B87F4F4A67}"/>
              </a:ext>
            </a:extLst>
          </p:cNvPr>
          <p:cNvSpPr/>
          <p:nvPr/>
        </p:nvSpPr>
        <p:spPr>
          <a:xfrm>
            <a:off x="5859138" y="2146169"/>
            <a:ext cx="2280491" cy="1280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fi-FI" kern="0" dirty="0">
                <a:solidFill>
                  <a:srgbClr val="3A3838"/>
                </a:solidFill>
                <a:latin typeface="Tahoma"/>
                <a:sym typeface="Calibri"/>
              </a:rPr>
              <a:t>Avustus enintään </a:t>
            </a:r>
            <a:r>
              <a:rPr lang="fi-FI" sz="2800" kern="0" dirty="0">
                <a:solidFill>
                  <a:srgbClr val="002EA2"/>
                </a:solidFill>
                <a:latin typeface="Tahoma"/>
                <a:sym typeface="Calibri"/>
              </a:rPr>
              <a:t>40 %</a:t>
            </a:r>
            <a:endParaRPr lang="fi-FI" sz="2000" kern="0" dirty="0">
              <a:solidFill>
                <a:srgbClr val="002EA2"/>
              </a:solidFill>
              <a:latin typeface="Tahoma"/>
              <a:sym typeface="Calibri"/>
            </a:endParaRPr>
          </a:p>
        </p:txBody>
      </p:sp>
      <p:sp>
        <p:nvSpPr>
          <p:cNvPr id="16" name="Rectangle 15">
            <a:extLst>
              <a:ext uri="{FF2B5EF4-FFF2-40B4-BE49-F238E27FC236}">
                <a16:creationId xmlns:a16="http://schemas.microsoft.com/office/drawing/2014/main" id="{5B4B0069-EDE1-46E3-B83A-AE6F9023AB1F}"/>
              </a:ext>
            </a:extLst>
          </p:cNvPr>
          <p:cNvSpPr/>
          <p:nvPr/>
        </p:nvSpPr>
        <p:spPr>
          <a:xfrm>
            <a:off x="8369147" y="2143498"/>
            <a:ext cx="2280491" cy="1280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fi-FI" kern="0" dirty="0">
                <a:solidFill>
                  <a:srgbClr val="3A3838"/>
                </a:solidFill>
                <a:latin typeface="Tahoma"/>
                <a:sym typeface="Calibri"/>
              </a:rPr>
              <a:t>Avustus enintään </a:t>
            </a:r>
            <a:r>
              <a:rPr lang="fi-FI" sz="2800" kern="0" dirty="0">
                <a:solidFill>
                  <a:srgbClr val="002EA2"/>
                </a:solidFill>
                <a:latin typeface="Tahoma"/>
                <a:sym typeface="Calibri"/>
              </a:rPr>
              <a:t>40 %</a:t>
            </a:r>
          </a:p>
          <a:p>
            <a:pPr algn="ctr" hangingPunct="0">
              <a:lnSpc>
                <a:spcPts val="1000"/>
              </a:lnSpc>
            </a:pPr>
            <a:r>
              <a:rPr lang="fi-FI" sz="1000" kern="0" dirty="0">
                <a:solidFill>
                  <a:srgbClr val="3A3838"/>
                </a:solidFill>
                <a:latin typeface="Tahoma"/>
                <a:sym typeface="Calibri"/>
              </a:rPr>
              <a:t>Edellyttää vähintään 40 % ostettuja palveluita pk-yrityksiltä tai tutkimusorganisaatioilta tai aitoa yhteisprojektia. </a:t>
            </a:r>
            <a:endParaRPr lang="fi-FI" sz="800" kern="0" dirty="0">
              <a:solidFill>
                <a:srgbClr val="3A3838"/>
              </a:solidFill>
              <a:latin typeface="Tahoma"/>
              <a:sym typeface="Calibri"/>
            </a:endParaRPr>
          </a:p>
        </p:txBody>
      </p:sp>
      <p:sp>
        <p:nvSpPr>
          <p:cNvPr id="17" name="Rectangle 16">
            <a:extLst>
              <a:ext uri="{FF2B5EF4-FFF2-40B4-BE49-F238E27FC236}">
                <a16:creationId xmlns:a16="http://schemas.microsoft.com/office/drawing/2014/main" id="{992042BA-2517-4A0A-A493-659C21974829}"/>
              </a:ext>
            </a:extLst>
          </p:cNvPr>
          <p:cNvSpPr/>
          <p:nvPr/>
        </p:nvSpPr>
        <p:spPr>
          <a:xfrm>
            <a:off x="3349128" y="3645316"/>
            <a:ext cx="2280491" cy="1280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fi-FI" kern="0" dirty="0">
                <a:solidFill>
                  <a:srgbClr val="3A3838"/>
                </a:solidFill>
                <a:latin typeface="Tahoma"/>
                <a:sym typeface="Calibri"/>
              </a:rPr>
              <a:t>Laina</a:t>
            </a:r>
          </a:p>
          <a:p>
            <a:pPr algn="ctr" hangingPunct="0"/>
            <a:r>
              <a:rPr lang="fi-FI" sz="2800" kern="0" dirty="0">
                <a:solidFill>
                  <a:srgbClr val="002EA2"/>
                </a:solidFill>
                <a:latin typeface="Tahoma"/>
                <a:sym typeface="Calibri"/>
              </a:rPr>
              <a:t>50 % / </a:t>
            </a:r>
            <a:r>
              <a:rPr lang="fi-FI" sz="1600" kern="0" dirty="0">
                <a:solidFill>
                  <a:srgbClr val="002EA2"/>
                </a:solidFill>
                <a:latin typeface="Tahoma"/>
                <a:sym typeface="Calibri"/>
              </a:rPr>
              <a:t>70 %</a:t>
            </a:r>
            <a:endParaRPr lang="fi-FI" sz="1100" kern="0" dirty="0">
              <a:solidFill>
                <a:srgbClr val="002EA2"/>
              </a:solidFill>
              <a:latin typeface="Tahoma"/>
              <a:sym typeface="Calibri"/>
            </a:endParaRPr>
          </a:p>
        </p:txBody>
      </p:sp>
      <p:sp>
        <p:nvSpPr>
          <p:cNvPr id="18" name="Rectangle 17">
            <a:extLst>
              <a:ext uri="{FF2B5EF4-FFF2-40B4-BE49-F238E27FC236}">
                <a16:creationId xmlns:a16="http://schemas.microsoft.com/office/drawing/2014/main" id="{359D02E6-AA10-4B7F-B765-FF423A5062F0}"/>
              </a:ext>
            </a:extLst>
          </p:cNvPr>
          <p:cNvSpPr/>
          <p:nvPr/>
        </p:nvSpPr>
        <p:spPr>
          <a:xfrm>
            <a:off x="5859138" y="3645316"/>
            <a:ext cx="2280491" cy="1280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fi-FI" kern="0" dirty="0">
                <a:solidFill>
                  <a:srgbClr val="3A3838"/>
                </a:solidFill>
                <a:latin typeface="Tahoma"/>
                <a:sym typeface="Calibri"/>
              </a:rPr>
              <a:t>Laina</a:t>
            </a:r>
          </a:p>
          <a:p>
            <a:pPr algn="ctr" hangingPunct="0"/>
            <a:r>
              <a:rPr lang="fi-FI" sz="2800" kern="0" dirty="0">
                <a:solidFill>
                  <a:srgbClr val="002EA2"/>
                </a:solidFill>
                <a:latin typeface="Tahoma"/>
                <a:sym typeface="Calibri"/>
              </a:rPr>
              <a:t>50 % / </a:t>
            </a:r>
            <a:r>
              <a:rPr lang="fi-FI" sz="1600" kern="0" dirty="0">
                <a:solidFill>
                  <a:srgbClr val="002EA2"/>
                </a:solidFill>
                <a:latin typeface="Tahoma"/>
                <a:sym typeface="Calibri"/>
              </a:rPr>
              <a:t>70 %</a:t>
            </a:r>
            <a:endParaRPr lang="fi-FI" sz="1100" kern="0" dirty="0">
              <a:solidFill>
                <a:srgbClr val="002EA2"/>
              </a:solidFill>
              <a:latin typeface="Tahoma"/>
              <a:sym typeface="Calibri"/>
            </a:endParaRPr>
          </a:p>
        </p:txBody>
      </p:sp>
      <p:sp>
        <p:nvSpPr>
          <p:cNvPr id="19" name="Rectangle 18">
            <a:extLst>
              <a:ext uri="{FF2B5EF4-FFF2-40B4-BE49-F238E27FC236}">
                <a16:creationId xmlns:a16="http://schemas.microsoft.com/office/drawing/2014/main" id="{C5AE1E4F-D3FB-4962-B61A-59BE4E0C1152}"/>
              </a:ext>
            </a:extLst>
          </p:cNvPr>
          <p:cNvSpPr/>
          <p:nvPr/>
        </p:nvSpPr>
        <p:spPr>
          <a:xfrm>
            <a:off x="8369147" y="3645316"/>
            <a:ext cx="2280491" cy="1280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fi-FI" kern="0" dirty="0">
                <a:solidFill>
                  <a:srgbClr val="3A3838"/>
                </a:solidFill>
                <a:latin typeface="Tahoma"/>
                <a:sym typeface="Calibri"/>
              </a:rPr>
              <a:t>Laina</a:t>
            </a:r>
          </a:p>
          <a:p>
            <a:pPr algn="ctr" hangingPunct="0"/>
            <a:r>
              <a:rPr lang="fi-FI" sz="2800" kern="0" dirty="0">
                <a:solidFill>
                  <a:srgbClr val="002EA2"/>
                </a:solidFill>
                <a:latin typeface="Tahoma"/>
                <a:sym typeface="Calibri"/>
              </a:rPr>
              <a:t>50 %</a:t>
            </a:r>
          </a:p>
          <a:p>
            <a:pPr algn="ctr" hangingPunct="0">
              <a:lnSpc>
                <a:spcPts val="1000"/>
              </a:lnSpc>
            </a:pPr>
            <a:r>
              <a:rPr lang="fi-FI" sz="1000" kern="0" dirty="0">
                <a:solidFill>
                  <a:srgbClr val="3A3838"/>
                </a:solidFill>
                <a:latin typeface="Tahoma"/>
                <a:sym typeface="Calibri"/>
              </a:rPr>
              <a:t>Edellyttää vähintään 15 % ostettuja palveluita pk-yrityksiltä tai tutkimusorganisaatioilta tai aitoa yhteisprojektia. </a:t>
            </a:r>
            <a:endParaRPr lang="fi-FI" kern="0" dirty="0">
              <a:solidFill>
                <a:srgbClr val="002EA2"/>
              </a:solidFill>
              <a:latin typeface="Tahoma"/>
              <a:sym typeface="Calibri"/>
            </a:endParaRPr>
          </a:p>
        </p:txBody>
      </p:sp>
      <p:sp>
        <p:nvSpPr>
          <p:cNvPr id="20" name="TextBox 19">
            <a:extLst>
              <a:ext uri="{FF2B5EF4-FFF2-40B4-BE49-F238E27FC236}">
                <a16:creationId xmlns:a16="http://schemas.microsoft.com/office/drawing/2014/main" id="{0E42226B-758A-4670-8807-83E5920D7319}"/>
              </a:ext>
            </a:extLst>
          </p:cNvPr>
          <p:cNvSpPr txBox="1"/>
          <p:nvPr/>
        </p:nvSpPr>
        <p:spPr>
          <a:xfrm>
            <a:off x="3349127" y="4979825"/>
            <a:ext cx="2249276" cy="738664"/>
          </a:xfrm>
          <a:prstGeom prst="rect">
            <a:avLst/>
          </a:prstGeom>
          <a:noFill/>
        </p:spPr>
        <p:txBody>
          <a:bodyPr wrap="square" rtlCol="0">
            <a:spAutoFit/>
          </a:bodyPr>
          <a:lstStyle/>
          <a:p>
            <a:pPr algn="ctr" hangingPunct="0"/>
            <a:r>
              <a:rPr lang="fi-FI" sz="1400" kern="0" dirty="0">
                <a:solidFill>
                  <a:prstClr val="white"/>
                </a:solidFill>
                <a:latin typeface="Tahoma"/>
                <a:ea typeface="+mj-ea"/>
                <a:cs typeface="+mj-cs"/>
                <a:sym typeface="Calibri"/>
              </a:rPr>
              <a:t>Tavoiteltu kilpailuetu vähintään valikoitua kansainvälistä tasoa</a:t>
            </a:r>
          </a:p>
        </p:txBody>
      </p:sp>
      <p:sp>
        <p:nvSpPr>
          <p:cNvPr id="21" name="TextBox 20">
            <a:extLst>
              <a:ext uri="{FF2B5EF4-FFF2-40B4-BE49-F238E27FC236}">
                <a16:creationId xmlns:a16="http://schemas.microsoft.com/office/drawing/2014/main" id="{89B44244-96F0-4D95-BB13-ED2FEC18360E}"/>
              </a:ext>
            </a:extLst>
          </p:cNvPr>
          <p:cNvSpPr txBox="1"/>
          <p:nvPr/>
        </p:nvSpPr>
        <p:spPr>
          <a:xfrm>
            <a:off x="5874744" y="4994019"/>
            <a:ext cx="2249276" cy="738664"/>
          </a:xfrm>
          <a:prstGeom prst="rect">
            <a:avLst/>
          </a:prstGeom>
          <a:noFill/>
        </p:spPr>
        <p:txBody>
          <a:bodyPr wrap="square" rtlCol="0">
            <a:spAutoFit/>
          </a:bodyPr>
          <a:lstStyle/>
          <a:p>
            <a:pPr algn="ctr" hangingPunct="0"/>
            <a:r>
              <a:rPr lang="fi-FI" sz="1400" kern="0" dirty="0">
                <a:solidFill>
                  <a:prstClr val="white"/>
                </a:solidFill>
                <a:latin typeface="Tahoma"/>
                <a:ea typeface="+mj-ea"/>
                <a:cs typeface="+mj-cs"/>
                <a:sym typeface="Calibri"/>
              </a:rPr>
              <a:t>Tavoiteltu kilpailuetu vähintään valikoitua kansainvälistä tasoa</a:t>
            </a:r>
          </a:p>
        </p:txBody>
      </p:sp>
      <p:sp>
        <p:nvSpPr>
          <p:cNvPr id="22" name="TextBox 21">
            <a:extLst>
              <a:ext uri="{FF2B5EF4-FFF2-40B4-BE49-F238E27FC236}">
                <a16:creationId xmlns:a16="http://schemas.microsoft.com/office/drawing/2014/main" id="{92C5D754-368C-4B47-8FDE-056330A5F7FD}"/>
              </a:ext>
            </a:extLst>
          </p:cNvPr>
          <p:cNvSpPr txBox="1"/>
          <p:nvPr/>
        </p:nvSpPr>
        <p:spPr>
          <a:xfrm>
            <a:off x="8400361" y="5008213"/>
            <a:ext cx="2249276" cy="523220"/>
          </a:xfrm>
          <a:prstGeom prst="rect">
            <a:avLst/>
          </a:prstGeom>
          <a:noFill/>
        </p:spPr>
        <p:txBody>
          <a:bodyPr wrap="square" rtlCol="0">
            <a:spAutoFit/>
          </a:bodyPr>
          <a:lstStyle/>
          <a:p>
            <a:pPr algn="ctr" hangingPunct="0"/>
            <a:r>
              <a:rPr lang="fi-FI" sz="1400" kern="0" dirty="0">
                <a:solidFill>
                  <a:prstClr val="white"/>
                </a:solidFill>
                <a:latin typeface="Tahoma"/>
                <a:ea typeface="+mj-ea"/>
                <a:cs typeface="+mj-cs"/>
                <a:sym typeface="Calibri"/>
              </a:rPr>
              <a:t>Tavoiteltu kilpailuetu globaalia tasoa</a:t>
            </a:r>
          </a:p>
        </p:txBody>
      </p:sp>
      <p:sp>
        <p:nvSpPr>
          <p:cNvPr id="4" name="Tekstiruutu 3">
            <a:extLst>
              <a:ext uri="{FF2B5EF4-FFF2-40B4-BE49-F238E27FC236}">
                <a16:creationId xmlns:a16="http://schemas.microsoft.com/office/drawing/2014/main" id="{DC8311F4-9AE7-6366-C54F-E4055E60DE7E}"/>
              </a:ext>
            </a:extLst>
          </p:cNvPr>
          <p:cNvSpPr txBox="1"/>
          <p:nvPr/>
        </p:nvSpPr>
        <p:spPr>
          <a:xfrm>
            <a:off x="6025896" y="6042629"/>
            <a:ext cx="5948737" cy="307777"/>
          </a:xfrm>
          <a:prstGeom prst="rect">
            <a:avLst/>
          </a:prstGeom>
          <a:noFill/>
        </p:spPr>
        <p:txBody>
          <a:bodyPr wrap="square" rtlCol="0">
            <a:spAutoFit/>
          </a:bodyPr>
          <a:lstStyle/>
          <a:p>
            <a:r>
              <a:rPr lang="fi-FI" sz="1400" dirty="0"/>
              <a:t>Jos hanke 100 %:</a:t>
            </a:r>
            <a:r>
              <a:rPr lang="fi-FI" sz="1400" dirty="0" err="1"/>
              <a:t>sti</a:t>
            </a:r>
            <a:r>
              <a:rPr lang="fi-FI" sz="1400" dirty="0"/>
              <a:t> teollista tutkimusta, avustustason korotus 10 %</a:t>
            </a:r>
          </a:p>
        </p:txBody>
      </p:sp>
    </p:spTree>
    <p:extLst>
      <p:ext uri="{BB962C8B-B14F-4D97-AF65-F5344CB8AC3E}">
        <p14:creationId xmlns:p14="http://schemas.microsoft.com/office/powerpoint/2010/main" val="1716660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ABA6BA-B1A9-9076-BCD7-3FF904307B3C}"/>
              </a:ext>
            </a:extLst>
          </p:cNvPr>
          <p:cNvSpPr txBox="1"/>
          <p:nvPr/>
        </p:nvSpPr>
        <p:spPr>
          <a:xfrm>
            <a:off x="337457" y="365126"/>
            <a:ext cx="6716486" cy="1441904"/>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lang="en-US" sz="3600" b="1" u="sng" dirty="0">
                <a:latin typeface="+mj-lt"/>
                <a:ea typeface="+mj-ea"/>
                <a:cs typeface="+mj-cs"/>
                <a:hlinkClick r:id="rId2" action="ppaction://hlinkpres?slideindex=1&amp;slidetitle="/>
              </a:rPr>
              <a:t>EK – INNO </a:t>
            </a:r>
            <a:endParaRPr lang="en-US" sz="3600" b="1" u="sng" dirty="0">
              <a:latin typeface="+mj-lt"/>
              <a:ea typeface="+mj-ea"/>
              <a:cs typeface="+mj-cs"/>
            </a:endParaRPr>
          </a:p>
          <a:p>
            <a:pPr marL="0" marR="0" lvl="0" indent="0" fontAlgn="auto">
              <a:lnSpc>
                <a:spcPct val="90000"/>
              </a:lnSpc>
              <a:spcBef>
                <a:spcPct val="0"/>
              </a:spcBef>
              <a:spcAft>
                <a:spcPts val="600"/>
              </a:spcAft>
              <a:buClrTx/>
              <a:buSzTx/>
              <a:tabLst/>
              <a:defRPr/>
            </a:pPr>
            <a:r>
              <a:rPr lang="fi-FI" sz="2400" b="1" dirty="0">
                <a:latin typeface="+mj-lt"/>
                <a:ea typeface="+mj-ea"/>
                <a:cs typeface="+mj-cs"/>
              </a:rPr>
              <a:t>Innovaatiotoiminnan pullonkaulat</a:t>
            </a:r>
            <a:endParaRPr kumimoji="0" lang="en-US" sz="2400" b="1" i="0" u="none" strike="noStrike" cap="none" spc="0" normalizeH="0" baseline="0" noProof="0" dirty="0">
              <a:ln>
                <a:noFill/>
              </a:ln>
              <a:effectLst/>
              <a:uLnTx/>
              <a:uFillTx/>
              <a:latin typeface="+mj-lt"/>
              <a:ea typeface="+mj-ea"/>
              <a:cs typeface="+mj-cs"/>
            </a:endParaRPr>
          </a:p>
        </p:txBody>
      </p:sp>
      <p:sp>
        <p:nvSpPr>
          <p:cNvPr id="7" name="Content Placeholder 2">
            <a:extLst>
              <a:ext uri="{FF2B5EF4-FFF2-40B4-BE49-F238E27FC236}">
                <a16:creationId xmlns:a16="http://schemas.microsoft.com/office/drawing/2014/main" id="{957D83D4-6EE0-F01C-8F44-51D2D8333750}"/>
              </a:ext>
            </a:extLst>
          </p:cNvPr>
          <p:cNvSpPr txBox="1">
            <a:spLocks/>
          </p:cNvSpPr>
          <p:nvPr/>
        </p:nvSpPr>
        <p:spPr>
          <a:xfrm>
            <a:off x="337457" y="2018474"/>
            <a:ext cx="5758543" cy="31765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Bef>
                <a:spcPts val="1000"/>
              </a:spcBef>
              <a:spcAft>
                <a:spcPts val="800"/>
              </a:spcAft>
              <a:buClrTx/>
              <a:buSzTx/>
              <a:buNone/>
              <a:tabLst/>
              <a:defRPr/>
            </a:pPr>
            <a:r>
              <a:rPr kumimoji="0" lang="fi-FI" sz="1400" b="0" i="0" u="none" strike="noStrike" cap="none" spc="0" normalizeH="0" baseline="0" noProof="0" dirty="0">
                <a:ln>
                  <a:noFill/>
                </a:ln>
                <a:effectLst/>
                <a:uLnTx/>
                <a:uFillTx/>
              </a:rPr>
              <a:t>Hankkeessa tutkitaan pienten yritysten innovaatiotoiminnan haasteita ja kartoitetaan miten tukimuotoja voisi kehittää edelleen.</a:t>
            </a:r>
          </a:p>
          <a:p>
            <a:pPr marL="0" marR="0" lvl="0" indent="0" fontAlgn="auto">
              <a:spcBef>
                <a:spcPts val="1000"/>
              </a:spcBef>
              <a:spcAft>
                <a:spcPts val="800"/>
              </a:spcAft>
              <a:buClrTx/>
              <a:buSzTx/>
              <a:buNone/>
              <a:tabLst/>
              <a:defRPr/>
            </a:pPr>
            <a:endParaRPr kumimoji="0" lang="fi-FI" sz="1400" b="0" i="0" u="none" strike="noStrike" cap="none" spc="0" normalizeH="0" baseline="0" noProof="0" dirty="0">
              <a:ln>
                <a:noFill/>
              </a:ln>
              <a:effectLst/>
              <a:uLnTx/>
              <a:uFillTx/>
            </a:endParaRPr>
          </a:p>
          <a:p>
            <a:pPr marL="0" indent="0">
              <a:buNone/>
            </a:pPr>
            <a:r>
              <a:rPr kumimoji="0" lang="en-US" sz="1400" b="1" i="0" strike="noStrike" cap="none" spc="0" normalizeH="0" baseline="0" noProof="0" dirty="0" err="1">
                <a:ln>
                  <a:noFill/>
                </a:ln>
                <a:effectLst/>
                <a:uLnTx/>
                <a:uFillTx/>
              </a:rPr>
              <a:t>Tavoitteena</a:t>
            </a:r>
            <a:r>
              <a:rPr kumimoji="0" lang="en-US" sz="1400" b="1" i="0" strike="noStrike" cap="none" spc="0" normalizeH="0" baseline="0" noProof="0" dirty="0">
                <a:ln>
                  <a:noFill/>
                </a:ln>
                <a:effectLst/>
                <a:uLnTx/>
                <a:uFillTx/>
              </a:rPr>
              <a:t>:</a:t>
            </a:r>
          </a:p>
          <a:p>
            <a:pPr marL="0" indent="0">
              <a:buNone/>
            </a:pPr>
            <a:r>
              <a:rPr lang="en-US" sz="1400" dirty="0"/>
              <a:t>1</a:t>
            </a:r>
            <a:r>
              <a:rPr lang="fi-FI" sz="1400" noProof="0" dirty="0"/>
              <a:t>. Yritysten innovaatioiden pullonkaulojen tunnistaminen</a:t>
            </a:r>
          </a:p>
          <a:p>
            <a:pPr lvl="1"/>
            <a:r>
              <a:rPr lang="fi-FI" sz="1400" dirty="0"/>
              <a:t>Kyselyt</a:t>
            </a:r>
            <a:r>
              <a:rPr lang="fi-FI" sz="1400" noProof="0" dirty="0" err="1"/>
              <a:t>utkimus</a:t>
            </a:r>
            <a:r>
              <a:rPr lang="fi-FI" sz="1400" dirty="0"/>
              <a:t> </a:t>
            </a:r>
            <a:r>
              <a:rPr lang="fi-FI" sz="1400" noProof="0" dirty="0"/>
              <a:t>mikro- ja pk-yrityksille</a:t>
            </a:r>
          </a:p>
          <a:p>
            <a:pPr marL="0" indent="0">
              <a:buNone/>
            </a:pPr>
            <a:r>
              <a:rPr lang="fi-FI" sz="1400" noProof="0" dirty="0"/>
              <a:t>2. Uusien tukimuotojen kehittäminen</a:t>
            </a:r>
          </a:p>
          <a:p>
            <a:pPr lvl="1"/>
            <a:r>
              <a:rPr lang="fi-FI" sz="1400" noProof="0" dirty="0"/>
              <a:t>Mitkä tukitoimet sopivat Etelä-Karjalaan</a:t>
            </a:r>
          </a:p>
          <a:p>
            <a:pPr lvl="1"/>
            <a:r>
              <a:rPr lang="fi-FI" sz="1400" noProof="0" dirty="0"/>
              <a:t>Verkostoituminen tukimuotojen asiantuntijoihin</a:t>
            </a:r>
          </a:p>
          <a:p>
            <a:pPr marL="0" indent="0">
              <a:buNone/>
            </a:pPr>
            <a:r>
              <a:rPr lang="fi-FI" sz="1400" noProof="0" dirty="0"/>
              <a:t>3. Uusien tukimuotojen pilotointi</a:t>
            </a:r>
          </a:p>
          <a:p>
            <a:pPr marL="0" marR="0" lvl="0" fontAlgn="auto">
              <a:spcBef>
                <a:spcPts val="1000"/>
              </a:spcBef>
              <a:spcAft>
                <a:spcPts val="800"/>
              </a:spcAft>
              <a:buClrTx/>
              <a:buSzTx/>
              <a:tabLst/>
              <a:defRPr/>
            </a:pPr>
            <a:endParaRPr kumimoji="0" lang="en-US" sz="1200" b="1" i="0" u="none" strike="noStrike" cap="none" spc="0" normalizeH="0" baseline="0" noProof="0" dirty="0">
              <a:ln>
                <a:noFill/>
              </a:ln>
              <a:effectLst/>
              <a:uLnTx/>
              <a:uFillTx/>
              <a:latin typeface="+mn-lt"/>
              <a:cs typeface="+mn-cs"/>
            </a:endParaRPr>
          </a:p>
          <a:p>
            <a:pPr marL="0" marR="0" lvl="0" fontAlgn="auto">
              <a:spcBef>
                <a:spcPts val="1000"/>
              </a:spcBef>
              <a:spcAft>
                <a:spcPts val="800"/>
              </a:spcAft>
              <a:buClrTx/>
              <a:buSzTx/>
              <a:tabLst/>
              <a:defRPr/>
            </a:pPr>
            <a:endParaRPr kumimoji="0" lang="en-US" sz="1200" b="1" i="0" u="none" strike="noStrike" cap="none" spc="0" normalizeH="0" baseline="0" noProof="0" dirty="0">
              <a:ln>
                <a:noFill/>
              </a:ln>
              <a:effectLst/>
              <a:uLnTx/>
              <a:uFillTx/>
              <a:latin typeface="+mn-lt"/>
              <a:cs typeface="+mn-cs"/>
            </a:endParaRPr>
          </a:p>
        </p:txBody>
      </p:sp>
      <p:pic>
        <p:nvPicPr>
          <p:cNvPr id="4" name="Picture 3">
            <a:extLst>
              <a:ext uri="{FF2B5EF4-FFF2-40B4-BE49-F238E27FC236}">
                <a16:creationId xmlns:a16="http://schemas.microsoft.com/office/drawing/2014/main" id="{AAAD2C76-A56B-B4E1-CA60-1035AC8E23B6}"/>
              </a:ext>
            </a:extLst>
          </p:cNvPr>
          <p:cNvPicPr>
            <a:picLocks noChangeAspect="1"/>
          </p:cNvPicPr>
          <p:nvPr/>
        </p:nvPicPr>
        <p:blipFill>
          <a:blip r:embed="rId3"/>
          <a:srcRect l="7506" r="533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1" name="TextBox 10">
            <a:extLst>
              <a:ext uri="{FF2B5EF4-FFF2-40B4-BE49-F238E27FC236}">
                <a16:creationId xmlns:a16="http://schemas.microsoft.com/office/drawing/2014/main" id="{C689F18F-5609-D958-65AC-73CFEB8FEBBE}"/>
              </a:ext>
            </a:extLst>
          </p:cNvPr>
          <p:cNvSpPr txBox="1"/>
          <p:nvPr/>
        </p:nvSpPr>
        <p:spPr>
          <a:xfrm>
            <a:off x="201195" y="5622965"/>
            <a:ext cx="5015239" cy="1107996"/>
          </a:xfrm>
          <a:prstGeom prst="rect">
            <a:avLst/>
          </a:prstGeom>
          <a:noFill/>
        </p:spPr>
        <p:txBody>
          <a:bodyPr wrap="square" lIns="91440" tIns="45720" rIns="91440" bIns="45720" numCol="2"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11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TOTEUTUSJAKSO </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1.1.2025 - 31.5.2026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11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RAHOITUS </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AKKE 2014</a:t>
            </a:r>
            <a:endParaRPr kumimoji="0" lang="fi-FI" sz="11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11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BUDJETTI </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124 281€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00" b="0" i="0" u="none" strike="noStrike" kern="1200" cap="none" spc="0" normalizeH="0" baseline="0" noProof="0" dirty="0">
              <a:ln>
                <a:noFill/>
              </a:ln>
              <a:solidFill>
                <a:prstClr val="black"/>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orbel"/>
                <a:ea typeface="+mn-ea"/>
                <a:cs typeface="+mn-cs"/>
              </a:rPr>
              <a:t>				</a:t>
            </a:r>
          </a:p>
        </p:txBody>
      </p:sp>
      <p:sp>
        <p:nvSpPr>
          <p:cNvPr id="15" name="TextBox 14">
            <a:extLst>
              <a:ext uri="{FF2B5EF4-FFF2-40B4-BE49-F238E27FC236}">
                <a16:creationId xmlns:a16="http://schemas.microsoft.com/office/drawing/2014/main" id="{E55FE258-E634-FBAB-EB43-D87962CE21BF}"/>
              </a:ext>
            </a:extLst>
          </p:cNvPr>
          <p:cNvSpPr txBox="1"/>
          <p:nvPr/>
        </p:nvSpPr>
        <p:spPr>
          <a:xfrm>
            <a:off x="2914786" y="5704044"/>
            <a:ext cx="6096000" cy="100027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fi-FI" sz="1100" b="1" i="0" u="none" strike="noStrike" kern="1200" cap="none" spc="0" normalizeH="0" baseline="0" noProof="0" dirty="0">
                <a:ln>
                  <a:noFill/>
                </a:ln>
                <a:solidFill>
                  <a:prstClr val="black"/>
                </a:solidFill>
                <a:effectLst/>
                <a:uLnTx/>
                <a:uFillTx/>
                <a:latin typeface="Calibri" panose="020F0502020204030204"/>
                <a:ea typeface="Verdana"/>
                <a:cs typeface="Arial" panose="020B0604020202020204" pitchFamily="34" charset="0"/>
              </a:rPr>
              <a:t>YHTEYSTIEDOT:</a:t>
            </a:r>
          </a:p>
          <a:p>
            <a:pPr marL="0" marR="0" lvl="0" indent="0" algn="l" defTabSz="914400" rtl="0" eaLnBrk="1" fontAlgn="auto" latinLnBrk="0" hangingPunct="1">
              <a:lnSpc>
                <a:spcPct val="100000"/>
              </a:lnSpc>
              <a:spcBef>
                <a:spcPts val="600"/>
              </a:spcBef>
              <a:spcAft>
                <a:spcPts val="0"/>
              </a:spcAft>
              <a:buClrTx/>
              <a:buSzTx/>
              <a:buFontTx/>
              <a:buNone/>
              <a:tabLst/>
              <a:defRPr/>
            </a:pPr>
            <a:r>
              <a:rPr lang="fi-FI" sz="1100" dirty="0">
                <a:solidFill>
                  <a:prstClr val="black"/>
                </a:solidFill>
                <a:latin typeface="Calibri" panose="020F0502020204030204"/>
                <a:ea typeface="Verdana"/>
                <a:cs typeface="Arial" panose="020B0604020202020204" pitchFamily="34" charset="0"/>
              </a:rPr>
              <a:t>Heli Rantanen</a:t>
            </a:r>
            <a:r>
              <a:rPr kumimoji="0" lang="fi-FI" sz="1100" b="0" i="0" u="none" strike="noStrike" kern="1200" cap="none" spc="0" normalizeH="0" baseline="0" noProof="0" dirty="0">
                <a:ln>
                  <a:noFill/>
                </a:ln>
                <a:solidFill>
                  <a:prstClr val="black"/>
                </a:solidFill>
                <a:effectLst/>
                <a:uLnTx/>
                <a:uFillTx/>
                <a:latin typeface="Calibri" panose="020F0502020204030204"/>
                <a:ea typeface="Verdana"/>
                <a:cs typeface="Arial" panose="020B0604020202020204" pitchFamily="34" charset="0"/>
              </a:rPr>
              <a:t>, projektipäällikkö</a:t>
            </a:r>
          </a:p>
          <a:p>
            <a:pPr marL="0" marR="0" lvl="0" indent="0" algn="l" defTabSz="914400" rtl="0" eaLnBrk="1" fontAlgn="auto" latinLnBrk="0" hangingPunct="1">
              <a:lnSpc>
                <a:spcPct val="100000"/>
              </a:lnSpc>
              <a:spcBef>
                <a:spcPts val="600"/>
              </a:spcBef>
              <a:spcAft>
                <a:spcPts val="0"/>
              </a:spcAft>
              <a:buClrTx/>
              <a:buSzTx/>
              <a:buFontTx/>
              <a:buNone/>
              <a:tabLst/>
              <a:defRPr/>
            </a:pPr>
            <a:r>
              <a:rPr lang="fi-FI" sz="1100" dirty="0" err="1">
                <a:solidFill>
                  <a:prstClr val="black"/>
                </a:solidFill>
                <a:latin typeface="Calibri" panose="020F0502020204030204"/>
                <a:ea typeface="Verdana"/>
                <a:cs typeface="Arial" panose="020B0604020202020204" pitchFamily="34" charset="0"/>
              </a:rPr>
              <a:t>heli.rantanen</a:t>
            </a:r>
            <a:r>
              <a:rPr kumimoji="0" lang="fi-FI" sz="1100" b="0" i="0" u="none" strike="noStrike" kern="1200" cap="none" spc="0" normalizeH="0" baseline="0" noProof="0" dirty="0">
                <a:ln>
                  <a:noFill/>
                </a:ln>
                <a:solidFill>
                  <a:prstClr val="black"/>
                </a:solidFill>
                <a:effectLst/>
                <a:uLnTx/>
                <a:uFillTx/>
                <a:latin typeface="Calibri" panose="020F0502020204030204"/>
                <a:ea typeface="Verdana"/>
                <a:cs typeface="Arial" panose="020B0604020202020204" pitchFamily="34" charset="0"/>
              </a:rPr>
              <a:t>@lab.fi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i-FI" sz="1100" b="0" i="0" u="none" strike="noStrike" kern="1200" cap="none" spc="0" normalizeH="0" baseline="0" noProof="0" dirty="0">
                <a:ln>
                  <a:noFill/>
                </a:ln>
                <a:solidFill>
                  <a:prstClr val="black"/>
                </a:solidFill>
                <a:effectLst/>
                <a:uLnTx/>
                <a:uFillTx/>
                <a:latin typeface="Calibri" panose="020F0502020204030204"/>
                <a:ea typeface="Verdana"/>
                <a:cs typeface="Arial" panose="020B0604020202020204" pitchFamily="34" charset="0"/>
              </a:rPr>
              <a:t>+358 50 </a:t>
            </a:r>
            <a:r>
              <a:rPr lang="en-US" sz="1100" dirty="0">
                <a:effectLst/>
                <a:latin typeface="Calibri" panose="020F0502020204030204" pitchFamily="34" charset="0"/>
                <a:ea typeface="Times New Roman" panose="02020603050405020304" pitchFamily="18" charset="0"/>
              </a:rPr>
              <a:t>305 0875</a:t>
            </a:r>
            <a:endParaRPr lang="fi-FI" sz="1100" dirty="0"/>
          </a:p>
        </p:txBody>
      </p:sp>
      <p:sp>
        <p:nvSpPr>
          <p:cNvPr id="17" name="TextBox 16">
            <a:extLst>
              <a:ext uri="{FF2B5EF4-FFF2-40B4-BE49-F238E27FC236}">
                <a16:creationId xmlns:a16="http://schemas.microsoft.com/office/drawing/2014/main" id="{83FE3EF9-C587-4C76-F05D-48675AF0B3F4}"/>
              </a:ext>
            </a:extLst>
          </p:cNvPr>
          <p:cNvSpPr txBox="1"/>
          <p:nvPr/>
        </p:nvSpPr>
        <p:spPr>
          <a:xfrm>
            <a:off x="5012192" y="5195625"/>
            <a:ext cx="6096000"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lang="fi-FI" sz="1100" b="1" dirty="0">
                <a:solidFill>
                  <a:prstClr val="black"/>
                </a:solidFill>
                <a:latin typeface="Calibri" panose="020F0502020204030204"/>
                <a:ea typeface="Verdana"/>
                <a:cs typeface="Arial" panose="020B0604020202020204" pitchFamily="34" charset="0"/>
              </a:rPr>
              <a:t>Painoala:</a:t>
            </a:r>
            <a:endParaRPr kumimoji="0" lang="fi-FI" sz="1100" b="1" i="0" u="none" strike="noStrike" kern="1200" cap="none" spc="0" normalizeH="0" baseline="0" noProof="0" dirty="0">
              <a:ln>
                <a:noFill/>
              </a:ln>
              <a:solidFill>
                <a:prstClr val="black"/>
              </a:solidFill>
              <a:effectLst/>
              <a:uLnTx/>
              <a:uFillTx/>
              <a:latin typeface="Calibri" panose="020F0502020204030204"/>
              <a:ea typeface="Verdan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fi-FI" sz="1100" noProof="0" dirty="0">
                <a:solidFill>
                  <a:prstClr val="black"/>
                </a:solidFill>
                <a:latin typeface="Calibri" panose="020F0502020204030204"/>
                <a:ea typeface="Verdana"/>
                <a:cs typeface="Arial" panose="020B0604020202020204" pitchFamily="34" charset="0"/>
              </a:rPr>
              <a:t>Aineeton arvonluonti</a:t>
            </a:r>
            <a:endParaRPr lang="fi-FI" sz="1100" noProof="0" dirty="0"/>
          </a:p>
        </p:txBody>
      </p:sp>
      <p:pic>
        <p:nvPicPr>
          <p:cNvPr id="18" name="Picture 17">
            <a:extLst>
              <a:ext uri="{FF2B5EF4-FFF2-40B4-BE49-F238E27FC236}">
                <a16:creationId xmlns:a16="http://schemas.microsoft.com/office/drawing/2014/main" id="{2102172B-00AB-C604-747D-A8B865378713}"/>
              </a:ext>
            </a:extLst>
          </p:cNvPr>
          <p:cNvPicPr>
            <a:picLocks noChangeAspect="1"/>
          </p:cNvPicPr>
          <p:nvPr/>
        </p:nvPicPr>
        <p:blipFill>
          <a:blip r:embed="rId4"/>
          <a:stretch>
            <a:fillRect/>
          </a:stretch>
        </p:blipFill>
        <p:spPr>
          <a:xfrm>
            <a:off x="5012192" y="5734340"/>
            <a:ext cx="2975106" cy="1140431"/>
          </a:xfrm>
          <a:prstGeom prst="rect">
            <a:avLst/>
          </a:prstGeom>
        </p:spPr>
      </p:pic>
      <p:pic>
        <p:nvPicPr>
          <p:cNvPr id="19" name="Picture 18">
            <a:extLst>
              <a:ext uri="{FF2B5EF4-FFF2-40B4-BE49-F238E27FC236}">
                <a16:creationId xmlns:a16="http://schemas.microsoft.com/office/drawing/2014/main" id="{19E12EEC-7FD5-FFF1-8D32-B7F41AFB7703}"/>
              </a:ext>
            </a:extLst>
          </p:cNvPr>
          <p:cNvPicPr>
            <a:picLocks noChangeAspect="1"/>
          </p:cNvPicPr>
          <p:nvPr/>
        </p:nvPicPr>
        <p:blipFill>
          <a:blip r:embed="rId5"/>
          <a:stretch>
            <a:fillRect/>
          </a:stretch>
        </p:blipFill>
        <p:spPr>
          <a:xfrm>
            <a:off x="3283130" y="153682"/>
            <a:ext cx="2313895" cy="815285"/>
          </a:xfrm>
          <a:prstGeom prst="rect">
            <a:avLst/>
          </a:prstGeom>
        </p:spPr>
      </p:pic>
    </p:spTree>
    <p:extLst>
      <p:ext uri="{BB962C8B-B14F-4D97-AF65-F5344CB8AC3E}">
        <p14:creationId xmlns:p14="http://schemas.microsoft.com/office/powerpoint/2010/main" val="4161081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598" y="3190134"/>
            <a:ext cx="10210801" cy="2387600"/>
          </a:xfrm>
        </p:spPr>
        <p:txBody>
          <a:bodyPr>
            <a:normAutofit fontScale="90000"/>
          </a:bodyPr>
          <a:lstStyle/>
          <a:p>
            <a:r>
              <a:rPr lang="fi-FI" dirty="0">
                <a:ea typeface="Tahoma"/>
                <a:cs typeface="Tahoma"/>
              </a:rPr>
              <a:t>TEEMAKOHTAISET </a:t>
            </a:r>
            <a:br>
              <a:rPr lang="fi-FI" dirty="0">
                <a:ea typeface="Tahoma"/>
                <a:cs typeface="Tahoma"/>
              </a:rPr>
            </a:br>
            <a:r>
              <a:rPr lang="fi-FI" dirty="0">
                <a:ea typeface="Tahoma"/>
                <a:cs typeface="Tahoma"/>
              </a:rPr>
              <a:t>OHJELMAT &amp; KAMPANJAT </a:t>
            </a:r>
            <a:br>
              <a:rPr lang="fi-FI" dirty="0">
                <a:ea typeface="Tahoma"/>
                <a:cs typeface="Tahoma"/>
              </a:rPr>
            </a:br>
            <a:r>
              <a:rPr lang="fi-FI" b="0" dirty="0">
                <a:ea typeface="Tahoma"/>
                <a:cs typeface="Tahoma"/>
              </a:rPr>
              <a:t>ROHKAISEVAT INNOVOIMAAN JA KANSAINVÄLISILLE MARKKINOILLE</a:t>
            </a:r>
          </a:p>
        </p:txBody>
      </p:sp>
      <p:pic>
        <p:nvPicPr>
          <p:cNvPr id="7" name="Picture 6" descr="A white arrow in a circle&#10;&#10;Description automatically generated">
            <a:extLst>
              <a:ext uri="{FF2B5EF4-FFF2-40B4-BE49-F238E27FC236}">
                <a16:creationId xmlns:a16="http://schemas.microsoft.com/office/drawing/2014/main" id="{313DB28D-BD2E-A99B-13EA-A5D76066E6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2987" y="948042"/>
            <a:ext cx="1526025" cy="1526025"/>
          </a:xfrm>
          <a:prstGeom prst="rect">
            <a:avLst/>
          </a:prstGeom>
        </p:spPr>
      </p:pic>
    </p:spTree>
    <p:extLst>
      <p:ext uri="{BB962C8B-B14F-4D97-AF65-F5344CB8AC3E}">
        <p14:creationId xmlns:p14="http://schemas.microsoft.com/office/powerpoint/2010/main" val="1913839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E791E-9AA8-4512-9A58-D9F7E8C076C4}"/>
              </a:ext>
            </a:extLst>
          </p:cNvPr>
          <p:cNvSpPr>
            <a:spLocks noGrp="1"/>
          </p:cNvSpPr>
          <p:nvPr>
            <p:ph type="title"/>
          </p:nvPr>
        </p:nvSpPr>
        <p:spPr>
          <a:xfrm>
            <a:off x="6319776" y="555585"/>
            <a:ext cx="5675708" cy="1018575"/>
          </a:xfrm>
        </p:spPr>
        <p:txBody>
          <a:bodyPr/>
          <a:lstStyle/>
          <a:p>
            <a:r>
              <a:rPr lang="fi-FI" sz="3200" dirty="0"/>
              <a:t>Miksi mukaan Business Finlandin ohjelmiin ja kampanjoihin?</a:t>
            </a:r>
          </a:p>
        </p:txBody>
      </p:sp>
      <p:sp>
        <p:nvSpPr>
          <p:cNvPr id="14" name="Content Placeholder 13">
            <a:extLst>
              <a:ext uri="{FF2B5EF4-FFF2-40B4-BE49-F238E27FC236}">
                <a16:creationId xmlns:a16="http://schemas.microsoft.com/office/drawing/2014/main" id="{D95E9596-D819-4FE2-B956-8C75422E5286}"/>
              </a:ext>
            </a:extLst>
          </p:cNvPr>
          <p:cNvSpPr>
            <a:spLocks noGrp="1"/>
          </p:cNvSpPr>
          <p:nvPr>
            <p:ph sz="half" idx="2"/>
          </p:nvPr>
        </p:nvSpPr>
        <p:spPr>
          <a:xfrm>
            <a:off x="6319777" y="1949116"/>
            <a:ext cx="5382228" cy="4232669"/>
          </a:xfrm>
        </p:spPr>
        <p:txBody>
          <a:bodyPr/>
          <a:lstStyle/>
          <a:p>
            <a:r>
              <a:rPr lang="fi-FI" sz="1800" dirty="0"/>
              <a:t>Hyödynnä markkinamurrokset</a:t>
            </a:r>
          </a:p>
          <a:p>
            <a:r>
              <a:rPr lang="fi-FI" sz="1800" dirty="0"/>
              <a:t>Ymmärrä ja muokkaa toimialasi tulevaisuutta</a:t>
            </a:r>
          </a:p>
          <a:p>
            <a:r>
              <a:rPr lang="fi-FI" sz="1800" dirty="0"/>
              <a:t>Kehitä kilpailukykyä</a:t>
            </a:r>
          </a:p>
          <a:p>
            <a:r>
              <a:rPr lang="fi-FI" dirty="0"/>
              <a:t>Lähde m</a:t>
            </a:r>
            <a:r>
              <a:rPr lang="fi-FI" sz="1800" dirty="0"/>
              <a:t>ukaan kansainvälisille markkinoille</a:t>
            </a:r>
          </a:p>
          <a:p>
            <a:r>
              <a:rPr lang="fi-FI" sz="1800" dirty="0"/>
              <a:t>Vertaisopi toimialasi yrityksiltä </a:t>
            </a:r>
            <a:r>
              <a:rPr lang="fi-FI" dirty="0"/>
              <a:t>ja ratkaise yhteisiä haasteita</a:t>
            </a:r>
            <a:endParaRPr lang="fi-FI" sz="1800" dirty="0"/>
          </a:p>
          <a:p>
            <a:r>
              <a:rPr lang="fi-FI" dirty="0"/>
              <a:t>Tee yhteistyötä toimialasi verkostoissa</a:t>
            </a:r>
            <a:endParaRPr lang="fi-FI" sz="1800" dirty="0"/>
          </a:p>
          <a:p>
            <a:r>
              <a:rPr lang="fi-FI" sz="1800" dirty="0"/>
              <a:t>Vaikuta standardeihin ja säätelyyn</a:t>
            </a:r>
          </a:p>
          <a:p>
            <a:endParaRPr lang="fi-FI" dirty="0"/>
          </a:p>
        </p:txBody>
      </p:sp>
      <p:pic>
        <p:nvPicPr>
          <p:cNvPr id="27" name="Picture Placeholder 26" descr="A person sitting on a bench with a computer&#10;&#10;Description automatically generated with medium confidence">
            <a:extLst>
              <a:ext uri="{FF2B5EF4-FFF2-40B4-BE49-F238E27FC236}">
                <a16:creationId xmlns:a16="http://schemas.microsoft.com/office/drawing/2014/main" id="{35D45CCB-87D8-46F8-BFE8-B3C0BC71E410}"/>
              </a:ext>
            </a:extLst>
          </p:cNvPr>
          <p:cNvPicPr>
            <a:picLocks noGrp="1" noChangeAspect="1"/>
          </p:cNvPicPr>
          <p:nvPr>
            <p:ph type="pic" idx="13"/>
          </p:nvPr>
        </p:nvPicPr>
        <p:blipFill rotWithShape="1">
          <a:blip r:embed="rId3" cstate="print">
            <a:extLst>
              <a:ext uri="{28A0092B-C50C-407E-A947-70E740481C1C}">
                <a14:useLocalDpi xmlns:a14="http://schemas.microsoft.com/office/drawing/2010/main" val="0"/>
              </a:ext>
            </a:extLst>
          </a:blip>
          <a:srcRect t="15907" b="15907"/>
          <a:stretch/>
        </p:blipFill>
        <p:spPr/>
      </p:pic>
    </p:spTree>
    <p:extLst>
      <p:ext uri="{BB962C8B-B14F-4D97-AF65-F5344CB8AC3E}">
        <p14:creationId xmlns:p14="http://schemas.microsoft.com/office/powerpoint/2010/main" val="2924244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5E3D1BCD-564C-86B0-E063-8362B0269641}"/>
              </a:ext>
            </a:extLst>
          </p:cNvPr>
          <p:cNvSpPr/>
          <p:nvPr/>
        </p:nvSpPr>
        <p:spPr>
          <a:xfrm>
            <a:off x="495300" y="953589"/>
            <a:ext cx="3580318" cy="5123062"/>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a:extLst>
              <a:ext uri="{FF2B5EF4-FFF2-40B4-BE49-F238E27FC236}">
                <a16:creationId xmlns:a16="http://schemas.microsoft.com/office/drawing/2014/main" id="{CD1370B6-4980-312F-A506-4B803C64E6ED}"/>
              </a:ext>
            </a:extLst>
          </p:cNvPr>
          <p:cNvSpPr>
            <a:spLocks noGrp="1"/>
          </p:cNvSpPr>
          <p:nvPr>
            <p:ph type="title"/>
          </p:nvPr>
        </p:nvSpPr>
        <p:spPr>
          <a:xfrm>
            <a:off x="495300" y="85847"/>
            <a:ext cx="11665716" cy="867742"/>
          </a:xfrm>
        </p:spPr>
        <p:txBody>
          <a:bodyPr>
            <a:normAutofit/>
          </a:bodyPr>
          <a:lstStyle/>
          <a:p>
            <a:r>
              <a:rPr lang="fi-FI" sz="2800" b="1" dirty="0">
                <a:effectLst/>
                <a:latin typeface="Finlandica" panose="00000500000000000000" pitchFamily="2" charset="0"/>
                <a:ea typeface="Arial" panose="020B0604020202020204" pitchFamily="34" charset="0"/>
                <a:cs typeface="Arial" panose="020B0604020202020204" pitchFamily="34" charset="0"/>
              </a:rPr>
              <a:t>Teemavalinnat toimeenpannaan erityisesti ohjelmatoiminnan kautta</a:t>
            </a:r>
            <a:endParaRPr lang="fi-FI" sz="2800" dirty="0"/>
          </a:p>
        </p:txBody>
      </p:sp>
      <p:sp>
        <p:nvSpPr>
          <p:cNvPr id="29" name="Rectangle 28">
            <a:extLst>
              <a:ext uri="{FF2B5EF4-FFF2-40B4-BE49-F238E27FC236}">
                <a16:creationId xmlns:a16="http://schemas.microsoft.com/office/drawing/2014/main" id="{BE866459-4486-D75A-4321-98D1DCF171B4}"/>
              </a:ext>
            </a:extLst>
          </p:cNvPr>
          <p:cNvSpPr/>
          <p:nvPr/>
        </p:nvSpPr>
        <p:spPr>
          <a:xfrm>
            <a:off x="2258568" y="6596236"/>
            <a:ext cx="9902448" cy="2535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65000"/>
                  </a:prstClr>
                </a:solidFill>
                <a:effectLst/>
                <a:uLnTx/>
                <a:uFillTx/>
                <a:latin typeface="Tahoma"/>
                <a:ea typeface="Tahoma"/>
                <a:cs typeface="Tahoma"/>
              </a:rPr>
              <a:t>17.10.2025 </a:t>
            </a:r>
          </a:p>
        </p:txBody>
      </p:sp>
      <p:pic>
        <p:nvPicPr>
          <p:cNvPr id="3" name="Picture 2" descr="Icon&#10;&#10;Description automatically generated">
            <a:extLst>
              <a:ext uri="{FF2B5EF4-FFF2-40B4-BE49-F238E27FC236}">
                <a16:creationId xmlns:a16="http://schemas.microsoft.com/office/drawing/2014/main" id="{0D39FA49-F78D-2502-D4BA-AE4B81FD35F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6991" y="1069304"/>
            <a:ext cx="578017" cy="578017"/>
          </a:xfrm>
          <a:prstGeom prst="rect">
            <a:avLst/>
          </a:prstGeom>
        </p:spPr>
      </p:pic>
      <p:pic>
        <p:nvPicPr>
          <p:cNvPr id="4" name="Picture 3" descr="Icon&#10;&#10;Description automatically generated">
            <a:extLst>
              <a:ext uri="{FF2B5EF4-FFF2-40B4-BE49-F238E27FC236}">
                <a16:creationId xmlns:a16="http://schemas.microsoft.com/office/drawing/2014/main" id="{B13AD7E8-1639-D329-21DF-364B4F13556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9909" y="2005016"/>
            <a:ext cx="501574" cy="528623"/>
          </a:xfrm>
          <a:prstGeom prst="rect">
            <a:avLst/>
          </a:prstGeom>
        </p:spPr>
      </p:pic>
      <p:pic>
        <p:nvPicPr>
          <p:cNvPr id="5" name="Picture 4" descr="Shape, arrow&#10;&#10;Description automatically generated">
            <a:extLst>
              <a:ext uri="{FF2B5EF4-FFF2-40B4-BE49-F238E27FC236}">
                <a16:creationId xmlns:a16="http://schemas.microsoft.com/office/drawing/2014/main" id="{64C06F19-C807-1D5D-222C-A295DDF4C28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46385" y="2891334"/>
            <a:ext cx="528623" cy="528623"/>
          </a:xfrm>
          <a:prstGeom prst="rect">
            <a:avLst/>
          </a:prstGeom>
        </p:spPr>
      </p:pic>
      <p:pic>
        <p:nvPicPr>
          <p:cNvPr id="6" name="Picture 5" descr="A picture containing text, sign, gauge&#10;&#10;Description automatically generated">
            <a:extLst>
              <a:ext uri="{FF2B5EF4-FFF2-40B4-BE49-F238E27FC236}">
                <a16:creationId xmlns:a16="http://schemas.microsoft.com/office/drawing/2014/main" id="{277A7727-D349-C9C1-A1E8-A13D9FA5BF0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46385" y="3780395"/>
            <a:ext cx="528623" cy="528623"/>
          </a:xfrm>
          <a:prstGeom prst="rect">
            <a:avLst/>
          </a:prstGeom>
        </p:spPr>
      </p:pic>
      <p:pic>
        <p:nvPicPr>
          <p:cNvPr id="7" name="Picture 6" descr="Icon&#10;&#10;Description automatically generated">
            <a:extLst>
              <a:ext uri="{FF2B5EF4-FFF2-40B4-BE49-F238E27FC236}">
                <a16:creationId xmlns:a16="http://schemas.microsoft.com/office/drawing/2014/main" id="{41BBD46A-B11E-A634-F9AD-D706550713D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flipH="1">
            <a:off x="598539" y="4663970"/>
            <a:ext cx="624311" cy="624311"/>
          </a:xfrm>
          <a:prstGeom prst="rect">
            <a:avLst/>
          </a:prstGeom>
        </p:spPr>
      </p:pic>
      <p:sp>
        <p:nvSpPr>
          <p:cNvPr id="11" name="Freeform: Shape 10">
            <a:extLst>
              <a:ext uri="{FF2B5EF4-FFF2-40B4-BE49-F238E27FC236}">
                <a16:creationId xmlns:a16="http://schemas.microsoft.com/office/drawing/2014/main" id="{344544A8-900E-0339-F09A-952211541455}"/>
              </a:ext>
            </a:extLst>
          </p:cNvPr>
          <p:cNvSpPr/>
          <p:nvPr/>
        </p:nvSpPr>
        <p:spPr>
          <a:xfrm>
            <a:off x="1245354" y="1123939"/>
            <a:ext cx="1159242" cy="468746"/>
          </a:xfrm>
          <a:custGeom>
            <a:avLst/>
            <a:gdLst>
              <a:gd name="connsiteX0" fmla="*/ 0 w 2723164"/>
              <a:gd name="connsiteY0" fmla="*/ 0 h 1633898"/>
              <a:gd name="connsiteX1" fmla="*/ 2723164 w 2723164"/>
              <a:gd name="connsiteY1" fmla="*/ 0 h 1633898"/>
              <a:gd name="connsiteX2" fmla="*/ 2723164 w 2723164"/>
              <a:gd name="connsiteY2" fmla="*/ 1633898 h 1633898"/>
              <a:gd name="connsiteX3" fmla="*/ 0 w 2723164"/>
              <a:gd name="connsiteY3" fmla="*/ 1633898 h 1633898"/>
              <a:gd name="connsiteX4" fmla="*/ 0 w 2723164"/>
              <a:gd name="connsiteY4" fmla="*/ 0 h 163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164" h="1633898">
                <a:moveTo>
                  <a:pt x="0" y="0"/>
                </a:moveTo>
                <a:lnTo>
                  <a:pt x="2723164" y="0"/>
                </a:lnTo>
                <a:lnTo>
                  <a:pt x="2723164" y="1633898"/>
                </a:lnTo>
                <a:lnTo>
                  <a:pt x="0" y="1633898"/>
                </a:lnTo>
                <a:lnTo>
                  <a:pt x="0" y="0"/>
                </a:lnTo>
                <a:close/>
              </a:path>
            </a:pathLst>
          </a:custGeom>
          <a:noFill/>
          <a:ln w="28575">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fi-FI" sz="1200" b="1" i="0" u="none" strike="noStrike" kern="1200" cap="none" spc="0" normalizeH="0" baseline="0" noProof="0" dirty="0">
                <a:ln>
                  <a:noFill/>
                </a:ln>
                <a:solidFill>
                  <a:srgbClr val="002EA2"/>
                </a:solidFill>
                <a:effectLst/>
                <a:uLnTx/>
                <a:uFillTx/>
                <a:latin typeface="Tahoma"/>
                <a:ea typeface="+mn-ea"/>
                <a:cs typeface="+mn-cs"/>
              </a:rPr>
              <a:t>Digitaalisuus</a:t>
            </a:r>
          </a:p>
        </p:txBody>
      </p:sp>
      <p:sp>
        <p:nvSpPr>
          <p:cNvPr id="26" name="Arrow: Chevron 25">
            <a:extLst>
              <a:ext uri="{FF2B5EF4-FFF2-40B4-BE49-F238E27FC236}">
                <a16:creationId xmlns:a16="http://schemas.microsoft.com/office/drawing/2014/main" id="{48B0B697-3C40-CAD7-AF91-90733C73BB0F}"/>
              </a:ext>
            </a:extLst>
          </p:cNvPr>
          <p:cNvSpPr/>
          <p:nvPr/>
        </p:nvSpPr>
        <p:spPr>
          <a:xfrm>
            <a:off x="4160521" y="5676566"/>
            <a:ext cx="7981828" cy="400085"/>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FFFFFF"/>
                </a:solidFill>
                <a:effectLst/>
                <a:uLnTx/>
                <a:uFillTx/>
                <a:latin typeface="Tahoma"/>
                <a:ea typeface="+mn-ea"/>
                <a:cs typeface="+mn-cs"/>
              </a:rPr>
              <a:t>Ohjelmat ja kampanjat</a:t>
            </a: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28" name="Freeform: Shape 27">
            <a:extLst>
              <a:ext uri="{FF2B5EF4-FFF2-40B4-BE49-F238E27FC236}">
                <a16:creationId xmlns:a16="http://schemas.microsoft.com/office/drawing/2014/main" id="{524EDAC6-E986-2AF1-33B0-491B68D18ED0}"/>
              </a:ext>
            </a:extLst>
          </p:cNvPr>
          <p:cNvSpPr/>
          <p:nvPr/>
        </p:nvSpPr>
        <p:spPr>
          <a:xfrm>
            <a:off x="1245354" y="2034954"/>
            <a:ext cx="1159242" cy="468746"/>
          </a:xfrm>
          <a:custGeom>
            <a:avLst/>
            <a:gdLst>
              <a:gd name="connsiteX0" fmla="*/ 0 w 2723164"/>
              <a:gd name="connsiteY0" fmla="*/ 0 h 1633898"/>
              <a:gd name="connsiteX1" fmla="*/ 2723164 w 2723164"/>
              <a:gd name="connsiteY1" fmla="*/ 0 h 1633898"/>
              <a:gd name="connsiteX2" fmla="*/ 2723164 w 2723164"/>
              <a:gd name="connsiteY2" fmla="*/ 1633898 h 1633898"/>
              <a:gd name="connsiteX3" fmla="*/ 0 w 2723164"/>
              <a:gd name="connsiteY3" fmla="*/ 1633898 h 1633898"/>
              <a:gd name="connsiteX4" fmla="*/ 0 w 2723164"/>
              <a:gd name="connsiteY4" fmla="*/ 0 h 163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164" h="1633898">
                <a:moveTo>
                  <a:pt x="0" y="0"/>
                </a:moveTo>
                <a:lnTo>
                  <a:pt x="2723164" y="0"/>
                </a:lnTo>
                <a:lnTo>
                  <a:pt x="2723164" y="1633898"/>
                </a:lnTo>
                <a:lnTo>
                  <a:pt x="0" y="1633898"/>
                </a:lnTo>
                <a:lnTo>
                  <a:pt x="0" y="0"/>
                </a:lnTo>
                <a:close/>
              </a:path>
            </a:pathLst>
          </a:custGeom>
          <a:noFill/>
          <a:ln w="28575">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fi-FI" sz="1200" b="1" i="0" u="none" strike="noStrike" kern="1200" cap="none" spc="0" normalizeH="0" baseline="0" noProof="0" dirty="0">
                <a:ln>
                  <a:noFill/>
                </a:ln>
                <a:solidFill>
                  <a:srgbClr val="002EA2"/>
                </a:solidFill>
                <a:effectLst/>
                <a:uLnTx/>
                <a:uFillTx/>
                <a:latin typeface="Tahoma"/>
                <a:ea typeface="+mn-ea"/>
                <a:cs typeface="+mn-cs"/>
              </a:rPr>
              <a:t>Terveys ja hyvinvointi</a:t>
            </a:r>
          </a:p>
        </p:txBody>
      </p:sp>
      <p:sp>
        <p:nvSpPr>
          <p:cNvPr id="30" name="Freeform: Shape 29">
            <a:extLst>
              <a:ext uri="{FF2B5EF4-FFF2-40B4-BE49-F238E27FC236}">
                <a16:creationId xmlns:a16="http://schemas.microsoft.com/office/drawing/2014/main" id="{5E4D6050-7BA2-260D-D5C6-B8F6175FA85D}"/>
              </a:ext>
            </a:extLst>
          </p:cNvPr>
          <p:cNvSpPr/>
          <p:nvPr/>
        </p:nvSpPr>
        <p:spPr>
          <a:xfrm>
            <a:off x="1245354" y="2921272"/>
            <a:ext cx="1159242" cy="468746"/>
          </a:xfrm>
          <a:custGeom>
            <a:avLst/>
            <a:gdLst>
              <a:gd name="connsiteX0" fmla="*/ 0 w 2723164"/>
              <a:gd name="connsiteY0" fmla="*/ 0 h 1633898"/>
              <a:gd name="connsiteX1" fmla="*/ 2723164 w 2723164"/>
              <a:gd name="connsiteY1" fmla="*/ 0 h 1633898"/>
              <a:gd name="connsiteX2" fmla="*/ 2723164 w 2723164"/>
              <a:gd name="connsiteY2" fmla="*/ 1633898 h 1633898"/>
              <a:gd name="connsiteX3" fmla="*/ 0 w 2723164"/>
              <a:gd name="connsiteY3" fmla="*/ 1633898 h 1633898"/>
              <a:gd name="connsiteX4" fmla="*/ 0 w 2723164"/>
              <a:gd name="connsiteY4" fmla="*/ 0 h 163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164" h="1633898">
                <a:moveTo>
                  <a:pt x="0" y="0"/>
                </a:moveTo>
                <a:lnTo>
                  <a:pt x="2723164" y="0"/>
                </a:lnTo>
                <a:lnTo>
                  <a:pt x="2723164" y="1633898"/>
                </a:lnTo>
                <a:lnTo>
                  <a:pt x="0" y="1633898"/>
                </a:lnTo>
                <a:lnTo>
                  <a:pt x="0" y="0"/>
                </a:lnTo>
                <a:close/>
              </a:path>
            </a:pathLst>
          </a:custGeom>
          <a:noFill/>
          <a:ln w="28575">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fi-FI" sz="1200" b="1" i="0" u="none" strike="noStrike" kern="1200" cap="none" spc="0" normalizeH="0" baseline="0" noProof="0" dirty="0">
                <a:ln>
                  <a:noFill/>
                </a:ln>
                <a:solidFill>
                  <a:srgbClr val="002EA2"/>
                </a:solidFill>
                <a:effectLst/>
                <a:uLnTx/>
                <a:uFillTx/>
                <a:latin typeface="Tahoma"/>
                <a:ea typeface="+mn-ea"/>
                <a:cs typeface="+mn-cs"/>
              </a:rPr>
              <a:t>Zero </a:t>
            </a:r>
            <a:r>
              <a:rPr kumimoji="0" lang="fi-FI" sz="1200" b="1" i="0" u="none" strike="noStrike" kern="1200" cap="none" spc="0" normalizeH="0" baseline="0" noProof="0" dirty="0" err="1">
                <a:ln>
                  <a:noFill/>
                </a:ln>
                <a:solidFill>
                  <a:srgbClr val="002EA2"/>
                </a:solidFill>
                <a:effectLst/>
                <a:uLnTx/>
                <a:uFillTx/>
                <a:latin typeface="Tahoma"/>
                <a:ea typeface="+mn-ea"/>
                <a:cs typeface="+mn-cs"/>
              </a:rPr>
              <a:t>carbon</a:t>
            </a:r>
            <a:endParaRPr kumimoji="0" lang="fi-FI" sz="1200" b="1" i="0" u="none" strike="noStrike" kern="1200" cap="none" spc="0" normalizeH="0" baseline="0" noProof="0" dirty="0">
              <a:ln>
                <a:noFill/>
              </a:ln>
              <a:solidFill>
                <a:srgbClr val="002EA2"/>
              </a:solidFill>
              <a:effectLst/>
              <a:uLnTx/>
              <a:uFillTx/>
              <a:latin typeface="Tahoma"/>
              <a:ea typeface="+mn-ea"/>
              <a:cs typeface="+mn-cs"/>
            </a:endParaRPr>
          </a:p>
        </p:txBody>
      </p:sp>
      <p:sp>
        <p:nvSpPr>
          <p:cNvPr id="31" name="Freeform: Shape 30">
            <a:extLst>
              <a:ext uri="{FF2B5EF4-FFF2-40B4-BE49-F238E27FC236}">
                <a16:creationId xmlns:a16="http://schemas.microsoft.com/office/drawing/2014/main" id="{5EC69F45-1E79-BD90-BC6B-EB6FDAC42CA3}"/>
              </a:ext>
            </a:extLst>
          </p:cNvPr>
          <p:cNvSpPr/>
          <p:nvPr/>
        </p:nvSpPr>
        <p:spPr>
          <a:xfrm>
            <a:off x="1238703" y="3810333"/>
            <a:ext cx="1159242" cy="468746"/>
          </a:xfrm>
          <a:custGeom>
            <a:avLst/>
            <a:gdLst>
              <a:gd name="connsiteX0" fmla="*/ 0 w 2723164"/>
              <a:gd name="connsiteY0" fmla="*/ 0 h 1633898"/>
              <a:gd name="connsiteX1" fmla="*/ 2723164 w 2723164"/>
              <a:gd name="connsiteY1" fmla="*/ 0 h 1633898"/>
              <a:gd name="connsiteX2" fmla="*/ 2723164 w 2723164"/>
              <a:gd name="connsiteY2" fmla="*/ 1633898 h 1633898"/>
              <a:gd name="connsiteX3" fmla="*/ 0 w 2723164"/>
              <a:gd name="connsiteY3" fmla="*/ 1633898 h 1633898"/>
              <a:gd name="connsiteX4" fmla="*/ 0 w 2723164"/>
              <a:gd name="connsiteY4" fmla="*/ 0 h 163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164" h="1633898">
                <a:moveTo>
                  <a:pt x="0" y="0"/>
                </a:moveTo>
                <a:lnTo>
                  <a:pt x="2723164" y="0"/>
                </a:lnTo>
                <a:lnTo>
                  <a:pt x="2723164" y="1633898"/>
                </a:lnTo>
                <a:lnTo>
                  <a:pt x="0" y="1633898"/>
                </a:lnTo>
                <a:lnTo>
                  <a:pt x="0" y="0"/>
                </a:lnTo>
                <a:close/>
              </a:path>
            </a:pathLst>
          </a:custGeom>
          <a:noFill/>
          <a:ln w="28575">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fi-FI" sz="1200" b="1" i="0" u="none" strike="noStrike" kern="1200" cap="none" spc="0" normalizeH="0" baseline="0" noProof="0" dirty="0">
                <a:ln>
                  <a:noFill/>
                </a:ln>
                <a:solidFill>
                  <a:srgbClr val="002EA2"/>
                </a:solidFill>
                <a:effectLst/>
                <a:uLnTx/>
                <a:uFillTx/>
                <a:latin typeface="Tahoma"/>
                <a:ea typeface="+mn-ea"/>
                <a:cs typeface="+mn-cs"/>
              </a:rPr>
              <a:t>Kiertotalous</a:t>
            </a:r>
          </a:p>
        </p:txBody>
      </p:sp>
      <p:sp>
        <p:nvSpPr>
          <p:cNvPr id="32" name="Freeform: Shape 31">
            <a:extLst>
              <a:ext uri="{FF2B5EF4-FFF2-40B4-BE49-F238E27FC236}">
                <a16:creationId xmlns:a16="http://schemas.microsoft.com/office/drawing/2014/main" id="{8BD00FC3-9E4C-8F0A-0ADA-D2C37C4D0197}"/>
              </a:ext>
            </a:extLst>
          </p:cNvPr>
          <p:cNvSpPr/>
          <p:nvPr/>
        </p:nvSpPr>
        <p:spPr>
          <a:xfrm>
            <a:off x="1245354" y="4741752"/>
            <a:ext cx="1159242" cy="468746"/>
          </a:xfrm>
          <a:custGeom>
            <a:avLst/>
            <a:gdLst>
              <a:gd name="connsiteX0" fmla="*/ 0 w 2723164"/>
              <a:gd name="connsiteY0" fmla="*/ 0 h 1633898"/>
              <a:gd name="connsiteX1" fmla="*/ 2723164 w 2723164"/>
              <a:gd name="connsiteY1" fmla="*/ 0 h 1633898"/>
              <a:gd name="connsiteX2" fmla="*/ 2723164 w 2723164"/>
              <a:gd name="connsiteY2" fmla="*/ 1633898 h 1633898"/>
              <a:gd name="connsiteX3" fmla="*/ 0 w 2723164"/>
              <a:gd name="connsiteY3" fmla="*/ 1633898 h 1633898"/>
              <a:gd name="connsiteX4" fmla="*/ 0 w 2723164"/>
              <a:gd name="connsiteY4" fmla="*/ 0 h 163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164" h="1633898">
                <a:moveTo>
                  <a:pt x="0" y="0"/>
                </a:moveTo>
                <a:lnTo>
                  <a:pt x="2723164" y="0"/>
                </a:lnTo>
                <a:lnTo>
                  <a:pt x="2723164" y="1633898"/>
                </a:lnTo>
                <a:lnTo>
                  <a:pt x="0" y="1633898"/>
                </a:lnTo>
                <a:lnTo>
                  <a:pt x="0" y="0"/>
                </a:lnTo>
                <a:close/>
              </a:path>
            </a:pathLst>
          </a:custGeom>
          <a:noFill/>
          <a:ln w="28575">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fi-FI" sz="1200" b="1" i="0" u="none" strike="noStrike" kern="1200" cap="none" spc="0" normalizeH="0" baseline="0" noProof="0" dirty="0">
                <a:ln>
                  <a:noFill/>
                </a:ln>
                <a:solidFill>
                  <a:srgbClr val="002EA2"/>
                </a:solidFill>
                <a:effectLst/>
                <a:uLnTx/>
                <a:uFillTx/>
                <a:latin typeface="Tahoma"/>
                <a:ea typeface="+mn-ea"/>
                <a:cs typeface="+mn-cs"/>
              </a:rPr>
              <a:t>VR/AR/XR</a:t>
            </a:r>
          </a:p>
        </p:txBody>
      </p:sp>
      <p:graphicFrame>
        <p:nvGraphicFramePr>
          <p:cNvPr id="57" name="Table 56">
            <a:extLst>
              <a:ext uri="{FF2B5EF4-FFF2-40B4-BE49-F238E27FC236}">
                <a16:creationId xmlns:a16="http://schemas.microsoft.com/office/drawing/2014/main" id="{88A90C7C-4103-A3BA-9360-CA55068C31AB}"/>
              </a:ext>
            </a:extLst>
          </p:cNvPr>
          <p:cNvGraphicFramePr>
            <a:graphicFrameLocks noGrp="1"/>
          </p:cNvGraphicFramePr>
          <p:nvPr/>
        </p:nvGraphicFramePr>
        <p:xfrm>
          <a:off x="4014349" y="5238106"/>
          <a:ext cx="8128001" cy="370840"/>
        </p:xfrm>
        <a:graphic>
          <a:graphicData uri="http://schemas.openxmlformats.org/drawingml/2006/table">
            <a:tbl>
              <a:tblPr firstRow="1" bandRow="1">
                <a:tableStyleId>{2D5ABB26-0587-4C30-8999-92F81FD0307C}</a:tableStyleId>
              </a:tblPr>
              <a:tblGrid>
                <a:gridCol w="1161143">
                  <a:extLst>
                    <a:ext uri="{9D8B030D-6E8A-4147-A177-3AD203B41FA5}">
                      <a16:colId xmlns:a16="http://schemas.microsoft.com/office/drawing/2014/main" val="3623689170"/>
                    </a:ext>
                  </a:extLst>
                </a:gridCol>
                <a:gridCol w="1161143">
                  <a:extLst>
                    <a:ext uri="{9D8B030D-6E8A-4147-A177-3AD203B41FA5}">
                      <a16:colId xmlns:a16="http://schemas.microsoft.com/office/drawing/2014/main" val="383941696"/>
                    </a:ext>
                  </a:extLst>
                </a:gridCol>
                <a:gridCol w="1161143">
                  <a:extLst>
                    <a:ext uri="{9D8B030D-6E8A-4147-A177-3AD203B41FA5}">
                      <a16:colId xmlns:a16="http://schemas.microsoft.com/office/drawing/2014/main" val="4272714190"/>
                    </a:ext>
                  </a:extLst>
                </a:gridCol>
                <a:gridCol w="1161143">
                  <a:extLst>
                    <a:ext uri="{9D8B030D-6E8A-4147-A177-3AD203B41FA5}">
                      <a16:colId xmlns:a16="http://schemas.microsoft.com/office/drawing/2014/main" val="4092790262"/>
                    </a:ext>
                  </a:extLst>
                </a:gridCol>
                <a:gridCol w="1161143">
                  <a:extLst>
                    <a:ext uri="{9D8B030D-6E8A-4147-A177-3AD203B41FA5}">
                      <a16:colId xmlns:a16="http://schemas.microsoft.com/office/drawing/2014/main" val="520963217"/>
                    </a:ext>
                  </a:extLst>
                </a:gridCol>
                <a:gridCol w="1161143">
                  <a:extLst>
                    <a:ext uri="{9D8B030D-6E8A-4147-A177-3AD203B41FA5}">
                      <a16:colId xmlns:a16="http://schemas.microsoft.com/office/drawing/2014/main" val="3102419866"/>
                    </a:ext>
                  </a:extLst>
                </a:gridCol>
                <a:gridCol w="1161143">
                  <a:extLst>
                    <a:ext uri="{9D8B030D-6E8A-4147-A177-3AD203B41FA5}">
                      <a16:colId xmlns:a16="http://schemas.microsoft.com/office/drawing/2014/main" val="346144416"/>
                    </a:ext>
                  </a:extLst>
                </a:gridCol>
              </a:tblGrid>
              <a:tr h="370840">
                <a:tc>
                  <a:txBody>
                    <a:bodyPr/>
                    <a:lstStyle/>
                    <a:p>
                      <a:pPr algn="ctr"/>
                      <a:r>
                        <a:rPr lang="fi-FI" sz="1400" b="1" dirty="0"/>
                        <a:t>2023</a:t>
                      </a:r>
                      <a:endParaRPr lang="en-US" sz="1400" b="1" dirty="0"/>
                    </a:p>
                  </a:txBody>
                  <a:tcPr anchor="ctr">
                    <a:lnR w="12700" cap="flat" cmpd="sng" algn="ctr">
                      <a:solidFill>
                        <a:schemeClr val="bg1">
                          <a:lumMod val="75000"/>
                        </a:schemeClr>
                      </a:solidFill>
                      <a:prstDash val="solid"/>
                      <a:round/>
                      <a:headEnd type="none" w="med" len="med"/>
                      <a:tailEnd type="none" w="med" len="med"/>
                    </a:lnR>
                  </a:tcPr>
                </a:tc>
                <a:tc>
                  <a:txBody>
                    <a:bodyPr/>
                    <a:lstStyle/>
                    <a:p>
                      <a:pPr algn="ctr"/>
                      <a:r>
                        <a:rPr lang="fi-FI" sz="1400" b="1" dirty="0"/>
                        <a:t>2024</a:t>
                      </a:r>
                      <a:endParaRPr lang="en-US" sz="1400" b="1"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tcPr>
                </a:tc>
                <a:tc>
                  <a:txBody>
                    <a:bodyPr/>
                    <a:lstStyle/>
                    <a:p>
                      <a:pPr algn="ctr"/>
                      <a:r>
                        <a:rPr lang="fi-FI" sz="1400" b="1" dirty="0"/>
                        <a:t>2025</a:t>
                      </a:r>
                      <a:endParaRPr lang="en-US" sz="1400" b="1"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tcPr>
                </a:tc>
                <a:tc>
                  <a:txBody>
                    <a:bodyPr/>
                    <a:lstStyle/>
                    <a:p>
                      <a:pPr algn="ctr"/>
                      <a:r>
                        <a:rPr lang="fi-FI" sz="1400" b="1" dirty="0"/>
                        <a:t>2026</a:t>
                      </a:r>
                      <a:endParaRPr lang="en-US" sz="1400" b="1"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tcPr>
                </a:tc>
                <a:tc>
                  <a:txBody>
                    <a:bodyPr/>
                    <a:lstStyle/>
                    <a:p>
                      <a:pPr algn="ctr"/>
                      <a:r>
                        <a:rPr lang="fi-FI" sz="1400" b="1" dirty="0"/>
                        <a:t>2027</a:t>
                      </a:r>
                      <a:endParaRPr lang="en-US" sz="1400" b="1"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tcPr>
                </a:tc>
                <a:tc>
                  <a:txBody>
                    <a:bodyPr/>
                    <a:lstStyle/>
                    <a:p>
                      <a:pPr algn="ctr"/>
                      <a:r>
                        <a:rPr lang="fi-FI" sz="1400" b="1" dirty="0"/>
                        <a:t>2028</a:t>
                      </a:r>
                      <a:endParaRPr lang="en-US" sz="1400" b="1"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tcPr>
                </a:tc>
                <a:tc>
                  <a:txBody>
                    <a:bodyPr/>
                    <a:lstStyle/>
                    <a:p>
                      <a:pPr algn="ctr"/>
                      <a:r>
                        <a:rPr lang="fi-FI" sz="1400" b="1" dirty="0"/>
                        <a:t>2029</a:t>
                      </a:r>
                      <a:endParaRPr lang="en-US" sz="1400" b="1" dirty="0"/>
                    </a:p>
                  </a:txBody>
                  <a:tcPr anchor="ctr">
                    <a:lnL w="12700" cap="flat" cmpd="sng" algn="ctr">
                      <a:solidFill>
                        <a:schemeClr val="bg1">
                          <a:lumMod val="75000"/>
                        </a:schemeClr>
                      </a:solidFill>
                      <a:prstDash val="solid"/>
                      <a:round/>
                      <a:headEnd type="none" w="med" len="med"/>
                      <a:tailEnd type="none" w="med" len="med"/>
                    </a:lnL>
                  </a:tcPr>
                </a:tc>
                <a:extLst>
                  <a:ext uri="{0D108BD9-81ED-4DB2-BD59-A6C34878D82A}">
                    <a16:rowId xmlns:a16="http://schemas.microsoft.com/office/drawing/2014/main" val="2557260415"/>
                  </a:ext>
                </a:extLst>
              </a:tr>
            </a:tbl>
          </a:graphicData>
        </a:graphic>
      </p:graphicFrame>
      <p:sp>
        <p:nvSpPr>
          <p:cNvPr id="58" name="Arrow: Chevron 57">
            <a:extLst>
              <a:ext uri="{FF2B5EF4-FFF2-40B4-BE49-F238E27FC236}">
                <a16:creationId xmlns:a16="http://schemas.microsoft.com/office/drawing/2014/main" id="{4559FA58-A05C-9848-8CA2-A77EAF8769BD}"/>
              </a:ext>
            </a:extLst>
          </p:cNvPr>
          <p:cNvSpPr/>
          <p:nvPr/>
        </p:nvSpPr>
        <p:spPr>
          <a:xfrm>
            <a:off x="2353118" y="1120670"/>
            <a:ext cx="1599503" cy="475285"/>
          </a:xfrm>
          <a:prstGeom prst="chevron">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9" name="Arrow: Chevron 58">
            <a:extLst>
              <a:ext uri="{FF2B5EF4-FFF2-40B4-BE49-F238E27FC236}">
                <a16:creationId xmlns:a16="http://schemas.microsoft.com/office/drawing/2014/main" id="{35F65380-B369-29A4-64A9-E679FF4DFF4C}"/>
              </a:ext>
            </a:extLst>
          </p:cNvPr>
          <p:cNvSpPr/>
          <p:nvPr/>
        </p:nvSpPr>
        <p:spPr>
          <a:xfrm>
            <a:off x="2353118" y="2031685"/>
            <a:ext cx="1599503" cy="475285"/>
          </a:xfrm>
          <a:prstGeom prst="chevron">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0" name="Arrow: Chevron 59">
            <a:extLst>
              <a:ext uri="{FF2B5EF4-FFF2-40B4-BE49-F238E27FC236}">
                <a16:creationId xmlns:a16="http://schemas.microsoft.com/office/drawing/2014/main" id="{3971E423-5DAE-21D7-1E2A-C51AFDDA921E}"/>
              </a:ext>
            </a:extLst>
          </p:cNvPr>
          <p:cNvSpPr/>
          <p:nvPr/>
        </p:nvSpPr>
        <p:spPr>
          <a:xfrm>
            <a:off x="2371048" y="2918003"/>
            <a:ext cx="1599503" cy="475285"/>
          </a:xfrm>
          <a:prstGeom prst="chevron">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1" name="Arrow: Chevron 60">
            <a:extLst>
              <a:ext uri="{FF2B5EF4-FFF2-40B4-BE49-F238E27FC236}">
                <a16:creationId xmlns:a16="http://schemas.microsoft.com/office/drawing/2014/main" id="{616304E2-60C3-DE4B-A2CB-1F755ADC9DF6}"/>
              </a:ext>
            </a:extLst>
          </p:cNvPr>
          <p:cNvSpPr/>
          <p:nvPr/>
        </p:nvSpPr>
        <p:spPr>
          <a:xfrm>
            <a:off x="2353118" y="3807064"/>
            <a:ext cx="1599503" cy="475285"/>
          </a:xfrm>
          <a:prstGeom prst="chevron">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2" name="Arrow: Chevron 61">
            <a:extLst>
              <a:ext uri="{FF2B5EF4-FFF2-40B4-BE49-F238E27FC236}">
                <a16:creationId xmlns:a16="http://schemas.microsoft.com/office/drawing/2014/main" id="{CB32A466-A84F-097E-1AD9-C72836FB0F90}"/>
              </a:ext>
            </a:extLst>
          </p:cNvPr>
          <p:cNvSpPr/>
          <p:nvPr/>
        </p:nvSpPr>
        <p:spPr>
          <a:xfrm>
            <a:off x="2353118" y="4738483"/>
            <a:ext cx="1599503" cy="475285"/>
          </a:xfrm>
          <a:prstGeom prst="chevron">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4" name="Rectangle 10">
            <a:extLst>
              <a:ext uri="{FF2B5EF4-FFF2-40B4-BE49-F238E27FC236}">
                <a16:creationId xmlns:a16="http://schemas.microsoft.com/office/drawing/2014/main" id="{BB95D046-FE06-4318-91D2-FFCCA77E4764}"/>
              </a:ext>
            </a:extLst>
          </p:cNvPr>
          <p:cNvSpPr/>
          <p:nvPr/>
        </p:nvSpPr>
        <p:spPr>
          <a:xfrm>
            <a:off x="2442784" y="1157412"/>
            <a:ext cx="1427608" cy="40180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2EA2"/>
                </a:solidFill>
                <a:effectLst/>
                <a:uLnTx/>
                <a:uFillTx/>
                <a:latin typeface="Tahoma"/>
                <a:ea typeface="+mn-ea"/>
                <a:cs typeface="+mn-cs"/>
              </a:rPr>
              <a:t>Diginatiivi</a:t>
            </a:r>
            <a:r>
              <a:rPr kumimoji="0" lang="en-US" sz="1200" b="1" i="0" u="none" strike="noStrike" kern="1200" cap="none" spc="0" normalizeH="0" baseline="0" noProof="0" dirty="0">
                <a:ln>
                  <a:noFill/>
                </a:ln>
                <a:solidFill>
                  <a:srgbClr val="002EA2"/>
                </a:solidFill>
                <a:effectLst/>
                <a:uLnTx/>
                <a:uFillTx/>
                <a:latin typeface="Tahoma"/>
                <a:ea typeface="+mn-ea"/>
                <a:cs typeface="+mn-cs"/>
              </a:rPr>
              <a:t> Suomi</a:t>
            </a:r>
          </a:p>
        </p:txBody>
      </p:sp>
      <p:sp>
        <p:nvSpPr>
          <p:cNvPr id="33" name="Rectangle 10">
            <a:extLst>
              <a:ext uri="{FF2B5EF4-FFF2-40B4-BE49-F238E27FC236}">
                <a16:creationId xmlns:a16="http://schemas.microsoft.com/office/drawing/2014/main" id="{B18077FE-88C2-ABFD-EAA2-31CBEF23EBDD}"/>
              </a:ext>
            </a:extLst>
          </p:cNvPr>
          <p:cNvSpPr/>
          <p:nvPr/>
        </p:nvSpPr>
        <p:spPr>
          <a:xfrm>
            <a:off x="2442784" y="2068427"/>
            <a:ext cx="1427608" cy="40180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EA2"/>
                </a:solidFill>
                <a:effectLst/>
                <a:uLnTx/>
                <a:uFillTx/>
                <a:latin typeface="Tahoma"/>
                <a:ea typeface="+mn-ea"/>
                <a:cs typeface="+mn-cs"/>
              </a:rPr>
              <a:t>Healthcare Reimagined</a:t>
            </a:r>
          </a:p>
        </p:txBody>
      </p:sp>
      <p:sp>
        <p:nvSpPr>
          <p:cNvPr id="54" name="Rectangle 10">
            <a:extLst>
              <a:ext uri="{FF2B5EF4-FFF2-40B4-BE49-F238E27FC236}">
                <a16:creationId xmlns:a16="http://schemas.microsoft.com/office/drawing/2014/main" id="{292708D1-F32A-E77A-7A61-D7A22415E5A9}"/>
              </a:ext>
            </a:extLst>
          </p:cNvPr>
          <p:cNvSpPr/>
          <p:nvPr/>
        </p:nvSpPr>
        <p:spPr>
          <a:xfrm>
            <a:off x="2424854" y="2954745"/>
            <a:ext cx="1427608" cy="40180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EA2"/>
                </a:solidFill>
                <a:effectLst/>
                <a:uLnTx/>
                <a:uFillTx/>
                <a:latin typeface="Tahoma"/>
                <a:ea typeface="+mn-ea"/>
                <a:cs typeface="+mn-cs"/>
              </a:rPr>
              <a:t>Zero Carbon F</a:t>
            </a:r>
            <a:r>
              <a:rPr kumimoji="0" lang="en-US" sz="1200" b="1" i="0" u="none" strike="noStrike" kern="1200" cap="none" spc="0" normalizeH="0" baseline="0" noProof="0" dirty="0" err="1">
                <a:ln>
                  <a:noFill/>
                </a:ln>
                <a:solidFill>
                  <a:srgbClr val="002EA2"/>
                </a:solidFill>
                <a:effectLst/>
                <a:uLnTx/>
                <a:uFillTx/>
                <a:latin typeface="Tahoma"/>
                <a:ea typeface="+mn-ea"/>
                <a:cs typeface="+mn-cs"/>
              </a:rPr>
              <a:t>uture</a:t>
            </a:r>
            <a:endParaRPr kumimoji="0" lang="en-US" sz="1200" b="1" i="0" u="none" strike="noStrike" kern="1200" cap="none" spc="0" normalizeH="0" baseline="0" noProof="0" dirty="0">
              <a:ln>
                <a:noFill/>
              </a:ln>
              <a:solidFill>
                <a:srgbClr val="002EA2"/>
              </a:solidFill>
              <a:effectLst/>
              <a:uLnTx/>
              <a:uFillTx/>
              <a:latin typeface="Tahoma"/>
              <a:ea typeface="+mn-ea"/>
              <a:cs typeface="+mn-cs"/>
            </a:endParaRPr>
          </a:p>
        </p:txBody>
      </p:sp>
      <p:sp>
        <p:nvSpPr>
          <p:cNvPr id="55" name="Rectangle 10">
            <a:extLst>
              <a:ext uri="{FF2B5EF4-FFF2-40B4-BE49-F238E27FC236}">
                <a16:creationId xmlns:a16="http://schemas.microsoft.com/office/drawing/2014/main" id="{01401C0A-59C0-847F-DC6D-FAD296B15939}"/>
              </a:ext>
            </a:extLst>
          </p:cNvPr>
          <p:cNvSpPr/>
          <p:nvPr/>
        </p:nvSpPr>
        <p:spPr>
          <a:xfrm>
            <a:off x="2431491" y="3843806"/>
            <a:ext cx="1427608" cy="40180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EA2"/>
                </a:solidFill>
                <a:effectLst/>
                <a:uLnTx/>
                <a:uFillTx/>
                <a:latin typeface="Tahoma"/>
                <a:ea typeface="+mn-ea"/>
                <a:cs typeface="+mn-cs"/>
              </a:rPr>
              <a:t>Circ. Transition to Zero Waste</a:t>
            </a:r>
          </a:p>
        </p:txBody>
      </p:sp>
      <p:sp>
        <p:nvSpPr>
          <p:cNvPr id="56" name="Rectangle 10">
            <a:extLst>
              <a:ext uri="{FF2B5EF4-FFF2-40B4-BE49-F238E27FC236}">
                <a16:creationId xmlns:a16="http://schemas.microsoft.com/office/drawing/2014/main" id="{47FD471F-0B45-E532-AE95-4B91E692CEDA}"/>
              </a:ext>
            </a:extLst>
          </p:cNvPr>
          <p:cNvSpPr/>
          <p:nvPr/>
        </p:nvSpPr>
        <p:spPr>
          <a:xfrm>
            <a:off x="2442784" y="4775225"/>
            <a:ext cx="1427608" cy="40180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EA2"/>
                </a:solidFill>
                <a:effectLst/>
                <a:uLnTx/>
                <a:uFillTx/>
                <a:latin typeface="Tahoma"/>
                <a:ea typeface="+mn-ea"/>
                <a:cs typeface="+mn-cs"/>
              </a:rPr>
              <a:t>Immersive Digital Life</a:t>
            </a:r>
          </a:p>
        </p:txBody>
      </p:sp>
      <p:sp>
        <p:nvSpPr>
          <p:cNvPr id="85" name="Rectangle 10">
            <a:extLst>
              <a:ext uri="{FF2B5EF4-FFF2-40B4-BE49-F238E27FC236}">
                <a16:creationId xmlns:a16="http://schemas.microsoft.com/office/drawing/2014/main" id="{B5CCFAAB-2C78-B984-E532-5C41870B9206}"/>
              </a:ext>
            </a:extLst>
          </p:cNvPr>
          <p:cNvSpPr/>
          <p:nvPr/>
        </p:nvSpPr>
        <p:spPr>
          <a:xfrm>
            <a:off x="4407438" y="1010995"/>
            <a:ext cx="4405810" cy="216000"/>
          </a:xfrm>
          <a:prstGeom prst="rect">
            <a:avLst/>
          </a:prstGeom>
          <a:solidFill>
            <a:srgbClr val="99DDFF"/>
          </a:solidFill>
          <a:ln w="19050" cap="flat" cmpd="sng" algn="ctr">
            <a:solidFill>
              <a:srgbClr val="99DD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6G Bridge</a:t>
            </a:r>
          </a:p>
        </p:txBody>
      </p:sp>
      <p:sp>
        <p:nvSpPr>
          <p:cNvPr id="86" name="Rectangle 10">
            <a:extLst>
              <a:ext uri="{FF2B5EF4-FFF2-40B4-BE49-F238E27FC236}">
                <a16:creationId xmlns:a16="http://schemas.microsoft.com/office/drawing/2014/main" id="{1D1F1AD4-71B7-E78C-AEDC-15CC70D56C8D}"/>
              </a:ext>
            </a:extLst>
          </p:cNvPr>
          <p:cNvSpPr/>
          <p:nvPr/>
        </p:nvSpPr>
        <p:spPr>
          <a:xfrm>
            <a:off x="4657484" y="1272489"/>
            <a:ext cx="3136652" cy="216000"/>
          </a:xfrm>
          <a:prstGeom prst="rect">
            <a:avLst/>
          </a:prstGeom>
          <a:solidFill>
            <a:srgbClr val="64DC3C">
              <a:lumMod val="40000"/>
              <a:lumOff val="60000"/>
            </a:srgbClr>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Quantum</a:t>
            </a:r>
          </a:p>
        </p:txBody>
      </p:sp>
      <p:sp>
        <p:nvSpPr>
          <p:cNvPr id="88" name="Rectangle 10">
            <a:extLst>
              <a:ext uri="{FF2B5EF4-FFF2-40B4-BE49-F238E27FC236}">
                <a16:creationId xmlns:a16="http://schemas.microsoft.com/office/drawing/2014/main" id="{EC337EBF-4F73-0320-B8BD-25C34DD5C6CB}"/>
              </a:ext>
            </a:extLst>
          </p:cNvPr>
          <p:cNvSpPr/>
          <p:nvPr/>
        </p:nvSpPr>
        <p:spPr>
          <a:xfrm>
            <a:off x="4398981" y="2799294"/>
            <a:ext cx="6593722" cy="216000"/>
          </a:xfrm>
          <a:prstGeom prst="rect">
            <a:avLst/>
          </a:prstGeom>
          <a:solidFill>
            <a:srgbClr val="99DDFF"/>
          </a:solidFill>
          <a:ln w="19050" cap="flat" cmpd="sng" algn="ctr">
            <a:solidFill>
              <a:srgbClr val="99DD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Tahoma"/>
                <a:ea typeface="Tahoma" panose="020B0604030504040204" pitchFamily="34" charset="0"/>
                <a:cs typeface="Tahoma" panose="020B0604030504040204" pitchFamily="34" charset="0"/>
              </a:rPr>
              <a:t>Decarbonized Cities</a:t>
            </a:r>
          </a:p>
        </p:txBody>
      </p:sp>
      <p:sp>
        <p:nvSpPr>
          <p:cNvPr id="89" name="Rectangle 10">
            <a:extLst>
              <a:ext uri="{FF2B5EF4-FFF2-40B4-BE49-F238E27FC236}">
                <a16:creationId xmlns:a16="http://schemas.microsoft.com/office/drawing/2014/main" id="{FEC68A1C-EEBE-4C3E-FA74-6D136FD804AC}"/>
              </a:ext>
            </a:extLst>
          </p:cNvPr>
          <p:cNvSpPr/>
          <p:nvPr/>
        </p:nvSpPr>
        <p:spPr>
          <a:xfrm>
            <a:off x="4976377" y="1788381"/>
            <a:ext cx="6016328" cy="216000"/>
          </a:xfrm>
          <a:prstGeom prst="rect">
            <a:avLst/>
          </a:prstGeom>
          <a:solidFill>
            <a:srgbClr val="99DDFF"/>
          </a:solidFill>
          <a:ln w="19050" cap="flat" cmpd="sng" algn="ctr">
            <a:solidFill>
              <a:srgbClr val="99DD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Data Economy</a:t>
            </a:r>
          </a:p>
        </p:txBody>
      </p:sp>
      <p:sp>
        <p:nvSpPr>
          <p:cNvPr id="91" name="Rectangle 10">
            <a:extLst>
              <a:ext uri="{FF2B5EF4-FFF2-40B4-BE49-F238E27FC236}">
                <a16:creationId xmlns:a16="http://schemas.microsoft.com/office/drawing/2014/main" id="{7CEB0EAE-982F-CC6F-DE47-71D1482BFB20}"/>
              </a:ext>
            </a:extLst>
          </p:cNvPr>
          <p:cNvSpPr/>
          <p:nvPr/>
        </p:nvSpPr>
        <p:spPr>
          <a:xfrm>
            <a:off x="4584381" y="3130334"/>
            <a:ext cx="6408322" cy="216000"/>
          </a:xfrm>
          <a:prstGeom prst="rect">
            <a:avLst/>
          </a:prstGeom>
          <a:solidFill>
            <a:srgbClr val="99DDFF"/>
          </a:solidFill>
          <a:ln w="12700" cap="flat" cmpd="sng" algn="ctr">
            <a:solidFill>
              <a:srgbClr val="99DD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Hydrogen and Batteries</a:t>
            </a:r>
          </a:p>
        </p:txBody>
      </p:sp>
      <p:sp>
        <p:nvSpPr>
          <p:cNvPr id="92" name="Rectangle 10">
            <a:extLst>
              <a:ext uri="{FF2B5EF4-FFF2-40B4-BE49-F238E27FC236}">
                <a16:creationId xmlns:a16="http://schemas.microsoft.com/office/drawing/2014/main" id="{710C03E9-63AC-7BF9-0717-9AFE7A8C5D97}"/>
              </a:ext>
            </a:extLst>
          </p:cNvPr>
          <p:cNvSpPr/>
          <p:nvPr/>
        </p:nvSpPr>
        <p:spPr>
          <a:xfrm>
            <a:off x="6370108" y="2093465"/>
            <a:ext cx="4633883" cy="216000"/>
          </a:xfrm>
          <a:prstGeom prst="rect">
            <a:avLst/>
          </a:prstGeom>
          <a:solidFill>
            <a:srgbClr val="99DDFF"/>
          </a:solidFill>
          <a:ln w="10795" cap="flat" cmpd="sng" algn="ctr">
            <a:solidFill>
              <a:srgbClr val="99DDFF"/>
            </a:solidFill>
            <a:prstDash val="solid"/>
            <a:extLst>
              <a:ext uri="{C807C97D-BFC1-408E-A445-0C87EB9F89A2}">
                <ask:lineSketchStyleProps xmlns:ask="http://schemas.microsoft.com/office/drawing/2018/sketchyshapes">
                  <ask:type>
                    <ask:lineSketchNone/>
                  </ask:type>
                </ask:lineSketchStyleProps>
              </a:ext>
            </a:extLst>
          </a:ln>
          <a:effectLst/>
        </p:spPr>
        <p:txBody>
          <a:bodyPr lIns="0" tIns="36000" rIns="0" bIns="360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Defense and Digital Resilience</a:t>
            </a:r>
          </a:p>
        </p:txBody>
      </p:sp>
      <p:sp>
        <p:nvSpPr>
          <p:cNvPr id="93" name="Rectangle 10">
            <a:extLst>
              <a:ext uri="{FF2B5EF4-FFF2-40B4-BE49-F238E27FC236}">
                <a16:creationId xmlns:a16="http://schemas.microsoft.com/office/drawing/2014/main" id="{29233D73-73F3-BE3D-9BEB-E4B009B6A4F6}"/>
              </a:ext>
            </a:extLst>
          </p:cNvPr>
          <p:cNvSpPr/>
          <p:nvPr/>
        </p:nvSpPr>
        <p:spPr>
          <a:xfrm>
            <a:off x="6358820" y="2410809"/>
            <a:ext cx="4633883" cy="216000"/>
          </a:xfrm>
          <a:prstGeom prst="rect">
            <a:avLst/>
          </a:prstGeom>
          <a:solidFill>
            <a:srgbClr val="99DDFF"/>
          </a:solidFill>
          <a:ln w="10795" cap="flat" cmpd="sng" algn="ctr">
            <a:solidFill>
              <a:srgbClr val="99DDFF"/>
            </a:solidFill>
            <a:prstDash val="solid"/>
          </a:ln>
          <a:effectLst/>
        </p:spPr>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Health 360 </a:t>
            </a:r>
            <a:endParaRPr kumimoji="0" lang="en-US" sz="800" b="1" i="0" u="none" strike="noStrike" kern="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endParaRPr>
          </a:p>
        </p:txBody>
      </p:sp>
      <p:sp>
        <p:nvSpPr>
          <p:cNvPr id="94" name="Rectangle 93">
            <a:extLst>
              <a:ext uri="{FF2B5EF4-FFF2-40B4-BE49-F238E27FC236}">
                <a16:creationId xmlns:a16="http://schemas.microsoft.com/office/drawing/2014/main" id="{E0D161FD-6086-F33F-A38F-8672D6301F41}"/>
              </a:ext>
            </a:extLst>
          </p:cNvPr>
          <p:cNvSpPr/>
          <p:nvPr/>
        </p:nvSpPr>
        <p:spPr>
          <a:xfrm>
            <a:off x="6358820" y="3591064"/>
            <a:ext cx="5555868" cy="216000"/>
          </a:xfrm>
          <a:prstGeom prst="rect">
            <a:avLst/>
          </a:prstGeom>
          <a:solidFill>
            <a:srgbClr val="99DDFF"/>
          </a:solidFill>
          <a:ln w="10795" cap="flat" cmpd="sng" algn="ctr">
            <a:solidFill>
              <a:srgbClr val="99DDFF"/>
            </a:solidFill>
            <a:prstDash val="solid"/>
          </a:ln>
          <a:effectLst/>
        </p:spPr>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Flexible Energy Systems</a:t>
            </a:r>
          </a:p>
        </p:txBody>
      </p:sp>
      <p:sp>
        <p:nvSpPr>
          <p:cNvPr id="95" name="Rectangle 10">
            <a:extLst>
              <a:ext uri="{FF2B5EF4-FFF2-40B4-BE49-F238E27FC236}">
                <a16:creationId xmlns:a16="http://schemas.microsoft.com/office/drawing/2014/main" id="{076402DA-EDDB-2635-1C8B-0CE27B46B623}"/>
              </a:ext>
            </a:extLst>
          </p:cNvPr>
          <p:cNvSpPr/>
          <p:nvPr/>
        </p:nvSpPr>
        <p:spPr>
          <a:xfrm>
            <a:off x="6425973" y="4019969"/>
            <a:ext cx="1588941" cy="295995"/>
          </a:xfrm>
          <a:prstGeom prst="rect">
            <a:avLst/>
          </a:prstGeom>
          <a:solidFill>
            <a:srgbClr val="64DC3C">
              <a:lumMod val="40000"/>
              <a:lumOff val="60000"/>
            </a:srgbClr>
          </a:solidFill>
          <a:ln w="12700" cap="flat" cmpd="sng" algn="ctr">
            <a:noFill/>
            <a:prstDash val="solid"/>
            <a:extLst>
              <a:ext uri="{C807C97D-BFC1-408E-A445-0C87EB9F89A2}">
                <ask:lineSketchStyleProps xmlns:ask="http://schemas.microsoft.com/office/drawing/2018/sketchyshapes">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Mine and Critical Minerals</a:t>
            </a:r>
          </a:p>
        </p:txBody>
      </p:sp>
      <p:sp>
        <p:nvSpPr>
          <p:cNvPr id="96" name="Rectangle 10">
            <a:extLst>
              <a:ext uri="{FF2B5EF4-FFF2-40B4-BE49-F238E27FC236}">
                <a16:creationId xmlns:a16="http://schemas.microsoft.com/office/drawing/2014/main" id="{55EB1810-A1ED-104E-53D7-134FCF59DB20}"/>
              </a:ext>
            </a:extLst>
          </p:cNvPr>
          <p:cNvSpPr/>
          <p:nvPr/>
        </p:nvSpPr>
        <p:spPr>
          <a:xfrm>
            <a:off x="5687911" y="1520631"/>
            <a:ext cx="2106228" cy="216000"/>
          </a:xfrm>
          <a:prstGeom prst="rect">
            <a:avLst/>
          </a:prstGeom>
          <a:solidFill>
            <a:srgbClr val="64DC3C">
              <a:lumMod val="40000"/>
              <a:lumOff val="60000"/>
            </a:srgbClr>
          </a:solidFill>
          <a:ln w="12700" cap="flat" cmpd="sng" algn="ctr">
            <a:noFill/>
            <a:prstDash val="solid"/>
            <a:extLst>
              <a:ext uri="{C807C97D-BFC1-408E-A445-0C87EB9F89A2}">
                <ask:lineSketchStyleProps xmlns:ask="http://schemas.microsoft.com/office/drawing/2018/sketchyshapes">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Generative AI</a:t>
            </a:r>
          </a:p>
        </p:txBody>
      </p:sp>
      <p:sp>
        <p:nvSpPr>
          <p:cNvPr id="97" name="Rectangle 10">
            <a:extLst>
              <a:ext uri="{FF2B5EF4-FFF2-40B4-BE49-F238E27FC236}">
                <a16:creationId xmlns:a16="http://schemas.microsoft.com/office/drawing/2014/main" id="{59E6E9DB-6179-9B21-6610-1F2AE005CF8E}"/>
              </a:ext>
            </a:extLst>
          </p:cNvPr>
          <p:cNvSpPr/>
          <p:nvPr/>
        </p:nvSpPr>
        <p:spPr>
          <a:xfrm>
            <a:off x="5376164" y="4468294"/>
            <a:ext cx="2638751" cy="219902"/>
          </a:xfrm>
          <a:prstGeom prst="rect">
            <a:avLst/>
          </a:prstGeom>
          <a:solidFill>
            <a:srgbClr val="64DC3C">
              <a:lumMod val="40000"/>
              <a:lumOff val="60000"/>
            </a:srgbClr>
          </a:solidFill>
          <a:ln w="12700" cap="flat" cmpd="sng" algn="ctr">
            <a:noFill/>
            <a:prstDash val="solid"/>
            <a:extLst>
              <a:ext uri="{C807C97D-BFC1-408E-A445-0C87EB9F89A2}">
                <ask:lineSketchStyleProps xmlns:ask="http://schemas.microsoft.com/office/drawing/2018/sketchyshapes">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Chips Campaign  </a:t>
            </a:r>
          </a:p>
        </p:txBody>
      </p:sp>
      <p:sp>
        <p:nvSpPr>
          <p:cNvPr id="98" name="Rectangle 10">
            <a:extLst>
              <a:ext uri="{FF2B5EF4-FFF2-40B4-BE49-F238E27FC236}">
                <a16:creationId xmlns:a16="http://schemas.microsoft.com/office/drawing/2014/main" id="{79ECFD5C-E90D-18DD-9E51-62551089D312}"/>
              </a:ext>
            </a:extLst>
          </p:cNvPr>
          <p:cNvSpPr/>
          <p:nvPr/>
        </p:nvSpPr>
        <p:spPr>
          <a:xfrm>
            <a:off x="6414982" y="4817758"/>
            <a:ext cx="1599933" cy="295995"/>
          </a:xfrm>
          <a:prstGeom prst="rect">
            <a:avLst/>
          </a:prstGeom>
          <a:solidFill>
            <a:schemeClr val="accent6">
              <a:lumMod val="40000"/>
              <a:lumOff val="60000"/>
            </a:schemeClr>
          </a:solidFill>
          <a:ln w="10795" cap="flat" cmpd="sng" algn="ctr">
            <a:solidFill>
              <a:srgbClr val="99DDFF"/>
            </a:solidFill>
            <a:prstDash val="solid"/>
          </a:ln>
          <a:effectLst/>
        </p:spPr>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Creative Immersive Experiences</a:t>
            </a:r>
          </a:p>
        </p:txBody>
      </p:sp>
      <p:sp>
        <p:nvSpPr>
          <p:cNvPr id="107" name="Rectangle 10">
            <a:extLst>
              <a:ext uri="{FF2B5EF4-FFF2-40B4-BE49-F238E27FC236}">
                <a16:creationId xmlns:a16="http://schemas.microsoft.com/office/drawing/2014/main" id="{61F665B8-AF45-C084-3863-DA93A641184A}"/>
              </a:ext>
            </a:extLst>
          </p:cNvPr>
          <p:cNvSpPr/>
          <p:nvPr/>
        </p:nvSpPr>
        <p:spPr>
          <a:xfrm>
            <a:off x="4120155" y="6314775"/>
            <a:ext cx="1692000" cy="288000"/>
          </a:xfrm>
          <a:prstGeom prst="rect">
            <a:avLst/>
          </a:prstGeom>
          <a:solidFill>
            <a:srgbClr val="99DDFF"/>
          </a:solidFill>
          <a:ln w="10795" cap="flat" cmpd="sng" algn="ctr">
            <a:solidFill>
              <a:srgbClr val="99DD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Aktiivinen ohjelma</a:t>
            </a:r>
          </a:p>
        </p:txBody>
      </p:sp>
      <p:sp>
        <p:nvSpPr>
          <p:cNvPr id="110" name="Rectangle 10">
            <a:extLst>
              <a:ext uri="{FF2B5EF4-FFF2-40B4-BE49-F238E27FC236}">
                <a16:creationId xmlns:a16="http://schemas.microsoft.com/office/drawing/2014/main" id="{58FEDF6B-8AED-ABDB-9044-CBDFBF188321}"/>
              </a:ext>
            </a:extLst>
          </p:cNvPr>
          <p:cNvSpPr/>
          <p:nvPr/>
        </p:nvSpPr>
        <p:spPr>
          <a:xfrm>
            <a:off x="6070664" y="6314775"/>
            <a:ext cx="1692000" cy="288000"/>
          </a:xfrm>
          <a:prstGeom prst="rect">
            <a:avLst/>
          </a:prstGeom>
          <a:solidFill>
            <a:srgbClr val="C1F1B1"/>
          </a:solidFill>
          <a:ln w="10795" cap="flat" cmpd="sng" algn="ctr">
            <a:solidFill>
              <a:srgbClr val="64DC3C">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Aktiivinen kampanja</a:t>
            </a:r>
          </a:p>
        </p:txBody>
      </p:sp>
      <p:sp>
        <p:nvSpPr>
          <p:cNvPr id="12" name="Tekstiruutu 11">
            <a:extLst>
              <a:ext uri="{FF2B5EF4-FFF2-40B4-BE49-F238E27FC236}">
                <a16:creationId xmlns:a16="http://schemas.microsoft.com/office/drawing/2014/main" id="{ADADD868-FFD3-7B10-477C-7558FAD222FE}"/>
              </a:ext>
            </a:extLst>
          </p:cNvPr>
          <p:cNvSpPr txBox="1"/>
          <p:nvPr/>
        </p:nvSpPr>
        <p:spPr>
          <a:xfrm>
            <a:off x="1175008" y="5643233"/>
            <a:ext cx="18966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2EA2"/>
                </a:solidFill>
                <a:effectLst/>
                <a:uLnTx/>
                <a:uFillTx/>
                <a:latin typeface="Tahoma"/>
                <a:ea typeface="+mn-ea"/>
                <a:cs typeface="+mn-cs"/>
              </a:rPr>
              <a:t>Teemavalinnat</a:t>
            </a:r>
          </a:p>
        </p:txBody>
      </p:sp>
    </p:spTree>
    <p:extLst>
      <p:ext uri="{BB962C8B-B14F-4D97-AF65-F5344CB8AC3E}">
        <p14:creationId xmlns:p14="http://schemas.microsoft.com/office/powerpoint/2010/main" val="4127127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maa-ajoneuvo, rengas, ajoneuvo, pyörä">
            <a:extLst>
              <a:ext uri="{FF2B5EF4-FFF2-40B4-BE49-F238E27FC236}">
                <a16:creationId xmlns:a16="http://schemas.microsoft.com/office/drawing/2014/main" id="{7CC62C34-1DFA-1576-4E52-9449799C190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blipFill dpi="0" rotWithShape="1">
            <a:blip r:embed="rId3">
              <a:alphaModFix amt="80000"/>
            </a:blip>
            <a:srcRect/>
            <a:stretch>
              <a:fillRect/>
            </a:stretch>
          </a:blipFill>
        </p:spPr>
      </p:pic>
      <p:sp>
        <p:nvSpPr>
          <p:cNvPr id="15" name="Title 2">
            <a:extLst>
              <a:ext uri="{FF2B5EF4-FFF2-40B4-BE49-F238E27FC236}">
                <a16:creationId xmlns:a16="http://schemas.microsoft.com/office/drawing/2014/main" id="{66161DAD-E561-B1C3-F3E1-9AA62C12E10E}"/>
              </a:ext>
            </a:extLst>
          </p:cNvPr>
          <p:cNvSpPr>
            <a:spLocks noGrp="1"/>
          </p:cNvSpPr>
          <p:nvPr>
            <p:ph type="title"/>
          </p:nvPr>
        </p:nvSpPr>
        <p:spPr>
          <a:xfrm>
            <a:off x="626708" y="1132930"/>
            <a:ext cx="10376914" cy="1600200"/>
          </a:xfrm>
        </p:spPr>
        <p:txBody>
          <a:bodyPr vert="horz" lIns="91440" tIns="45720" rIns="91440" bIns="45720" rtlCol="0" anchor="ctr">
            <a:normAutofit/>
          </a:bodyPr>
          <a:lstStyle/>
          <a:p>
            <a:r>
              <a:rPr lang="en-US" sz="4100"/>
              <a:t>KESTÄVÄ KAIVOS JA KRIITTISET MINERAALIT</a:t>
            </a:r>
            <a:endParaRPr lang="en-US" sz="4100" dirty="0"/>
          </a:p>
        </p:txBody>
      </p:sp>
      <p:sp>
        <p:nvSpPr>
          <p:cNvPr id="9" name="Tekstiruutu 8">
            <a:extLst>
              <a:ext uri="{FF2B5EF4-FFF2-40B4-BE49-F238E27FC236}">
                <a16:creationId xmlns:a16="http://schemas.microsoft.com/office/drawing/2014/main" id="{43A3FDA6-F25B-4C5E-A25B-327F58821971}"/>
              </a:ext>
            </a:extLst>
          </p:cNvPr>
          <p:cNvSpPr txBox="1"/>
          <p:nvPr/>
        </p:nvSpPr>
        <p:spPr>
          <a:xfrm>
            <a:off x="626707" y="2806493"/>
            <a:ext cx="6441913" cy="2022361"/>
          </a:xfrm>
          <a:prstGeom prst="rect">
            <a:avLst/>
          </a:prstGeom>
        </p:spPr>
        <p:txBody>
          <a:bodyPr vert="horz" lIns="91440" tIns="45720" rIns="91440" bIns="45720" rtlCol="0">
            <a:noAutofit/>
          </a:bodyPr>
          <a:lstStyle/>
          <a:p>
            <a:pPr marL="285750" marR="0" lvl="0" indent="-285750" fontAlgn="auto">
              <a:spcBef>
                <a:spcPts val="1000"/>
              </a:spcBef>
              <a:spcAft>
                <a:spcPts val="0"/>
              </a:spcAft>
              <a:buSzTx/>
              <a:buFont typeface="Wingdings" panose="05000000000000000000" pitchFamily="2" charset="2"/>
              <a:buChar char="§"/>
              <a:tabLst/>
              <a:defRPr/>
            </a:pPr>
            <a:r>
              <a:rPr lang="en-US" b="1"/>
              <a:t>Tukemassa suomalaisen kaivos- ja mineraalisektorin kestävää uudistumista T&amp;K –rahoituksen avulla. </a:t>
            </a:r>
          </a:p>
          <a:p>
            <a:pPr marL="285750" marR="0" lvl="0" indent="-285750" fontAlgn="auto">
              <a:spcBef>
                <a:spcPts val="1000"/>
              </a:spcBef>
              <a:spcAft>
                <a:spcPts val="0"/>
              </a:spcAft>
              <a:buSzTx/>
              <a:buFont typeface="Wingdings" panose="05000000000000000000" pitchFamily="2" charset="2"/>
              <a:buChar char="§"/>
              <a:tabLst/>
              <a:defRPr/>
            </a:pPr>
            <a:r>
              <a:rPr lang="en-US" b="1"/>
              <a:t>Tarkoituksena turvata raaka-aineiden saatavuus sekä tukea uusien teknologioiden, palveluiden ja ratkaisujen kehittämistä sektorille. </a:t>
            </a:r>
          </a:p>
          <a:p>
            <a:pPr marL="285750" marR="0" lvl="0" indent="-285750" fontAlgn="auto">
              <a:lnSpc>
                <a:spcPct val="90000"/>
              </a:lnSpc>
              <a:spcBef>
                <a:spcPts val="1000"/>
              </a:spcBef>
              <a:spcAft>
                <a:spcPts val="0"/>
              </a:spcAft>
              <a:buSzTx/>
              <a:buFont typeface="Wingdings" panose="05000000000000000000" pitchFamily="2" charset="2"/>
              <a:buChar char="§"/>
              <a:tabLst/>
              <a:defRPr/>
            </a:pPr>
            <a:endParaRPr lang="en-US"/>
          </a:p>
          <a:p>
            <a:pPr marR="0" lvl="0" fontAlgn="auto">
              <a:lnSpc>
                <a:spcPct val="90000"/>
              </a:lnSpc>
              <a:spcBef>
                <a:spcPts val="1000"/>
              </a:spcBef>
              <a:spcAft>
                <a:spcPts val="0"/>
              </a:spcAft>
              <a:buSzTx/>
              <a:tabLst/>
              <a:defRPr/>
            </a:pPr>
            <a:endParaRPr lang="en-US"/>
          </a:p>
          <a:p>
            <a:pPr marL="0" marR="0" lvl="1" fontAlgn="auto">
              <a:lnSpc>
                <a:spcPct val="90000"/>
              </a:lnSpc>
              <a:spcBef>
                <a:spcPts val="1000"/>
              </a:spcBef>
              <a:spcAft>
                <a:spcPts val="0"/>
              </a:spcAft>
              <a:buSzTx/>
              <a:tabLst/>
              <a:defRPr/>
            </a:pPr>
            <a:endParaRPr kumimoji="0" lang="en-US" sz="4000" b="0" i="0" u="none" strike="noStrike" cap="none" spc="0" normalizeH="0" baseline="0" noProof="0" dirty="0">
              <a:ln>
                <a:noFill/>
              </a:ln>
              <a:effectLst/>
              <a:uLnTx/>
              <a:uFillTx/>
            </a:endParaRPr>
          </a:p>
        </p:txBody>
      </p:sp>
      <p:sp>
        <p:nvSpPr>
          <p:cNvPr id="22" name="Picture Placeholder 4">
            <a:extLst>
              <a:ext uri="{FF2B5EF4-FFF2-40B4-BE49-F238E27FC236}">
                <a16:creationId xmlns:a16="http://schemas.microsoft.com/office/drawing/2014/main" id="{0B719789-5646-DAED-4568-F8186D034624}"/>
              </a:ext>
            </a:extLst>
          </p:cNvPr>
          <p:cNvSpPr>
            <a:spLocks noGrp="1"/>
          </p:cNvSpPr>
          <p:nvPr>
            <p:ph type="pic" sz="quarter" idx="10"/>
          </p:nvPr>
        </p:nvSpPr>
        <p:spPr>
          <a:xfrm>
            <a:off x="626708" y="435595"/>
            <a:ext cx="1513847" cy="623972"/>
          </a:xfrm>
        </p:spPr>
        <p:txBody>
          <a:bodyPr/>
          <a:lstStyle/>
          <a:p>
            <a:endParaRPr lang="fi-FI"/>
          </a:p>
        </p:txBody>
      </p:sp>
      <p:sp>
        <p:nvSpPr>
          <p:cNvPr id="2" name="Tekstiruutu 1">
            <a:extLst>
              <a:ext uri="{FF2B5EF4-FFF2-40B4-BE49-F238E27FC236}">
                <a16:creationId xmlns:a16="http://schemas.microsoft.com/office/drawing/2014/main" id="{50B20862-3E43-6876-8945-A7E1EBACBAE6}"/>
              </a:ext>
            </a:extLst>
          </p:cNvPr>
          <p:cNvSpPr txBox="1"/>
          <p:nvPr/>
        </p:nvSpPr>
        <p:spPr>
          <a:xfrm>
            <a:off x="626707" y="5143885"/>
            <a:ext cx="10181690" cy="1162369"/>
          </a:xfrm>
          <a:prstGeom prst="rect">
            <a:avLst/>
          </a:prstGeom>
          <a:noFill/>
        </p:spPr>
        <p:txBody>
          <a:bodyPr wrap="square" rtlCol="0">
            <a:spAutoFit/>
          </a:bodyPr>
          <a:lstStyle/>
          <a:p>
            <a:pPr marL="0" marR="0" lvl="1" indent="0" algn="l"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ahoma"/>
                <a:ea typeface="+mn-ea"/>
                <a:cs typeface="+mn-cs"/>
              </a:rPr>
              <a:t>KENELLE?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fi-FI" sz="2000" b="0" i="0" u="none" strike="noStrike" kern="1200" cap="none" spc="0" normalizeH="0" baseline="0" noProof="0">
                <a:ln>
                  <a:noFill/>
                </a:ln>
                <a:solidFill>
                  <a:srgbClr val="FFFFFF"/>
                </a:solidFill>
                <a:effectLst/>
                <a:uLnTx/>
                <a:uFillTx/>
                <a:latin typeface="Tahoma"/>
                <a:ea typeface="+mn-ea"/>
                <a:cs typeface="+mn-cs"/>
              </a:rPr>
              <a:t>Suomalaisille alan startup-, pk- ja suurille yrityksille, yliopistoille, tutkimusorganisaatioille ja muille sidosryhmille</a:t>
            </a:r>
            <a:endParaRPr kumimoji="0" lang="fi-FI" sz="2000" b="0" i="0" u="none" strike="noStrike" kern="1200" cap="none" spc="0" normalizeH="0" baseline="0" noProof="0" dirty="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94512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AF255B3-E54F-EC39-85E2-1076FEA92247}"/>
              </a:ext>
            </a:extLst>
          </p:cNvPr>
          <p:cNvSpPr>
            <a:spLocks noGrp="1"/>
          </p:cNvSpPr>
          <p:nvPr>
            <p:ph type="title"/>
          </p:nvPr>
        </p:nvSpPr>
        <p:spPr>
          <a:xfrm>
            <a:off x="584293" y="621604"/>
            <a:ext cx="11201399" cy="1325563"/>
          </a:xfrm>
        </p:spPr>
        <p:txBody>
          <a:bodyPr/>
          <a:lstStyle/>
          <a:p>
            <a:r>
              <a:rPr lang="en-US" dirty="0" err="1"/>
              <a:t>Tapahtumat</a:t>
            </a:r>
            <a:r>
              <a:rPr lang="en-US" dirty="0"/>
              <a:t> 2026</a:t>
            </a:r>
          </a:p>
        </p:txBody>
      </p:sp>
      <p:sp>
        <p:nvSpPr>
          <p:cNvPr id="2" name="Sisällön paikkamerkki 1">
            <a:extLst>
              <a:ext uri="{FF2B5EF4-FFF2-40B4-BE49-F238E27FC236}">
                <a16:creationId xmlns:a16="http://schemas.microsoft.com/office/drawing/2014/main" id="{550FBD27-668D-59E7-DBDD-A08F3518FBE2}"/>
              </a:ext>
            </a:extLst>
          </p:cNvPr>
          <p:cNvSpPr>
            <a:spLocks noGrp="1"/>
          </p:cNvSpPr>
          <p:nvPr>
            <p:ph sz="half" idx="2"/>
          </p:nvPr>
        </p:nvSpPr>
        <p:spPr>
          <a:xfrm>
            <a:off x="584293" y="2203645"/>
            <a:ext cx="6227473" cy="3639594"/>
          </a:xfrm>
        </p:spPr>
        <p:txBody>
          <a:bodyPr>
            <a:normAutofit/>
          </a:bodyPr>
          <a:lstStyle/>
          <a:p>
            <a:r>
              <a:rPr lang="fi-FI" dirty="0"/>
              <a:t>Ajankohtaiset tapahtumat:</a:t>
            </a:r>
          </a:p>
          <a:p>
            <a:pPr lvl="1"/>
            <a:r>
              <a:rPr lang="fi-FI" dirty="0">
                <a:hlinkClick r:id="rId2"/>
              </a:rPr>
              <a:t>https://www.businessfinland.fi/ajankohtaista/tapahtumat/</a:t>
            </a:r>
            <a:endParaRPr lang="fi-FI" dirty="0"/>
          </a:p>
          <a:p>
            <a:r>
              <a:rPr lang="fi-FI" dirty="0"/>
              <a:t>Ohjelmat ja kampanjat: </a:t>
            </a:r>
          </a:p>
          <a:p>
            <a:pPr lvl="1"/>
            <a:r>
              <a:rPr lang="fi-FI" dirty="0">
                <a:hlinkClick r:id="rId3"/>
              </a:rPr>
              <a:t>https://www.businessfinland.fi/palvelut/ohjelmat-ja-ekosysteemit/ohjelmat/</a:t>
            </a:r>
            <a:endParaRPr lang="fi-FI" dirty="0"/>
          </a:p>
          <a:p>
            <a:r>
              <a:rPr lang="fi-FI" dirty="0"/>
              <a:t>Veturiekosysteemit</a:t>
            </a:r>
          </a:p>
          <a:p>
            <a:pPr lvl="1"/>
            <a:r>
              <a:rPr lang="fi-FI" dirty="0">
                <a:hlinkClick r:id="rId4"/>
              </a:rPr>
              <a:t>https://www.businessfinland.fi/palvelut/ohjelmat-ja-ekosysteemit/ekosysteemit/veturiekosysteemit/</a:t>
            </a:r>
            <a:endParaRPr lang="fi-FI" dirty="0"/>
          </a:p>
          <a:p>
            <a:pPr marL="457200" lvl="1" indent="0">
              <a:buNone/>
            </a:pPr>
            <a:endParaRPr lang="fi-FI" dirty="0"/>
          </a:p>
          <a:p>
            <a:pPr lvl="1"/>
            <a:endParaRPr lang="fi-FI" dirty="0"/>
          </a:p>
        </p:txBody>
      </p:sp>
      <p:pic>
        <p:nvPicPr>
          <p:cNvPr id="7" name="Kuva 6" descr="Kuva, joka sisältää kohteen teksti, kuvakaappaus, Fontti&#10;&#10;Tekoälyllä luotu sisältö voi olla virheellistä.">
            <a:extLst>
              <a:ext uri="{FF2B5EF4-FFF2-40B4-BE49-F238E27FC236}">
                <a16:creationId xmlns:a16="http://schemas.microsoft.com/office/drawing/2014/main" id="{C34536E7-B3C4-8516-2458-44CCF672E2B1}"/>
              </a:ext>
            </a:extLst>
          </p:cNvPr>
          <p:cNvPicPr>
            <a:picLocks noChangeAspect="1"/>
          </p:cNvPicPr>
          <p:nvPr/>
        </p:nvPicPr>
        <p:blipFill>
          <a:blip r:embed="rId5"/>
          <a:srcRect r="10015" b="3"/>
          <a:stretch>
            <a:fillRect/>
          </a:stretch>
        </p:blipFill>
        <p:spPr>
          <a:xfrm>
            <a:off x="6811766" y="134085"/>
            <a:ext cx="3522893" cy="2779577"/>
          </a:xfrm>
          <a:prstGeom prst="rect">
            <a:avLst/>
          </a:prstGeom>
          <a:noFill/>
          <a:ln>
            <a:solidFill>
              <a:schemeClr val="tx1"/>
            </a:solidFill>
          </a:ln>
        </p:spPr>
      </p:pic>
      <p:pic>
        <p:nvPicPr>
          <p:cNvPr id="5" name="Sisällön paikkamerkki 4" descr="Kuva, joka sisältää kohteen teksti, tietokone, kuvakaappaus, Verkkosivusto&#10;&#10;Tekoälyllä luotu sisältö voi olla virheellistä.">
            <a:extLst>
              <a:ext uri="{FF2B5EF4-FFF2-40B4-BE49-F238E27FC236}">
                <a16:creationId xmlns:a16="http://schemas.microsoft.com/office/drawing/2014/main" id="{5F60F200-417D-B484-9ADC-6DC7DB9AA920}"/>
              </a:ext>
            </a:extLst>
          </p:cNvPr>
          <p:cNvPicPr>
            <a:picLocks noGrp="1" noChangeAspect="1"/>
          </p:cNvPicPr>
          <p:nvPr>
            <p:ph sz="half" idx="1"/>
          </p:nvPr>
        </p:nvPicPr>
        <p:blipFill>
          <a:blip r:embed="rId6"/>
          <a:stretch>
            <a:fillRect/>
          </a:stretch>
        </p:blipFill>
        <p:spPr>
          <a:xfrm>
            <a:off x="7500135" y="2687069"/>
            <a:ext cx="4285557" cy="3821089"/>
          </a:xfrm>
          <a:prstGeom prst="rect">
            <a:avLst/>
          </a:prstGeom>
          <a:noFill/>
          <a:ln>
            <a:solidFill>
              <a:schemeClr val="tx1"/>
            </a:solidFill>
          </a:ln>
        </p:spPr>
      </p:pic>
    </p:spTree>
    <p:extLst>
      <p:ext uri="{BB962C8B-B14F-4D97-AF65-F5344CB8AC3E}">
        <p14:creationId xmlns:p14="http://schemas.microsoft.com/office/powerpoint/2010/main" val="2367822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23B2D456-E5B3-964A-247B-2FC065A2DB04}"/>
              </a:ext>
            </a:extLst>
          </p:cNvPr>
          <p:cNvSpPr>
            <a:spLocks noGrp="1"/>
          </p:cNvSpPr>
          <p:nvPr>
            <p:ph type="title"/>
          </p:nvPr>
        </p:nvSpPr>
        <p:spPr/>
        <p:txBody>
          <a:bodyPr anchor="ctr">
            <a:normAutofit/>
          </a:bodyPr>
          <a:lstStyle/>
          <a:p>
            <a:r>
              <a:rPr lang="fi-FI" dirty="0"/>
              <a:t>Business Finlandin asiakkaaksi?</a:t>
            </a:r>
          </a:p>
        </p:txBody>
      </p:sp>
      <p:pic>
        <p:nvPicPr>
          <p:cNvPr id="8" name="Sisällön paikkamerkki 7">
            <a:extLst>
              <a:ext uri="{FF2B5EF4-FFF2-40B4-BE49-F238E27FC236}">
                <a16:creationId xmlns:a16="http://schemas.microsoft.com/office/drawing/2014/main" id="{536E88D0-1DF1-D1AC-D2CD-785BEFA769A8}"/>
              </a:ext>
            </a:extLst>
          </p:cNvPr>
          <p:cNvPicPr>
            <a:picLocks noGrp="1" noChangeAspect="1"/>
          </p:cNvPicPr>
          <p:nvPr>
            <p:ph idx="1"/>
          </p:nvPr>
        </p:nvPicPr>
        <p:blipFill>
          <a:blip r:embed="rId2"/>
          <a:stretch>
            <a:fillRect/>
          </a:stretch>
        </p:blipFill>
        <p:spPr>
          <a:xfrm>
            <a:off x="504825" y="1690688"/>
            <a:ext cx="8362560" cy="4018484"/>
          </a:xfrm>
          <a:prstGeom prst="rect">
            <a:avLst/>
          </a:prstGeom>
          <a:noFill/>
        </p:spPr>
      </p:pic>
      <p:sp>
        <p:nvSpPr>
          <p:cNvPr id="10" name="Tekstiruutu 9">
            <a:extLst>
              <a:ext uri="{FF2B5EF4-FFF2-40B4-BE49-F238E27FC236}">
                <a16:creationId xmlns:a16="http://schemas.microsoft.com/office/drawing/2014/main" id="{60575DDC-A3C4-1C52-AD85-282FAC4565A0}"/>
              </a:ext>
            </a:extLst>
          </p:cNvPr>
          <p:cNvSpPr txBox="1"/>
          <p:nvPr/>
        </p:nvSpPr>
        <p:spPr>
          <a:xfrm>
            <a:off x="504825" y="5820684"/>
            <a:ext cx="6123214" cy="369332"/>
          </a:xfrm>
          <a:prstGeom prst="rect">
            <a:avLst/>
          </a:prstGeom>
          <a:noFill/>
        </p:spPr>
        <p:txBody>
          <a:bodyPr wrap="square">
            <a:spAutoFit/>
          </a:bodyPr>
          <a:lstStyle/>
          <a:p>
            <a:r>
              <a:rPr lang="fi-FI" dirty="0"/>
              <a:t>https://www.businessfinland.fi/</a:t>
            </a:r>
          </a:p>
        </p:txBody>
      </p:sp>
    </p:spTree>
    <p:extLst>
      <p:ext uri="{BB962C8B-B14F-4D97-AF65-F5344CB8AC3E}">
        <p14:creationId xmlns:p14="http://schemas.microsoft.com/office/powerpoint/2010/main" val="1988537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E5E4173E-43EE-876D-B0DD-8A5E557588C3}"/>
              </a:ext>
            </a:extLst>
          </p:cNvPr>
          <p:cNvSpPr>
            <a:spLocks noGrp="1"/>
          </p:cNvSpPr>
          <p:nvPr>
            <p:ph type="title"/>
          </p:nvPr>
        </p:nvSpPr>
        <p:spPr/>
        <p:txBody>
          <a:bodyPr/>
          <a:lstStyle/>
          <a:p>
            <a:r>
              <a:rPr lang="fi-FI" dirty="0"/>
              <a:t>Kiitos!</a:t>
            </a:r>
          </a:p>
        </p:txBody>
      </p:sp>
      <p:sp>
        <p:nvSpPr>
          <p:cNvPr id="5" name="Tekstin paikkamerkki 4">
            <a:extLst>
              <a:ext uri="{FF2B5EF4-FFF2-40B4-BE49-F238E27FC236}">
                <a16:creationId xmlns:a16="http://schemas.microsoft.com/office/drawing/2014/main" id="{13CA8C57-4C5E-76BA-EB9F-B30880D972E9}"/>
              </a:ext>
            </a:extLst>
          </p:cNvPr>
          <p:cNvSpPr>
            <a:spLocks noGrp="1"/>
          </p:cNvSpPr>
          <p:nvPr>
            <p:ph type="body" sz="quarter" idx="10"/>
          </p:nvPr>
        </p:nvSpPr>
        <p:spPr/>
        <p:txBody>
          <a:bodyPr/>
          <a:lstStyle/>
          <a:p>
            <a:pPr>
              <a:buNone/>
            </a:pPr>
            <a:r>
              <a:rPr lang="en-GB" sz="1800" b="1" kern="0" dirty="0">
                <a:effectLst/>
                <a:latin typeface="Calibri" panose="020F0502020204030204" pitchFamily="34" charset="0"/>
                <a:ea typeface="Aptos" panose="020B0004020202020204" pitchFamily="34" charset="0"/>
                <a:cs typeface="Times New Roman" panose="02020603050405020304" pitchFamily="18" charset="0"/>
              </a:rPr>
              <a:t>Satu Penttinen</a:t>
            </a: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fi-FI" sz="1800" kern="0" dirty="0" err="1">
                <a:effectLst/>
                <a:latin typeface="Calibri" panose="020F0502020204030204" pitchFamily="34" charset="0"/>
                <a:ea typeface="Aptos" panose="020B0004020202020204" pitchFamily="34" charset="0"/>
                <a:cs typeface="Times New Roman" panose="02020603050405020304" pitchFamily="18" charset="0"/>
              </a:rPr>
              <a:t>Head</a:t>
            </a:r>
            <a:r>
              <a:rPr lang="fi-FI" sz="1800" kern="0" dirty="0">
                <a:effectLst/>
                <a:latin typeface="Calibri" panose="020F0502020204030204" pitchFamily="34" charset="0"/>
                <a:ea typeface="Aptos" panose="020B0004020202020204" pitchFamily="34" charset="0"/>
                <a:cs typeface="Times New Roman" panose="02020603050405020304" pitchFamily="18" charset="0"/>
              </a:rPr>
              <a:t> of Zero Waste Mining and Critical </a:t>
            </a:r>
            <a:r>
              <a:rPr lang="fi-FI" sz="1800" kern="0" dirty="0" err="1">
                <a:effectLst/>
                <a:latin typeface="Calibri" panose="020F0502020204030204" pitchFamily="34" charset="0"/>
                <a:ea typeface="Aptos" panose="020B0004020202020204" pitchFamily="34" charset="0"/>
                <a:cs typeface="Times New Roman" panose="02020603050405020304" pitchFamily="18" charset="0"/>
              </a:rPr>
              <a:t>Minerals</a:t>
            </a:r>
            <a:r>
              <a:rPr lang="fi-FI" sz="1800" kern="0" dirty="0">
                <a:effectLst/>
                <a:latin typeface="Calibri" panose="020F0502020204030204" pitchFamily="34" charset="0"/>
                <a:ea typeface="Aptos" panose="020B0004020202020204" pitchFamily="34" charset="0"/>
                <a:cs typeface="Times New Roman" panose="02020603050405020304" pitchFamily="18" charset="0"/>
              </a:rPr>
              <a:t> -</a:t>
            </a:r>
            <a:r>
              <a:rPr lang="fi-FI" sz="1800" kern="0" dirty="0" err="1">
                <a:effectLst/>
                <a:latin typeface="Calibri" panose="020F0502020204030204" pitchFamily="34" charset="0"/>
                <a:ea typeface="Aptos" panose="020B0004020202020204" pitchFamily="34" charset="0"/>
                <a:cs typeface="Times New Roman" panose="02020603050405020304" pitchFamily="18" charset="0"/>
              </a:rPr>
              <a:t>campaign</a:t>
            </a: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kern="0" dirty="0">
                <a:effectLst/>
                <a:latin typeface="Calibri" panose="020F0502020204030204" pitchFamily="34" charset="0"/>
                <a:ea typeface="Aptos" panose="020B0004020202020204" pitchFamily="34" charset="0"/>
                <a:cs typeface="Times New Roman" panose="02020603050405020304" pitchFamily="18" charset="0"/>
              </a:rPr>
              <a:t>Business Finland</a:t>
            </a:r>
          </a:p>
          <a:p>
            <a:pPr>
              <a:buNone/>
            </a:pPr>
            <a:r>
              <a:rPr lang="en-US" sz="1800" kern="0" dirty="0">
                <a:effectLst/>
                <a:latin typeface="Calibri" panose="020F0502020204030204" pitchFamily="34" charset="0"/>
                <a:ea typeface="Aptos" panose="020B0004020202020204" pitchFamily="34" charset="0"/>
                <a:cs typeface="Times New Roman" panose="02020603050405020304" pitchFamily="18" charset="0"/>
              </a:rPr>
              <a:t>Tel. +358 50 5983319</a:t>
            </a: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fi-FI" sz="1800" u="sng" kern="0"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2"/>
              </a:rPr>
              <a:t>satu.penttinen@businessfinland.fi</a:t>
            </a:r>
            <a:r>
              <a:rPr lang="fi-FI" sz="1800" kern="0" dirty="0">
                <a:effectLst/>
                <a:latin typeface="Calibri" panose="020F0502020204030204" pitchFamily="34" charset="0"/>
                <a:ea typeface="Aptos" panose="020B0004020202020204" pitchFamily="34" charset="0"/>
                <a:cs typeface="Times New Roman" panose="02020603050405020304" pitchFamily="18" charset="0"/>
              </a:rPr>
              <a:t> </a:t>
            </a: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215620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Leiden from the sky at night night">
            <a:extLst>
              <a:ext uri="{FF2B5EF4-FFF2-40B4-BE49-F238E27FC236}">
                <a16:creationId xmlns:a16="http://schemas.microsoft.com/office/drawing/2014/main" id="{43446916-5452-D475-9AF8-85A816FE229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813" b="7813"/>
          <a:stretch>
            <a:fillRect/>
          </a:stretch>
        </p:blipFill>
        <p:spPr/>
      </p:pic>
      <p:sp>
        <p:nvSpPr>
          <p:cNvPr id="6" name="Title 5">
            <a:extLst>
              <a:ext uri="{FF2B5EF4-FFF2-40B4-BE49-F238E27FC236}">
                <a16:creationId xmlns:a16="http://schemas.microsoft.com/office/drawing/2014/main" id="{47B2D428-9658-FDC9-9920-AD1A2A508433}"/>
              </a:ext>
            </a:extLst>
          </p:cNvPr>
          <p:cNvSpPr>
            <a:spLocks noGrp="1"/>
          </p:cNvSpPr>
          <p:nvPr>
            <p:ph type="ctrTitle"/>
          </p:nvPr>
        </p:nvSpPr>
        <p:spPr>
          <a:xfrm>
            <a:off x="965200" y="3248219"/>
            <a:ext cx="9144000" cy="1738685"/>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dirty="0">
                <a:solidFill>
                  <a:schemeClr val="bg1"/>
                </a:solidFill>
                <a:latin typeface="Tahoma"/>
                <a:ea typeface="Tahoma"/>
                <a:cs typeface="Tahoma"/>
              </a:rPr>
              <a:t>Rahoitusiltapäivä Etelä-Karjalassa</a:t>
            </a:r>
          </a:p>
        </p:txBody>
      </p:sp>
      <p:sp>
        <p:nvSpPr>
          <p:cNvPr id="7" name="Subtitle 6">
            <a:extLst>
              <a:ext uri="{FF2B5EF4-FFF2-40B4-BE49-F238E27FC236}">
                <a16:creationId xmlns:a16="http://schemas.microsoft.com/office/drawing/2014/main" id="{9E141FB7-7BB9-0B46-0340-3A5BBA08B9E9}"/>
              </a:ext>
            </a:extLst>
          </p:cNvPr>
          <p:cNvSpPr>
            <a:spLocks noGrp="1"/>
          </p:cNvSpPr>
          <p:nvPr>
            <p:ph type="subTitle" idx="1"/>
          </p:nvPr>
        </p:nvSpPr>
        <p:spPr/>
        <p:txBody>
          <a:bodyPr vert="horz" lIns="91440" tIns="45720" rIns="91440" bIns="4572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dirty="0">
                <a:solidFill>
                  <a:schemeClr val="bg1"/>
                </a:solidFill>
                <a:latin typeface="Arial"/>
                <a:cs typeface="Arial"/>
              </a:rPr>
              <a:t>9.12.2025</a:t>
            </a:r>
          </a:p>
        </p:txBody>
      </p:sp>
      <p:sp>
        <p:nvSpPr>
          <p:cNvPr id="9" name="Picture Placeholder 8">
            <a:extLst>
              <a:ext uri="{FF2B5EF4-FFF2-40B4-BE49-F238E27FC236}">
                <a16:creationId xmlns:a16="http://schemas.microsoft.com/office/drawing/2014/main" id="{F45154A6-2EB9-0705-971F-615C4943DB30}"/>
              </a:ext>
            </a:extLst>
          </p:cNvPr>
          <p:cNvSpPr>
            <a:spLocks noGrp="1"/>
          </p:cNvSpPr>
          <p:nvPr>
            <p:ph type="pic" sz="quarter" idx="20"/>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fi-FI"/>
          </a:p>
        </p:txBody>
      </p:sp>
    </p:spTree>
    <p:extLst>
      <p:ext uri="{BB962C8B-B14F-4D97-AF65-F5344CB8AC3E}">
        <p14:creationId xmlns:p14="http://schemas.microsoft.com/office/powerpoint/2010/main" val="3435976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5BE71B-1265-4E02-9C3B-FC93E9B16EE7}"/>
              </a:ext>
            </a:extLst>
          </p:cNvPr>
          <p:cNvSpPr>
            <a:spLocks noGrp="1"/>
          </p:cNvSpPr>
          <p:nvPr>
            <p:ph type="title"/>
          </p:nvPr>
        </p:nvSpPr>
        <p:spPr>
          <a:xfrm>
            <a:off x="681005" y="279796"/>
            <a:ext cx="11043635" cy="1292907"/>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dirty="0">
                <a:solidFill>
                  <a:schemeClr val="accent1"/>
                </a:solidFill>
                <a:latin typeface="OP Chevin Pro Light"/>
              </a:rPr>
              <a:t>OP Kaakkois-Suomi, yritysasiakasliiketoiminta</a:t>
            </a:r>
            <a:br>
              <a:rPr lang="fi-FI" dirty="0"/>
            </a:br>
            <a:br>
              <a:rPr lang="fi-FI" sz="1867" dirty="0"/>
            </a:br>
            <a:r>
              <a:rPr lang="fi-FI" sz="1867" spc="-67" dirty="0">
                <a:latin typeface="OP Chevin Pro Light"/>
              </a:rPr>
              <a:t>Avainlukuja</a:t>
            </a:r>
            <a:endParaRPr lang="fi-FI" sz="1867" dirty="0"/>
          </a:p>
        </p:txBody>
      </p:sp>
      <p:sp>
        <p:nvSpPr>
          <p:cNvPr id="8" name="TextBox 16">
            <a:extLst>
              <a:ext uri="{FF2B5EF4-FFF2-40B4-BE49-F238E27FC236}">
                <a16:creationId xmlns:a16="http://schemas.microsoft.com/office/drawing/2014/main" id="{71415C11-23D4-487E-A06C-AA9F9D97C614}"/>
              </a:ext>
            </a:extLst>
          </p:cNvPr>
          <p:cNvSpPr txBox="1"/>
          <p:nvPr/>
        </p:nvSpPr>
        <p:spPr>
          <a:xfrm>
            <a:off x="702161" y="3513860"/>
            <a:ext cx="2785153" cy="1083373"/>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1219050" rtl="0" eaLnBrk="1" fontAlgn="auto" latinLnBrk="0" hangingPunct="1">
              <a:lnSpc>
                <a:spcPct val="90000"/>
              </a:lnSpc>
              <a:spcBef>
                <a:spcPts val="0"/>
              </a:spcBef>
              <a:spcAft>
                <a:spcPts val="0"/>
              </a:spcAft>
              <a:buClrTx/>
              <a:buSzTx/>
              <a:buFontTx/>
              <a:buNone/>
              <a:tabLst/>
              <a:defRPr/>
            </a:pPr>
            <a:r>
              <a:rPr lang="fi-FI" sz="2133" spc="-67">
                <a:solidFill>
                  <a:srgbClr val="646464"/>
                </a:solidFill>
                <a:latin typeface="OP Chevin Pro Light" pitchFamily="34" charset="0"/>
              </a:rPr>
              <a:t>Yritysluottokanta</a:t>
            </a:r>
            <a:r>
              <a:rPr kumimoji="0" lang="fi-FI" sz="2133" b="0" i="0" u="none" strike="noStrike" kern="1200" cap="none" spc="-67" normalizeH="0" baseline="0" noProof="0">
                <a:ln>
                  <a:noFill/>
                </a:ln>
                <a:solidFill>
                  <a:srgbClr val="646464"/>
                </a:solidFill>
                <a:effectLst/>
                <a:uLnTx/>
                <a:uFillTx/>
                <a:latin typeface="OP Chevin Pro Light" pitchFamily="34" charset="0"/>
                <a:ea typeface="+mn-ea"/>
                <a:cs typeface="+mn-cs"/>
              </a:rPr>
              <a:t> </a:t>
            </a:r>
          </a:p>
          <a:p>
            <a:pPr defTabSz="1219050">
              <a:lnSpc>
                <a:spcPct val="90000"/>
              </a:lnSpc>
              <a:defRPr/>
            </a:pPr>
            <a:r>
              <a:rPr lang="fi-FI" sz="4800" spc="-67">
                <a:solidFill>
                  <a:schemeClr val="accent1"/>
                </a:solidFill>
                <a:latin typeface="OP Chevin Pro Light"/>
              </a:rPr>
              <a:t>966 </a:t>
            </a:r>
            <a:r>
              <a:rPr lang="fi-FI" sz="2133" spc="-67">
                <a:latin typeface="OP Chevin Pro Light"/>
              </a:rPr>
              <a:t>milj.</a:t>
            </a:r>
            <a:r>
              <a:rPr kumimoji="0" lang="fi-FI" sz="2133" b="0" i="0" u="none" strike="noStrike" kern="1200" cap="none" spc="-67" normalizeH="0" baseline="0" noProof="0">
                <a:ln>
                  <a:noFill/>
                </a:ln>
                <a:effectLst/>
                <a:uLnTx/>
                <a:uFillTx/>
                <a:latin typeface="OP Chevin Pro Light"/>
              </a:rPr>
              <a:t> €</a:t>
            </a:r>
            <a:endParaRPr lang="fi-FI" sz="2133" b="0" i="0" u="none" strike="noStrike" kern="1200" cap="none" spc="-67" normalizeH="0" baseline="0" noProof="0">
              <a:ln>
                <a:noFill/>
              </a:ln>
              <a:effectLst/>
              <a:uLnTx/>
              <a:uFillTx/>
              <a:latin typeface="OP Chevin Pro Light"/>
            </a:endParaRPr>
          </a:p>
        </p:txBody>
      </p:sp>
      <p:sp>
        <p:nvSpPr>
          <p:cNvPr id="9" name="TextBox 17">
            <a:extLst>
              <a:ext uri="{FF2B5EF4-FFF2-40B4-BE49-F238E27FC236}">
                <a16:creationId xmlns:a16="http://schemas.microsoft.com/office/drawing/2014/main" id="{65762021-2C6B-4C67-9AD3-4DB36DF82EFF}"/>
              </a:ext>
            </a:extLst>
          </p:cNvPr>
          <p:cNvSpPr txBox="1"/>
          <p:nvPr/>
        </p:nvSpPr>
        <p:spPr>
          <a:xfrm>
            <a:off x="777017" y="4875879"/>
            <a:ext cx="2710296" cy="1304972"/>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1219050" rtl="0" eaLnBrk="1" fontAlgn="auto" latinLnBrk="0" hangingPunct="1">
              <a:lnSpc>
                <a:spcPct val="90000"/>
              </a:lnSpc>
              <a:spcBef>
                <a:spcPts val="0"/>
              </a:spcBef>
              <a:spcAft>
                <a:spcPts val="0"/>
              </a:spcAft>
              <a:buClrTx/>
              <a:buSzTx/>
              <a:buFontTx/>
              <a:buNone/>
              <a:tabLst/>
              <a:defRPr/>
            </a:pPr>
            <a:r>
              <a:rPr lang="fi-FI" sz="1867" kern="0" spc="-67">
                <a:latin typeface="OP Chevin Pro Light" pitchFamily="34" charset="0"/>
              </a:rPr>
              <a:t>Yritysasiakasliiketoiminnan kanta</a:t>
            </a:r>
            <a:endParaRPr kumimoji="0" lang="fi-FI" sz="1867" b="0" i="0" u="none" strike="noStrike" kern="1200" cap="none" spc="-67" normalizeH="0" baseline="0" noProof="0">
              <a:ln>
                <a:noFill/>
              </a:ln>
              <a:effectLst/>
              <a:uLnTx/>
              <a:uFillTx/>
              <a:latin typeface="OP Chevin Pro Light" pitchFamily="34" charset="0"/>
              <a:ea typeface="+mn-ea"/>
              <a:cs typeface="+mn-cs"/>
            </a:endParaRPr>
          </a:p>
          <a:p>
            <a:pPr defTabSz="1219050">
              <a:lnSpc>
                <a:spcPct val="90000"/>
              </a:lnSpc>
              <a:defRPr/>
            </a:pPr>
            <a:r>
              <a:rPr lang="fi-FI" sz="4800" kern="0" spc="-67">
                <a:solidFill>
                  <a:schemeClr val="accent1"/>
                </a:solidFill>
                <a:latin typeface="OP Chevin Pro Light"/>
              </a:rPr>
              <a:t>2,3 </a:t>
            </a:r>
            <a:r>
              <a:rPr lang="fi-FI" sz="2133" spc="-67" err="1">
                <a:latin typeface="OP Chevin Pro Light"/>
              </a:rPr>
              <a:t>mrd</a:t>
            </a:r>
            <a:r>
              <a:rPr kumimoji="0" lang="fi-FI" sz="2133" b="0" i="0" u="none" strike="noStrike" kern="1200" cap="none" spc="-67" normalizeH="0" baseline="0" noProof="0">
                <a:ln>
                  <a:noFill/>
                </a:ln>
                <a:effectLst/>
                <a:uLnTx/>
                <a:uFillTx/>
                <a:latin typeface="OP Chevin Pro Light"/>
              </a:rPr>
              <a:t> €</a:t>
            </a:r>
            <a:endParaRPr lang="fi-FI" sz="2133" b="0" i="0" u="none" strike="noStrike" kern="1200" cap="none" spc="-67" normalizeH="0" baseline="0" noProof="0">
              <a:ln>
                <a:noFill/>
              </a:ln>
              <a:effectLst/>
              <a:uLnTx/>
              <a:uFillTx/>
              <a:latin typeface="OP Chevin Pro Light"/>
            </a:endParaRPr>
          </a:p>
        </p:txBody>
      </p:sp>
      <p:sp>
        <p:nvSpPr>
          <p:cNvPr id="10" name="TextBox 15">
            <a:extLst>
              <a:ext uri="{FF2B5EF4-FFF2-40B4-BE49-F238E27FC236}">
                <a16:creationId xmlns:a16="http://schemas.microsoft.com/office/drawing/2014/main" id="{16091B5C-DDDF-414A-9B94-524E2762547D}"/>
              </a:ext>
            </a:extLst>
          </p:cNvPr>
          <p:cNvSpPr txBox="1"/>
          <p:nvPr/>
        </p:nvSpPr>
        <p:spPr>
          <a:xfrm>
            <a:off x="3529783" y="4875880"/>
            <a:ext cx="3525011" cy="935641"/>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1219050" rtl="0" eaLnBrk="1" fontAlgn="auto" latinLnBrk="0" hangingPunct="1">
              <a:lnSpc>
                <a:spcPct val="90000"/>
              </a:lnSpc>
              <a:spcBef>
                <a:spcPts val="0"/>
              </a:spcBef>
              <a:spcAft>
                <a:spcPts val="0"/>
              </a:spcAft>
              <a:buClrTx/>
              <a:buSzTx/>
              <a:buFontTx/>
              <a:buNone/>
              <a:tabLst/>
              <a:defRPr/>
            </a:pPr>
            <a:r>
              <a:rPr kumimoji="0" lang="fi-FI" sz="2133" b="0" i="0" u="none" strike="noStrike" kern="1200" cap="none" spc="-67" normalizeH="0" baseline="0" noProof="0" dirty="0">
                <a:ln>
                  <a:noFill/>
                </a:ln>
                <a:effectLst/>
                <a:uLnTx/>
                <a:uFillTx/>
                <a:latin typeface="OP Chevin Pro Light" pitchFamily="34" charset="0"/>
                <a:ea typeface="+mn-ea"/>
                <a:cs typeface="+mn-cs"/>
              </a:rPr>
              <a:t> Digipalvelut käytössä</a:t>
            </a:r>
          </a:p>
          <a:p>
            <a:pPr marL="0" marR="0" lvl="0" indent="0" algn="l" defTabSz="1219050" rtl="0" eaLnBrk="1" fontAlgn="auto" latinLnBrk="0" hangingPunct="1">
              <a:lnSpc>
                <a:spcPct val="90000"/>
              </a:lnSpc>
              <a:spcBef>
                <a:spcPts val="0"/>
              </a:spcBef>
              <a:spcAft>
                <a:spcPts val="0"/>
              </a:spcAft>
              <a:buClrTx/>
              <a:buSzTx/>
              <a:buFontTx/>
              <a:buNone/>
              <a:tabLst/>
              <a:defRPr/>
            </a:pPr>
            <a:r>
              <a:rPr lang="fi-FI" sz="3733" kern="0" spc="-67" dirty="0">
                <a:solidFill>
                  <a:schemeClr val="accent1"/>
                </a:solidFill>
                <a:latin typeface="OP Chevin Pro Light"/>
              </a:rPr>
              <a:t>93%</a:t>
            </a:r>
            <a:endParaRPr kumimoji="0" lang="fi-FI" sz="3733" b="0" i="0" u="none" strike="noStrike" kern="1200" cap="none" spc="-67" normalizeH="0" baseline="0" noProof="0" dirty="0">
              <a:ln>
                <a:noFill/>
              </a:ln>
              <a:solidFill>
                <a:schemeClr val="accent1"/>
              </a:solidFill>
              <a:effectLst/>
              <a:uLnTx/>
              <a:uFillTx/>
              <a:latin typeface="OP Chevin Pro Light" pitchFamily="34" charset="0"/>
              <a:ea typeface="+mn-ea"/>
              <a:cs typeface="+mn-cs"/>
            </a:endParaRPr>
          </a:p>
        </p:txBody>
      </p:sp>
      <p:sp>
        <p:nvSpPr>
          <p:cNvPr id="11" name="TextBox 15">
            <a:extLst>
              <a:ext uri="{FF2B5EF4-FFF2-40B4-BE49-F238E27FC236}">
                <a16:creationId xmlns:a16="http://schemas.microsoft.com/office/drawing/2014/main" id="{FE77E390-2DC3-4F1C-8BA6-35FC5E860775}"/>
              </a:ext>
            </a:extLst>
          </p:cNvPr>
          <p:cNvSpPr txBox="1"/>
          <p:nvPr/>
        </p:nvSpPr>
        <p:spPr>
          <a:xfrm>
            <a:off x="3490245" y="3429000"/>
            <a:ext cx="2472441" cy="1083373"/>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1219050">
              <a:lnSpc>
                <a:spcPct val="90000"/>
              </a:lnSpc>
              <a:defRPr/>
            </a:pPr>
            <a:r>
              <a:rPr kumimoji="0" lang="fi-FI" sz="2133" b="0" i="0" u="none" strike="noStrike" kern="0" cap="none" spc="-67" normalizeH="0" baseline="0" noProof="0">
                <a:ln>
                  <a:noFill/>
                </a:ln>
                <a:effectLst/>
                <a:uLnTx/>
                <a:uFillTx/>
                <a:latin typeface="OP Chevin Pro Light"/>
                <a:ea typeface="+mn-ea"/>
                <a:cs typeface="+mn-cs"/>
              </a:rPr>
              <a:t>Markkinaosuus</a:t>
            </a:r>
            <a:endParaRPr kumimoji="0" lang="fi-FI" sz="2133" b="0" i="0" u="none" strike="noStrike" kern="0" cap="none" spc="-67" normalizeH="0" baseline="0" noProof="0">
              <a:ln>
                <a:noFill/>
              </a:ln>
              <a:effectLst/>
              <a:uLnTx/>
              <a:uFillTx/>
              <a:latin typeface="OP Chevin Pro Light" pitchFamily="34" charset="0"/>
              <a:ea typeface="+mn-ea"/>
              <a:cs typeface="+mn-cs"/>
            </a:endParaRPr>
          </a:p>
          <a:p>
            <a:pPr defTabSz="1219050">
              <a:lnSpc>
                <a:spcPct val="90000"/>
              </a:lnSpc>
              <a:defRPr/>
            </a:pPr>
            <a:r>
              <a:rPr lang="fi-FI" sz="4800" kern="0" spc="-67">
                <a:solidFill>
                  <a:schemeClr val="accent1"/>
                </a:solidFill>
                <a:latin typeface="OP Chevin Pro Light"/>
              </a:rPr>
              <a:t>yli 50 %</a:t>
            </a:r>
            <a:endParaRPr kumimoji="0" lang="fi-FI" sz="2133" b="0" i="0" u="none" strike="noStrike" kern="1200" cap="none" spc="-67" normalizeH="0" baseline="0" noProof="0">
              <a:ln>
                <a:noFill/>
              </a:ln>
              <a:solidFill>
                <a:schemeClr val="accent1"/>
              </a:solidFill>
              <a:effectLst/>
              <a:uLnTx/>
              <a:uFillTx/>
              <a:latin typeface="OP Chevin Pro Light" pitchFamily="34" charset="0"/>
              <a:ea typeface="+mn-ea"/>
              <a:cs typeface="+mn-cs"/>
            </a:endParaRPr>
          </a:p>
        </p:txBody>
      </p:sp>
      <p:sp>
        <p:nvSpPr>
          <p:cNvPr id="12" name="TextBox 15">
            <a:extLst>
              <a:ext uri="{FF2B5EF4-FFF2-40B4-BE49-F238E27FC236}">
                <a16:creationId xmlns:a16="http://schemas.microsoft.com/office/drawing/2014/main" id="{952EC15D-9EA4-4B3A-9288-029CD359CE55}"/>
              </a:ext>
            </a:extLst>
          </p:cNvPr>
          <p:cNvSpPr txBox="1"/>
          <p:nvPr/>
        </p:nvSpPr>
        <p:spPr>
          <a:xfrm>
            <a:off x="3487313" y="2074023"/>
            <a:ext cx="3525011" cy="1083373"/>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1219050" rtl="0" eaLnBrk="1" fontAlgn="auto" latinLnBrk="0" hangingPunct="1">
              <a:lnSpc>
                <a:spcPct val="90000"/>
              </a:lnSpc>
              <a:spcBef>
                <a:spcPts val="0"/>
              </a:spcBef>
              <a:spcAft>
                <a:spcPts val="0"/>
              </a:spcAft>
              <a:buClrTx/>
              <a:buSzTx/>
              <a:buFontTx/>
              <a:buNone/>
              <a:tabLst/>
              <a:defRPr/>
            </a:pPr>
            <a:r>
              <a:rPr kumimoji="0" lang="fi-FI" sz="2133" b="0" i="0" u="none" strike="noStrike" kern="0" cap="none" spc="-67" normalizeH="0" baseline="0" noProof="0" dirty="0">
                <a:ln>
                  <a:noFill/>
                </a:ln>
                <a:effectLst/>
                <a:uLnTx/>
                <a:uFillTx/>
                <a:latin typeface="OP Chevin Pro Light" pitchFamily="34" charset="0"/>
                <a:ea typeface="+mn-ea"/>
                <a:cs typeface="+mn-cs"/>
              </a:rPr>
              <a:t>Asiakasmäärä </a:t>
            </a:r>
            <a:endParaRPr kumimoji="0" lang="fi-FI" sz="1467" b="0" i="0" u="none" strike="noStrike" kern="0" cap="none" spc="-67" normalizeH="0" baseline="0" noProof="0" dirty="0">
              <a:ln>
                <a:noFill/>
              </a:ln>
              <a:effectLst/>
              <a:uLnTx/>
              <a:uFillTx/>
              <a:latin typeface="OP Chevin Pro Light" pitchFamily="34" charset="0"/>
              <a:ea typeface="+mn-ea"/>
              <a:cs typeface="+mn-cs"/>
            </a:endParaRPr>
          </a:p>
          <a:p>
            <a:pPr defTabSz="1219050">
              <a:lnSpc>
                <a:spcPct val="90000"/>
              </a:lnSpc>
              <a:defRPr/>
            </a:pPr>
            <a:r>
              <a:rPr lang="fi-FI" sz="4800" spc="-67" dirty="0">
                <a:solidFill>
                  <a:schemeClr val="accent1"/>
                </a:solidFill>
                <a:latin typeface="OP Chevin Pro Light"/>
              </a:rPr>
              <a:t>15 000</a:t>
            </a:r>
            <a:endParaRPr kumimoji="0" lang="fi-FI" sz="2133" b="0" i="0" u="none" strike="noStrike" kern="1200" cap="none" spc="-67" normalizeH="0" baseline="0" noProof="0" dirty="0">
              <a:ln>
                <a:noFill/>
              </a:ln>
              <a:effectLst/>
              <a:uLnTx/>
              <a:uFillTx/>
              <a:latin typeface="OP Chevin Pro Light"/>
            </a:endParaRPr>
          </a:p>
        </p:txBody>
      </p:sp>
      <p:sp>
        <p:nvSpPr>
          <p:cNvPr id="13" name="TextBox 15">
            <a:extLst>
              <a:ext uri="{FF2B5EF4-FFF2-40B4-BE49-F238E27FC236}">
                <a16:creationId xmlns:a16="http://schemas.microsoft.com/office/drawing/2014/main" id="{728CA254-0BFA-4BDC-954B-4993E23426C8}"/>
              </a:ext>
            </a:extLst>
          </p:cNvPr>
          <p:cNvSpPr txBox="1"/>
          <p:nvPr/>
        </p:nvSpPr>
        <p:spPr>
          <a:xfrm>
            <a:off x="681005" y="2074023"/>
            <a:ext cx="3525011" cy="1083373"/>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1219050" rtl="0" eaLnBrk="1" fontAlgn="auto" latinLnBrk="0" hangingPunct="1">
              <a:lnSpc>
                <a:spcPct val="90000"/>
              </a:lnSpc>
              <a:spcBef>
                <a:spcPts val="0"/>
              </a:spcBef>
              <a:spcAft>
                <a:spcPts val="0"/>
              </a:spcAft>
              <a:buClrTx/>
              <a:buSzTx/>
              <a:buFontTx/>
              <a:buNone/>
              <a:tabLst/>
              <a:defRPr/>
            </a:pPr>
            <a:r>
              <a:rPr kumimoji="0" lang="fi-FI" sz="2133" b="0" i="0" u="none" strike="noStrike" kern="0" cap="none" spc="-67" normalizeH="0" baseline="0" noProof="0" dirty="0">
                <a:ln>
                  <a:noFill/>
                </a:ln>
                <a:effectLst/>
                <a:uLnTx/>
                <a:uFillTx/>
                <a:latin typeface="OP Chevin Pro Light"/>
              </a:rPr>
              <a:t>Henkilöstö</a:t>
            </a:r>
          </a:p>
          <a:p>
            <a:pPr marL="0" marR="0" lvl="0" indent="0" algn="l" defTabSz="1219050" rtl="0" eaLnBrk="1" fontAlgn="auto" latinLnBrk="0" hangingPunct="1">
              <a:lnSpc>
                <a:spcPct val="90000"/>
              </a:lnSpc>
              <a:spcBef>
                <a:spcPts val="0"/>
              </a:spcBef>
              <a:spcAft>
                <a:spcPts val="0"/>
              </a:spcAft>
              <a:buClrTx/>
              <a:buSzTx/>
              <a:buFontTx/>
              <a:buNone/>
              <a:tabLst/>
              <a:defRPr/>
            </a:pPr>
            <a:r>
              <a:rPr lang="fi-FI" sz="4800" kern="0" spc="-67" dirty="0">
                <a:solidFill>
                  <a:schemeClr val="accent1"/>
                </a:solidFill>
                <a:latin typeface="OP Chevin Pro Light"/>
              </a:rPr>
              <a:t>6</a:t>
            </a:r>
            <a:r>
              <a:rPr kumimoji="0" lang="fi-FI" sz="4800" b="0" i="0" u="none" strike="noStrike" kern="0" cap="none" spc="-67" normalizeH="0" baseline="0" noProof="0" dirty="0">
                <a:ln>
                  <a:noFill/>
                </a:ln>
                <a:solidFill>
                  <a:schemeClr val="accent1"/>
                </a:solidFill>
                <a:effectLst/>
                <a:uLnTx/>
                <a:uFillTx/>
                <a:latin typeface="OP Chevin Pro Light"/>
                <a:ea typeface="+mn-ea"/>
                <a:cs typeface="+mn-cs"/>
              </a:rPr>
              <a:t>0</a:t>
            </a:r>
            <a:endParaRPr kumimoji="0" lang="fi-FI" sz="2133" b="0" i="0" u="none" strike="noStrike" kern="1200" cap="none" spc="-67" normalizeH="0" baseline="0" noProof="0" dirty="0">
              <a:ln>
                <a:noFill/>
              </a:ln>
              <a:solidFill>
                <a:schemeClr val="accent1"/>
              </a:solidFill>
              <a:effectLst/>
              <a:uLnTx/>
              <a:uFillTx/>
              <a:latin typeface="OP Chevin Pro Light" pitchFamily="34" charset="0"/>
              <a:ea typeface="+mn-ea"/>
              <a:cs typeface="+mn-cs"/>
            </a:endParaRPr>
          </a:p>
        </p:txBody>
      </p:sp>
      <p:pic>
        <p:nvPicPr>
          <p:cNvPr id="5" name="Kuva 4">
            <a:extLst>
              <a:ext uri="{FF2B5EF4-FFF2-40B4-BE49-F238E27FC236}">
                <a16:creationId xmlns:a16="http://schemas.microsoft.com/office/drawing/2014/main" id="{2D9026EE-46EF-4EA4-B9C2-8DF17DE4F9DA}"/>
              </a:ext>
            </a:extLst>
          </p:cNvPr>
          <p:cNvPicPr>
            <a:picLocks noChangeAspect="1"/>
          </p:cNvPicPr>
          <p:nvPr/>
        </p:nvPicPr>
        <p:blipFill>
          <a:blip r:embed="rId2"/>
          <a:stretch>
            <a:fillRect/>
          </a:stretch>
        </p:blipFill>
        <p:spPr>
          <a:xfrm>
            <a:off x="6627782" y="1946726"/>
            <a:ext cx="5082079" cy="4140953"/>
          </a:xfrm>
          <a:prstGeom prst="rect">
            <a:avLst/>
          </a:prstGeom>
        </p:spPr>
      </p:pic>
      <p:sp>
        <p:nvSpPr>
          <p:cNvPr id="3" name="Tekstiruutu 2">
            <a:extLst>
              <a:ext uri="{FF2B5EF4-FFF2-40B4-BE49-F238E27FC236}">
                <a16:creationId xmlns:a16="http://schemas.microsoft.com/office/drawing/2014/main" id="{C934DC0F-BED7-C7E4-805F-5361C02D6762}"/>
              </a:ext>
            </a:extLst>
          </p:cNvPr>
          <p:cNvSpPr txBox="1"/>
          <p:nvPr/>
        </p:nvSpPr>
        <p:spPr>
          <a:xfrm>
            <a:off x="10676560" y="2525729"/>
            <a:ext cx="1070224" cy="3077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l"/>
            <a:r>
              <a:rPr lang="fi-FI" sz="1200" b="1"/>
              <a:t>Parikkala</a:t>
            </a:r>
            <a:endParaRPr lang="fi-FI" sz="3200" b="1"/>
          </a:p>
        </p:txBody>
      </p:sp>
      <p:sp>
        <p:nvSpPr>
          <p:cNvPr id="4" name="Tekstiruutu 3">
            <a:extLst>
              <a:ext uri="{FF2B5EF4-FFF2-40B4-BE49-F238E27FC236}">
                <a16:creationId xmlns:a16="http://schemas.microsoft.com/office/drawing/2014/main" id="{5D007B7C-F620-636A-B344-EEF0BF7CA607}"/>
              </a:ext>
            </a:extLst>
          </p:cNvPr>
          <p:cNvSpPr txBox="1"/>
          <p:nvPr/>
        </p:nvSpPr>
        <p:spPr>
          <a:xfrm>
            <a:off x="10137167" y="2893887"/>
            <a:ext cx="1070224" cy="3077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l"/>
            <a:r>
              <a:rPr lang="fi-FI" sz="1200" b="1"/>
              <a:t>Simpele</a:t>
            </a:r>
            <a:endParaRPr lang="fi-FI" sz="3200"/>
          </a:p>
        </p:txBody>
      </p:sp>
      <p:sp>
        <p:nvSpPr>
          <p:cNvPr id="14" name="Tekstiruutu 13">
            <a:extLst>
              <a:ext uri="{FF2B5EF4-FFF2-40B4-BE49-F238E27FC236}">
                <a16:creationId xmlns:a16="http://schemas.microsoft.com/office/drawing/2014/main" id="{9797E958-1ADA-5A55-6444-16655C4430C4}"/>
              </a:ext>
            </a:extLst>
          </p:cNvPr>
          <p:cNvSpPr txBox="1"/>
          <p:nvPr/>
        </p:nvSpPr>
        <p:spPr>
          <a:xfrm>
            <a:off x="9923121" y="3861368"/>
            <a:ext cx="1070224" cy="3077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l"/>
            <a:r>
              <a:rPr lang="fi-FI" sz="1200" b="1"/>
              <a:t>Imatra</a:t>
            </a:r>
            <a:endParaRPr lang="fi-FI" sz="3200"/>
          </a:p>
        </p:txBody>
      </p:sp>
      <p:sp>
        <p:nvSpPr>
          <p:cNvPr id="15" name="Tekstiruutu 14">
            <a:extLst>
              <a:ext uri="{FF2B5EF4-FFF2-40B4-BE49-F238E27FC236}">
                <a16:creationId xmlns:a16="http://schemas.microsoft.com/office/drawing/2014/main" id="{E949B299-F1B1-68B3-EB95-7B67B0C4F06D}"/>
              </a:ext>
            </a:extLst>
          </p:cNvPr>
          <p:cNvSpPr txBox="1"/>
          <p:nvPr/>
        </p:nvSpPr>
        <p:spPr>
          <a:xfrm>
            <a:off x="9007009" y="4169593"/>
            <a:ext cx="1190088" cy="3077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l"/>
            <a:r>
              <a:rPr lang="fi-FI" sz="1200" b="1"/>
              <a:t>Lappeenranta</a:t>
            </a:r>
            <a:endParaRPr lang="fi-FI" sz="3200"/>
          </a:p>
        </p:txBody>
      </p:sp>
      <p:sp>
        <p:nvSpPr>
          <p:cNvPr id="16" name="Tekstiruutu 15">
            <a:extLst>
              <a:ext uri="{FF2B5EF4-FFF2-40B4-BE49-F238E27FC236}">
                <a16:creationId xmlns:a16="http://schemas.microsoft.com/office/drawing/2014/main" id="{A24ABB79-38FD-1BA3-59D7-595C3071922E}"/>
              </a:ext>
            </a:extLst>
          </p:cNvPr>
          <p:cNvSpPr txBox="1"/>
          <p:nvPr/>
        </p:nvSpPr>
        <p:spPr>
          <a:xfrm>
            <a:off x="7568625" y="4289457"/>
            <a:ext cx="1070224" cy="3077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l"/>
            <a:r>
              <a:rPr lang="fi-FI" sz="1200" b="1"/>
              <a:t>Kouvola</a:t>
            </a:r>
            <a:endParaRPr lang="fi-FI" sz="3200"/>
          </a:p>
        </p:txBody>
      </p:sp>
      <p:sp>
        <p:nvSpPr>
          <p:cNvPr id="17" name="Tekstiruutu 16">
            <a:extLst>
              <a:ext uri="{FF2B5EF4-FFF2-40B4-BE49-F238E27FC236}">
                <a16:creationId xmlns:a16="http://schemas.microsoft.com/office/drawing/2014/main" id="{6E4E4173-EB87-5195-6E46-9DD78C0DC55D}"/>
              </a:ext>
            </a:extLst>
          </p:cNvPr>
          <p:cNvSpPr txBox="1"/>
          <p:nvPr/>
        </p:nvSpPr>
        <p:spPr>
          <a:xfrm>
            <a:off x="7568627" y="5214132"/>
            <a:ext cx="1070224" cy="3077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l"/>
            <a:r>
              <a:rPr lang="fi-FI" sz="1200" b="1"/>
              <a:t>Kotka</a:t>
            </a:r>
            <a:endParaRPr lang="fi-FI" sz="3200"/>
          </a:p>
        </p:txBody>
      </p:sp>
      <p:sp>
        <p:nvSpPr>
          <p:cNvPr id="18" name="Tekstiruutu 17">
            <a:extLst>
              <a:ext uri="{FF2B5EF4-FFF2-40B4-BE49-F238E27FC236}">
                <a16:creationId xmlns:a16="http://schemas.microsoft.com/office/drawing/2014/main" id="{3375275D-4416-2CF9-9F72-FC63A49AD879}"/>
              </a:ext>
            </a:extLst>
          </p:cNvPr>
          <p:cNvSpPr txBox="1"/>
          <p:nvPr/>
        </p:nvSpPr>
        <p:spPr>
          <a:xfrm>
            <a:off x="8193636" y="5034333"/>
            <a:ext cx="1070224" cy="3077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l"/>
            <a:r>
              <a:rPr lang="fi-FI" sz="1200" b="1"/>
              <a:t>Hamina</a:t>
            </a:r>
            <a:endParaRPr lang="fi-FI" sz="3200"/>
          </a:p>
        </p:txBody>
      </p:sp>
    </p:spTree>
    <p:extLst>
      <p:ext uri="{BB962C8B-B14F-4D97-AF65-F5344CB8AC3E}">
        <p14:creationId xmlns:p14="http://schemas.microsoft.com/office/powerpoint/2010/main" val="2835385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5C81CF-0534-5B2A-BF68-1DE215E4EB15}"/>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fi-FI" dirty="0"/>
              <a:t>Yritysten ja yhteisöjen liiketoiminta</a:t>
            </a:r>
          </a:p>
        </p:txBody>
      </p:sp>
      <p:sp>
        <p:nvSpPr>
          <p:cNvPr id="5" name="Rectangle 13">
            <a:extLst>
              <a:ext uri="{FF2B5EF4-FFF2-40B4-BE49-F238E27FC236}">
                <a16:creationId xmlns:a16="http://schemas.microsoft.com/office/drawing/2014/main" id="{A666FD96-C2C4-816C-E40D-F56618861045}"/>
              </a:ext>
            </a:extLst>
          </p:cNvPr>
          <p:cNvSpPr/>
          <p:nvPr/>
        </p:nvSpPr>
        <p:spPr>
          <a:xfrm>
            <a:off x="308875" y="1761452"/>
            <a:ext cx="11574252" cy="1008000"/>
          </a:xfrm>
          <a:prstGeom prst="rect">
            <a:avLst/>
          </a:prstGeom>
          <a:solidFill>
            <a:schemeClr val="bg1"/>
          </a:solidFill>
          <a:ln w="9525">
            <a:solidFill>
              <a:srgbClr val="FF6A10"/>
            </a:solid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70"/>
            <a:r>
              <a:rPr lang="fi-FI" sz="3200">
                <a:solidFill>
                  <a:schemeClr val="tx1"/>
                </a:solidFill>
                <a:latin typeface="OP Chevin Pro Light"/>
              </a:rPr>
              <a:t>Pankinjohtaja Henni Seppälä</a:t>
            </a:r>
          </a:p>
        </p:txBody>
      </p:sp>
      <p:grpSp>
        <p:nvGrpSpPr>
          <p:cNvPr id="6" name="Ryhmä 5">
            <a:extLst>
              <a:ext uri="{FF2B5EF4-FFF2-40B4-BE49-F238E27FC236}">
                <a16:creationId xmlns:a16="http://schemas.microsoft.com/office/drawing/2014/main" id="{4B7E00B4-7B3C-8B45-0D1F-FFACB6716387}"/>
              </a:ext>
            </a:extLst>
          </p:cNvPr>
          <p:cNvGrpSpPr/>
          <p:nvPr/>
        </p:nvGrpSpPr>
        <p:grpSpPr>
          <a:xfrm>
            <a:off x="308875" y="2912095"/>
            <a:ext cx="3754773" cy="3590304"/>
            <a:chOff x="1397999" y="1494700"/>
            <a:chExt cx="1540421" cy="15350833"/>
          </a:xfrm>
          <a:solidFill>
            <a:schemeClr val="bg2"/>
          </a:solidFill>
        </p:grpSpPr>
        <p:sp>
          <p:nvSpPr>
            <p:cNvPr id="7" name="Suorakulmio 6">
              <a:extLst>
                <a:ext uri="{FF2B5EF4-FFF2-40B4-BE49-F238E27FC236}">
                  <a16:creationId xmlns:a16="http://schemas.microsoft.com/office/drawing/2014/main" id="{79B8AABF-24E1-AC72-CDFD-72846B899486}"/>
                </a:ext>
              </a:extLst>
            </p:cNvPr>
            <p:cNvSpPr/>
            <p:nvPr/>
          </p:nvSpPr>
          <p:spPr>
            <a:xfrm>
              <a:off x="1397999" y="1494700"/>
              <a:ext cx="1540350" cy="684507"/>
            </a:xfrm>
            <a:prstGeom prst="rect">
              <a:avLst/>
            </a:prstGeom>
            <a:grpFill/>
            <a:ln w="9525">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fi-FI" sz="3200"/>
            </a:p>
          </p:txBody>
        </p:sp>
        <p:sp>
          <p:nvSpPr>
            <p:cNvPr id="8" name="Tekstiruutu 7">
              <a:extLst>
                <a:ext uri="{FF2B5EF4-FFF2-40B4-BE49-F238E27FC236}">
                  <a16:creationId xmlns:a16="http://schemas.microsoft.com/office/drawing/2014/main" id="{BA49DB30-4D4D-411F-D201-F2B48E7224B7}"/>
                </a:ext>
              </a:extLst>
            </p:cNvPr>
            <p:cNvSpPr txBox="1"/>
            <p:nvPr/>
          </p:nvSpPr>
          <p:spPr>
            <a:xfrm>
              <a:off x="1397999" y="1494700"/>
              <a:ext cx="1540421" cy="15350833"/>
            </a:xfrm>
            <a:prstGeom prst="rect">
              <a:avLst/>
            </a:prstGeom>
            <a:grpFill/>
            <a:ln w="9525">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8467" tIns="8467" rIns="8467" bIns="8467" numCol="1" spcCol="127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592637">
                <a:lnSpc>
                  <a:spcPct val="90000"/>
                </a:lnSpc>
                <a:spcBef>
                  <a:spcPct val="0"/>
                </a:spcBef>
                <a:spcAft>
                  <a:spcPct val="35000"/>
                </a:spcAft>
              </a:pPr>
              <a:endParaRPr lang="fi-FI" sz="1600" dirty="0">
                <a:solidFill>
                  <a:schemeClr val="tx2"/>
                </a:solidFill>
              </a:endParaRPr>
            </a:p>
            <a:p>
              <a:pPr algn="ctr" defTabSz="592637">
                <a:lnSpc>
                  <a:spcPct val="90000"/>
                </a:lnSpc>
                <a:spcBef>
                  <a:spcPct val="0"/>
                </a:spcBef>
                <a:spcAft>
                  <a:spcPct val="35000"/>
                </a:spcAft>
              </a:pPr>
              <a:endParaRPr lang="fi-FI" sz="1600" dirty="0">
                <a:solidFill>
                  <a:schemeClr val="tx2"/>
                </a:solidFill>
              </a:endParaRPr>
            </a:p>
            <a:p>
              <a:pPr algn="ctr" defTabSz="592637">
                <a:lnSpc>
                  <a:spcPct val="90000"/>
                </a:lnSpc>
                <a:spcBef>
                  <a:spcPct val="0"/>
                </a:spcBef>
                <a:spcAft>
                  <a:spcPct val="35000"/>
                </a:spcAft>
              </a:pPr>
              <a:endParaRPr lang="fi-FI" sz="1600" dirty="0">
                <a:solidFill>
                  <a:schemeClr val="tx2"/>
                </a:solidFill>
              </a:endParaRPr>
            </a:p>
            <a:p>
              <a:pPr algn="ctr" defTabSz="592637">
                <a:lnSpc>
                  <a:spcPct val="90000"/>
                </a:lnSpc>
                <a:spcBef>
                  <a:spcPct val="0"/>
                </a:spcBef>
                <a:spcAft>
                  <a:spcPct val="35000"/>
                </a:spcAft>
              </a:pPr>
              <a:endParaRPr lang="fi-FI" sz="1600" dirty="0">
                <a:solidFill>
                  <a:schemeClr val="tx2"/>
                </a:solidFill>
              </a:endParaRPr>
            </a:p>
            <a:p>
              <a:pPr algn="ctr" defTabSz="592637">
                <a:lnSpc>
                  <a:spcPct val="90000"/>
                </a:lnSpc>
                <a:spcBef>
                  <a:spcPct val="0"/>
                </a:spcBef>
                <a:spcAft>
                  <a:spcPct val="35000"/>
                </a:spcAft>
              </a:pPr>
              <a:r>
                <a:rPr lang="fi-FI" sz="1600" dirty="0">
                  <a:solidFill>
                    <a:schemeClr val="tx2"/>
                  </a:solidFill>
                </a:rPr>
                <a:t>Myyntijohtaja </a:t>
              </a:r>
              <a:endParaRPr lang="fi-FI" sz="3200" dirty="0">
                <a:solidFill>
                  <a:schemeClr val="tx2"/>
                </a:solidFill>
              </a:endParaRPr>
            </a:p>
            <a:p>
              <a:pPr algn="ctr" defTabSz="592637">
                <a:lnSpc>
                  <a:spcPct val="90000"/>
                </a:lnSpc>
                <a:spcBef>
                  <a:spcPct val="0"/>
                </a:spcBef>
                <a:spcAft>
                  <a:spcPct val="35000"/>
                </a:spcAft>
              </a:pPr>
              <a:r>
                <a:rPr lang="fi-FI" sz="1600" dirty="0">
                  <a:solidFill>
                    <a:schemeClr val="tx2"/>
                  </a:solidFill>
                </a:rPr>
                <a:t>Arto Valjakka</a:t>
              </a:r>
            </a:p>
            <a:p>
              <a:pPr algn="ctr" defTabSz="592637">
                <a:lnSpc>
                  <a:spcPct val="90000"/>
                </a:lnSpc>
                <a:spcAft>
                  <a:spcPts val="47"/>
                </a:spcAft>
              </a:pPr>
              <a:r>
                <a:rPr lang="fi-FI" sz="1600" dirty="0">
                  <a:solidFill>
                    <a:schemeClr val="tx2"/>
                  </a:solidFill>
                </a:rPr>
                <a:t>OP Yrityskumppanit</a:t>
              </a:r>
            </a:p>
            <a:p>
              <a:pPr algn="ctr" defTabSz="592637">
                <a:lnSpc>
                  <a:spcPct val="90000"/>
                </a:lnSpc>
                <a:spcAft>
                  <a:spcPts val="47"/>
                </a:spcAft>
              </a:pPr>
              <a:endParaRPr lang="fi-FI" sz="1333" dirty="0">
                <a:solidFill>
                  <a:schemeClr val="tx2"/>
                </a:solidFill>
              </a:endParaRPr>
            </a:p>
            <a:p>
              <a:pPr algn="ctr" defTabSz="592637">
                <a:lnSpc>
                  <a:spcPct val="90000"/>
                </a:lnSpc>
                <a:spcAft>
                  <a:spcPts val="47"/>
                </a:spcAft>
              </a:pPr>
              <a:r>
                <a:rPr lang="fi-FI" sz="1333" dirty="0">
                  <a:solidFill>
                    <a:schemeClr val="tx2"/>
                  </a:solidFill>
                </a:rPr>
                <a:t>Asiakkuustiimit pankin suurimmille asiakkaille</a:t>
              </a:r>
            </a:p>
            <a:p>
              <a:pPr algn="ctr" defTabSz="592637">
                <a:lnSpc>
                  <a:spcPct val="90000"/>
                </a:lnSpc>
                <a:spcBef>
                  <a:spcPct val="0"/>
                </a:spcBef>
                <a:spcAft>
                  <a:spcPct val="35000"/>
                </a:spcAft>
              </a:pPr>
              <a:r>
                <a:rPr lang="fi-FI" sz="1333" dirty="0">
                  <a:solidFill>
                    <a:schemeClr val="tx2"/>
                  </a:solidFill>
                </a:rPr>
                <a:t>(pankkitasoinen)</a:t>
              </a:r>
            </a:p>
          </p:txBody>
        </p:sp>
      </p:grpSp>
      <p:grpSp>
        <p:nvGrpSpPr>
          <p:cNvPr id="24" name="Ryhmä 23">
            <a:extLst>
              <a:ext uri="{FF2B5EF4-FFF2-40B4-BE49-F238E27FC236}">
                <a16:creationId xmlns:a16="http://schemas.microsoft.com/office/drawing/2014/main" id="{25501797-2D77-01E0-B7CF-117F76F1509C}"/>
              </a:ext>
            </a:extLst>
          </p:cNvPr>
          <p:cNvGrpSpPr/>
          <p:nvPr/>
        </p:nvGrpSpPr>
        <p:grpSpPr>
          <a:xfrm>
            <a:off x="8103127" y="2912095"/>
            <a:ext cx="3780000" cy="3590304"/>
            <a:chOff x="1397999" y="1494700"/>
            <a:chExt cx="1540350" cy="740121"/>
          </a:xfrm>
          <a:solidFill>
            <a:schemeClr val="bg2"/>
          </a:solidFill>
        </p:grpSpPr>
        <p:sp>
          <p:nvSpPr>
            <p:cNvPr id="25" name="Suorakulmio 24">
              <a:extLst>
                <a:ext uri="{FF2B5EF4-FFF2-40B4-BE49-F238E27FC236}">
                  <a16:creationId xmlns:a16="http://schemas.microsoft.com/office/drawing/2014/main" id="{B9C2A197-137C-71ED-6DF9-EB5B09F6A0F0}"/>
                </a:ext>
              </a:extLst>
            </p:cNvPr>
            <p:cNvSpPr/>
            <p:nvPr/>
          </p:nvSpPr>
          <p:spPr>
            <a:xfrm>
              <a:off x="1397999" y="1494700"/>
              <a:ext cx="1540350" cy="684507"/>
            </a:xfrm>
            <a:prstGeom prst="rect">
              <a:avLst/>
            </a:prstGeom>
            <a:grpFill/>
            <a:ln w="9525">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fi-FI" sz="3200"/>
            </a:p>
          </p:txBody>
        </p:sp>
        <p:sp>
          <p:nvSpPr>
            <p:cNvPr id="26" name="Tekstiruutu 25">
              <a:extLst>
                <a:ext uri="{FF2B5EF4-FFF2-40B4-BE49-F238E27FC236}">
                  <a16:creationId xmlns:a16="http://schemas.microsoft.com/office/drawing/2014/main" id="{754F5A8C-9C05-53FA-8D4A-4A80317AA8D1}"/>
                </a:ext>
              </a:extLst>
            </p:cNvPr>
            <p:cNvSpPr txBox="1"/>
            <p:nvPr/>
          </p:nvSpPr>
          <p:spPr>
            <a:xfrm>
              <a:off x="1397999" y="1494700"/>
              <a:ext cx="1540350" cy="740121"/>
            </a:xfrm>
            <a:prstGeom prst="rect">
              <a:avLst/>
            </a:prstGeom>
            <a:grpFill/>
            <a:ln w="9525">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8467" tIns="8467" rIns="8467" bIns="8467" numCol="1" spcCol="127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592637">
                <a:lnSpc>
                  <a:spcPct val="90000"/>
                </a:lnSpc>
                <a:spcBef>
                  <a:spcPct val="0"/>
                </a:spcBef>
                <a:spcAft>
                  <a:spcPct val="35000"/>
                </a:spcAft>
              </a:pPr>
              <a:endParaRPr lang="fi-FI" sz="1600" dirty="0">
                <a:solidFill>
                  <a:schemeClr val="tx2"/>
                </a:solidFill>
              </a:endParaRPr>
            </a:p>
            <a:p>
              <a:pPr algn="ctr" defTabSz="592637">
                <a:lnSpc>
                  <a:spcPct val="90000"/>
                </a:lnSpc>
                <a:spcBef>
                  <a:spcPct val="0"/>
                </a:spcBef>
                <a:spcAft>
                  <a:spcPct val="35000"/>
                </a:spcAft>
              </a:pPr>
              <a:endParaRPr lang="fi-FI" sz="1600" dirty="0">
                <a:solidFill>
                  <a:schemeClr val="tx2"/>
                </a:solidFill>
              </a:endParaRPr>
            </a:p>
            <a:p>
              <a:pPr algn="ctr" defTabSz="592637">
                <a:lnSpc>
                  <a:spcPct val="90000"/>
                </a:lnSpc>
                <a:spcBef>
                  <a:spcPct val="0"/>
                </a:spcBef>
                <a:spcAft>
                  <a:spcPct val="35000"/>
                </a:spcAft>
              </a:pPr>
              <a:endParaRPr lang="fi-FI" sz="1600" dirty="0">
                <a:solidFill>
                  <a:schemeClr val="tx2"/>
                </a:solidFill>
              </a:endParaRPr>
            </a:p>
            <a:p>
              <a:pPr algn="ctr" defTabSz="592637">
                <a:lnSpc>
                  <a:spcPct val="90000"/>
                </a:lnSpc>
                <a:spcBef>
                  <a:spcPct val="0"/>
                </a:spcBef>
                <a:spcAft>
                  <a:spcPct val="35000"/>
                </a:spcAft>
              </a:pPr>
              <a:endParaRPr lang="fi-FI" sz="1600" dirty="0">
                <a:solidFill>
                  <a:schemeClr val="tx2"/>
                </a:solidFill>
              </a:endParaRPr>
            </a:p>
            <a:p>
              <a:pPr algn="ctr" defTabSz="592637">
                <a:lnSpc>
                  <a:spcPct val="90000"/>
                </a:lnSpc>
                <a:spcBef>
                  <a:spcPct val="0"/>
                </a:spcBef>
                <a:spcAft>
                  <a:spcPct val="35000"/>
                </a:spcAft>
              </a:pPr>
              <a:endParaRPr lang="fi-FI" sz="1600" dirty="0">
                <a:solidFill>
                  <a:schemeClr val="tx2"/>
                </a:solidFill>
              </a:endParaRPr>
            </a:p>
            <a:p>
              <a:pPr algn="ctr" defTabSz="592637">
                <a:lnSpc>
                  <a:spcPct val="90000"/>
                </a:lnSpc>
                <a:spcBef>
                  <a:spcPct val="0"/>
                </a:spcBef>
                <a:spcAft>
                  <a:spcPct val="35000"/>
                </a:spcAft>
              </a:pPr>
              <a:r>
                <a:rPr lang="fi-FI" sz="1600" dirty="0">
                  <a:solidFill>
                    <a:schemeClr val="tx2"/>
                  </a:solidFill>
                </a:rPr>
                <a:t>Myyntijohtaja </a:t>
              </a:r>
              <a:endParaRPr lang="fi-FI" sz="3200" dirty="0">
                <a:solidFill>
                  <a:schemeClr val="tx2"/>
                </a:solidFill>
              </a:endParaRPr>
            </a:p>
            <a:p>
              <a:pPr algn="ctr" defTabSz="592637">
                <a:lnSpc>
                  <a:spcPct val="90000"/>
                </a:lnSpc>
                <a:spcBef>
                  <a:spcPct val="0"/>
                </a:spcBef>
                <a:spcAft>
                  <a:spcPct val="35000"/>
                </a:spcAft>
              </a:pPr>
              <a:r>
                <a:rPr lang="fi-FI" sz="1600" dirty="0">
                  <a:solidFill>
                    <a:schemeClr val="tx2"/>
                  </a:solidFill>
                </a:rPr>
                <a:t>Matti Arola</a:t>
              </a:r>
            </a:p>
            <a:p>
              <a:pPr algn="ctr" defTabSz="592637">
                <a:lnSpc>
                  <a:spcPct val="90000"/>
                </a:lnSpc>
                <a:spcAft>
                  <a:spcPts val="47"/>
                </a:spcAft>
              </a:pPr>
              <a:r>
                <a:rPr lang="fi-FI" sz="1600" dirty="0">
                  <a:solidFill>
                    <a:schemeClr val="tx2"/>
                  </a:solidFill>
                </a:rPr>
                <a:t>OP Erikoisosaamiset</a:t>
              </a:r>
            </a:p>
            <a:p>
              <a:pPr algn="ctr" defTabSz="592637">
                <a:lnSpc>
                  <a:spcPct val="90000"/>
                </a:lnSpc>
                <a:spcAft>
                  <a:spcPts val="47"/>
                </a:spcAft>
              </a:pPr>
              <a:endParaRPr lang="fi-FI" sz="1467" dirty="0">
                <a:solidFill>
                  <a:schemeClr val="tx2"/>
                </a:solidFill>
              </a:endParaRPr>
            </a:p>
            <a:p>
              <a:pPr algn="ctr" defTabSz="592637">
                <a:lnSpc>
                  <a:spcPct val="90000"/>
                </a:lnSpc>
                <a:spcAft>
                  <a:spcPts val="47"/>
                </a:spcAft>
              </a:pPr>
              <a:r>
                <a:rPr lang="fi-FI" sz="1333" dirty="0">
                  <a:solidFill>
                    <a:schemeClr val="tx2"/>
                  </a:solidFill>
                </a:rPr>
                <a:t>Asiakkuustiimit As Oy, isännöitsijät, rakennusliikkeet, </a:t>
              </a:r>
              <a:r>
                <a:rPr lang="fi-FI" sz="1333" dirty="0" err="1">
                  <a:solidFill>
                    <a:schemeClr val="tx2"/>
                  </a:solidFill>
                </a:rPr>
                <a:t>MaMe</a:t>
              </a:r>
              <a:r>
                <a:rPr lang="fi-FI" sz="1333" dirty="0">
                  <a:solidFill>
                    <a:schemeClr val="tx2"/>
                  </a:solidFill>
                </a:rPr>
                <a:t>, ja julkisyhteisöasiakkaat </a:t>
              </a:r>
            </a:p>
            <a:p>
              <a:pPr algn="ctr" defTabSz="592637">
                <a:lnSpc>
                  <a:spcPct val="90000"/>
                </a:lnSpc>
                <a:spcBef>
                  <a:spcPct val="0"/>
                </a:spcBef>
                <a:spcAft>
                  <a:spcPct val="35000"/>
                </a:spcAft>
              </a:pPr>
              <a:r>
                <a:rPr lang="fi-FI" sz="1333" dirty="0">
                  <a:solidFill>
                    <a:schemeClr val="tx2"/>
                  </a:solidFill>
                </a:rPr>
                <a:t>(pankkitasoinen)</a:t>
              </a:r>
            </a:p>
            <a:p>
              <a:pPr algn="ctr" defTabSz="592637">
                <a:lnSpc>
                  <a:spcPct val="90000"/>
                </a:lnSpc>
                <a:spcBef>
                  <a:spcPct val="0"/>
                </a:spcBef>
                <a:spcAft>
                  <a:spcPct val="35000"/>
                </a:spcAft>
              </a:pPr>
              <a:endParaRPr lang="fi-FI" sz="1067" dirty="0">
                <a:solidFill>
                  <a:schemeClr val="tx2"/>
                </a:solidFill>
              </a:endParaRPr>
            </a:p>
            <a:p>
              <a:pPr algn="ctr" defTabSz="592637">
                <a:lnSpc>
                  <a:spcPct val="90000"/>
                </a:lnSpc>
                <a:spcBef>
                  <a:spcPct val="0"/>
                </a:spcBef>
                <a:spcAft>
                  <a:spcPct val="35000"/>
                </a:spcAft>
              </a:pPr>
              <a:r>
                <a:rPr lang="fi-FI" sz="1333" b="1" dirty="0">
                  <a:solidFill>
                    <a:schemeClr val="tx2"/>
                  </a:solidFill>
                </a:rPr>
                <a:t>Yritys, luotto- ja vakuuspalvelut</a:t>
              </a:r>
            </a:p>
          </p:txBody>
        </p:sp>
      </p:grpSp>
      <p:grpSp>
        <p:nvGrpSpPr>
          <p:cNvPr id="39" name="Ryhmä 38">
            <a:extLst>
              <a:ext uri="{FF2B5EF4-FFF2-40B4-BE49-F238E27FC236}">
                <a16:creationId xmlns:a16="http://schemas.microsoft.com/office/drawing/2014/main" id="{6F900C59-CF8F-280E-2AAD-2BDC3EA51FBC}"/>
              </a:ext>
            </a:extLst>
          </p:cNvPr>
          <p:cNvGrpSpPr/>
          <p:nvPr/>
        </p:nvGrpSpPr>
        <p:grpSpPr>
          <a:xfrm>
            <a:off x="4206000" y="2912096"/>
            <a:ext cx="3780000" cy="3590305"/>
            <a:chOff x="1397999" y="1494700"/>
            <a:chExt cx="1540350" cy="2892546"/>
          </a:xfrm>
          <a:solidFill>
            <a:schemeClr val="bg2"/>
          </a:solidFill>
        </p:grpSpPr>
        <p:sp>
          <p:nvSpPr>
            <p:cNvPr id="40" name="Suorakulmio 39">
              <a:extLst>
                <a:ext uri="{FF2B5EF4-FFF2-40B4-BE49-F238E27FC236}">
                  <a16:creationId xmlns:a16="http://schemas.microsoft.com/office/drawing/2014/main" id="{F31AE81F-5448-C58F-7B87-1DBC0A01FF4A}"/>
                </a:ext>
              </a:extLst>
            </p:cNvPr>
            <p:cNvSpPr/>
            <p:nvPr/>
          </p:nvSpPr>
          <p:spPr>
            <a:xfrm>
              <a:off x="1397999" y="1494700"/>
              <a:ext cx="1540350" cy="684507"/>
            </a:xfrm>
            <a:prstGeom prst="rect">
              <a:avLst/>
            </a:prstGeom>
            <a:grpFill/>
            <a:ln w="9525">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fi-FI" sz="3200"/>
            </a:p>
          </p:txBody>
        </p:sp>
        <p:sp>
          <p:nvSpPr>
            <p:cNvPr id="41" name="Tekstiruutu 40">
              <a:extLst>
                <a:ext uri="{FF2B5EF4-FFF2-40B4-BE49-F238E27FC236}">
                  <a16:creationId xmlns:a16="http://schemas.microsoft.com/office/drawing/2014/main" id="{203C6BBE-BA12-EBF9-9C92-D4C5DB7FB2C7}"/>
                </a:ext>
              </a:extLst>
            </p:cNvPr>
            <p:cNvSpPr txBox="1"/>
            <p:nvPr/>
          </p:nvSpPr>
          <p:spPr>
            <a:xfrm>
              <a:off x="1397999" y="1494700"/>
              <a:ext cx="1540350" cy="2892546"/>
            </a:xfrm>
            <a:prstGeom prst="rect">
              <a:avLst/>
            </a:prstGeom>
            <a:grpFill/>
            <a:ln w="9525">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8467" tIns="8467" rIns="8467" bIns="8467" numCol="1" spcCol="127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592637">
                <a:lnSpc>
                  <a:spcPct val="90000"/>
                </a:lnSpc>
                <a:spcBef>
                  <a:spcPct val="0"/>
                </a:spcBef>
                <a:spcAft>
                  <a:spcPct val="35000"/>
                </a:spcAft>
              </a:pPr>
              <a:endParaRPr lang="fi-FI" sz="1600" dirty="0">
                <a:solidFill>
                  <a:schemeClr val="tx2"/>
                </a:solidFill>
              </a:endParaRPr>
            </a:p>
            <a:p>
              <a:pPr algn="ctr" defTabSz="592637">
                <a:lnSpc>
                  <a:spcPct val="90000"/>
                </a:lnSpc>
                <a:spcBef>
                  <a:spcPct val="0"/>
                </a:spcBef>
                <a:spcAft>
                  <a:spcPct val="35000"/>
                </a:spcAft>
              </a:pPr>
              <a:endParaRPr lang="fi-FI" sz="1600" dirty="0">
                <a:solidFill>
                  <a:schemeClr val="tx2"/>
                </a:solidFill>
              </a:endParaRPr>
            </a:p>
            <a:p>
              <a:pPr algn="ctr" defTabSz="592637">
                <a:lnSpc>
                  <a:spcPct val="90000"/>
                </a:lnSpc>
                <a:spcBef>
                  <a:spcPct val="0"/>
                </a:spcBef>
                <a:spcAft>
                  <a:spcPct val="35000"/>
                </a:spcAft>
              </a:pPr>
              <a:endParaRPr lang="fi-FI" sz="1600" dirty="0">
                <a:solidFill>
                  <a:schemeClr val="tx2"/>
                </a:solidFill>
              </a:endParaRPr>
            </a:p>
            <a:p>
              <a:pPr algn="ctr" defTabSz="592637">
                <a:lnSpc>
                  <a:spcPct val="90000"/>
                </a:lnSpc>
                <a:spcBef>
                  <a:spcPct val="0"/>
                </a:spcBef>
                <a:spcAft>
                  <a:spcPct val="35000"/>
                </a:spcAft>
              </a:pPr>
              <a:endParaRPr lang="fi-FI" sz="1600" dirty="0">
                <a:solidFill>
                  <a:schemeClr val="tx2"/>
                </a:solidFill>
              </a:endParaRPr>
            </a:p>
            <a:p>
              <a:pPr algn="ctr" defTabSz="592637">
                <a:lnSpc>
                  <a:spcPct val="90000"/>
                </a:lnSpc>
                <a:spcBef>
                  <a:spcPct val="0"/>
                </a:spcBef>
                <a:spcAft>
                  <a:spcPct val="35000"/>
                </a:spcAft>
              </a:pPr>
              <a:endParaRPr lang="fi-FI" sz="1600" dirty="0">
                <a:solidFill>
                  <a:schemeClr val="tx2"/>
                </a:solidFill>
              </a:endParaRPr>
            </a:p>
            <a:p>
              <a:pPr algn="ctr" defTabSz="592637">
                <a:lnSpc>
                  <a:spcPct val="90000"/>
                </a:lnSpc>
                <a:spcBef>
                  <a:spcPct val="0"/>
                </a:spcBef>
                <a:spcAft>
                  <a:spcPct val="35000"/>
                </a:spcAft>
              </a:pPr>
              <a:r>
                <a:rPr lang="fi-FI" sz="1600" dirty="0">
                  <a:solidFill>
                    <a:schemeClr val="tx2"/>
                  </a:solidFill>
                </a:rPr>
                <a:t>Myyntijohtaja </a:t>
              </a:r>
              <a:endParaRPr lang="fi-FI" sz="3200" dirty="0">
                <a:solidFill>
                  <a:schemeClr val="tx2"/>
                </a:solidFill>
              </a:endParaRPr>
            </a:p>
            <a:p>
              <a:pPr algn="ctr" defTabSz="592637">
                <a:lnSpc>
                  <a:spcPct val="90000"/>
                </a:lnSpc>
                <a:spcBef>
                  <a:spcPct val="0"/>
                </a:spcBef>
                <a:spcAft>
                  <a:spcPct val="35000"/>
                </a:spcAft>
              </a:pPr>
              <a:r>
                <a:rPr lang="fi-FI" sz="1600" dirty="0">
                  <a:solidFill>
                    <a:schemeClr val="tx2"/>
                  </a:solidFill>
                </a:rPr>
                <a:t>Tiia Näkki</a:t>
              </a:r>
            </a:p>
            <a:p>
              <a:pPr algn="ctr" defTabSz="592637">
                <a:lnSpc>
                  <a:spcPct val="90000"/>
                </a:lnSpc>
                <a:spcAft>
                  <a:spcPts val="47"/>
                </a:spcAft>
              </a:pPr>
              <a:r>
                <a:rPr lang="fi-FI" sz="1600" dirty="0">
                  <a:solidFill>
                    <a:schemeClr val="tx2"/>
                  </a:solidFill>
                </a:rPr>
                <a:t>OP Yrityspalvelut</a:t>
              </a:r>
            </a:p>
            <a:p>
              <a:pPr algn="ctr" defTabSz="592637">
                <a:lnSpc>
                  <a:spcPct val="90000"/>
                </a:lnSpc>
                <a:spcAft>
                  <a:spcPts val="47"/>
                </a:spcAft>
              </a:pPr>
              <a:endParaRPr lang="fi-FI" sz="1333" dirty="0">
                <a:solidFill>
                  <a:schemeClr val="tx2"/>
                </a:solidFill>
              </a:endParaRPr>
            </a:p>
            <a:p>
              <a:pPr algn="ctr" defTabSz="592637">
                <a:lnSpc>
                  <a:spcPct val="90000"/>
                </a:lnSpc>
                <a:spcAft>
                  <a:spcPts val="47"/>
                </a:spcAft>
              </a:pPr>
              <a:r>
                <a:rPr lang="fi-FI" sz="1333" dirty="0">
                  <a:solidFill>
                    <a:schemeClr val="tx2"/>
                  </a:solidFill>
                </a:rPr>
                <a:t>Asiakkuustiimit Kaakkois-Suomen alueella </a:t>
              </a:r>
            </a:p>
            <a:p>
              <a:pPr algn="ctr" defTabSz="592637">
                <a:lnSpc>
                  <a:spcPct val="90000"/>
                </a:lnSpc>
                <a:spcAft>
                  <a:spcPts val="47"/>
                </a:spcAft>
              </a:pPr>
              <a:r>
                <a:rPr lang="fi-FI" sz="1333" dirty="0">
                  <a:solidFill>
                    <a:schemeClr val="tx2"/>
                  </a:solidFill>
                </a:rPr>
                <a:t>(pankkitasoinen)</a:t>
              </a:r>
            </a:p>
            <a:p>
              <a:pPr algn="ctr" defTabSz="592637">
                <a:lnSpc>
                  <a:spcPct val="90000"/>
                </a:lnSpc>
                <a:spcBef>
                  <a:spcPct val="0"/>
                </a:spcBef>
                <a:spcAft>
                  <a:spcPct val="35000"/>
                </a:spcAft>
              </a:pPr>
              <a:endParaRPr lang="fi-FI" sz="1333" dirty="0">
                <a:solidFill>
                  <a:schemeClr val="tx2"/>
                </a:solidFill>
              </a:endParaRPr>
            </a:p>
            <a:p>
              <a:pPr algn="ctr" defTabSz="592637">
                <a:lnSpc>
                  <a:spcPct val="90000"/>
                </a:lnSpc>
                <a:spcBef>
                  <a:spcPct val="0"/>
                </a:spcBef>
                <a:spcAft>
                  <a:spcPct val="35000"/>
                </a:spcAft>
              </a:pPr>
              <a:r>
                <a:rPr lang="fi-FI" sz="1333" b="1" dirty="0">
                  <a:solidFill>
                    <a:schemeClr val="tx2"/>
                  </a:solidFill>
                </a:rPr>
                <a:t>Yritys Asiakaspalvelu</a:t>
              </a:r>
              <a:endParaRPr lang="fi-FI" sz="1600" b="1" dirty="0">
                <a:solidFill>
                  <a:schemeClr val="tx2"/>
                </a:solidFill>
              </a:endParaRPr>
            </a:p>
          </p:txBody>
        </p:sp>
      </p:grpSp>
      <p:pic>
        <p:nvPicPr>
          <p:cNvPr id="28" name="Kuva 27" descr="Kuva, joka sisältää kohteen henkilö, Ihmisen kasvot, hymy, vaate&#10;&#10;Kuvaus luotu automaattisesti">
            <a:extLst>
              <a:ext uri="{FF2B5EF4-FFF2-40B4-BE49-F238E27FC236}">
                <a16:creationId xmlns:a16="http://schemas.microsoft.com/office/drawing/2014/main" id="{64F99E71-71A6-436F-4532-23AE67EF2224}"/>
              </a:ext>
            </a:extLst>
          </p:cNvPr>
          <p:cNvPicPr>
            <a:picLocks noChangeAspect="1"/>
          </p:cNvPicPr>
          <p:nvPr/>
        </p:nvPicPr>
        <p:blipFill rotWithShape="1">
          <a:blip r:embed="rId2"/>
          <a:srcRect l="11538" t="-5556" r="-141" b="14444"/>
          <a:stretch/>
        </p:blipFill>
        <p:spPr>
          <a:xfrm>
            <a:off x="2599996" y="1683063"/>
            <a:ext cx="910299" cy="1084096"/>
          </a:xfrm>
          <a:prstGeom prst="rect">
            <a:avLst/>
          </a:prstGeom>
          <a:ln>
            <a:noFill/>
          </a:ln>
        </p:spPr>
      </p:pic>
      <p:pic>
        <p:nvPicPr>
          <p:cNvPr id="30" name="Kuva 29" descr="Kuva, joka sisältää kohteen Ihmisen kasvot, henkilö, vaate, paita&#10;&#10;Kuvaus luotu automaattisesti">
            <a:extLst>
              <a:ext uri="{FF2B5EF4-FFF2-40B4-BE49-F238E27FC236}">
                <a16:creationId xmlns:a16="http://schemas.microsoft.com/office/drawing/2014/main" id="{80BF71DA-4258-9A30-7FD3-EACAAB14657C}"/>
              </a:ext>
            </a:extLst>
          </p:cNvPr>
          <p:cNvPicPr>
            <a:picLocks noChangeAspect="1"/>
          </p:cNvPicPr>
          <p:nvPr/>
        </p:nvPicPr>
        <p:blipFill rotWithShape="1">
          <a:blip r:embed="rId3"/>
          <a:srcRect/>
          <a:stretch/>
        </p:blipFill>
        <p:spPr>
          <a:xfrm>
            <a:off x="1625601" y="2921001"/>
            <a:ext cx="1130300" cy="1333500"/>
          </a:xfrm>
          <a:prstGeom prst="rect">
            <a:avLst/>
          </a:prstGeom>
        </p:spPr>
      </p:pic>
      <p:pic>
        <p:nvPicPr>
          <p:cNvPr id="31" name="Kuva 30" descr="Kuva, joka sisältää kohteen henkilö, hymy, Ihmisen kasvot, vaate&#10;&#10;Kuvaus luotu automaattisesti">
            <a:extLst>
              <a:ext uri="{FF2B5EF4-FFF2-40B4-BE49-F238E27FC236}">
                <a16:creationId xmlns:a16="http://schemas.microsoft.com/office/drawing/2014/main" id="{FC1AAB19-A27A-5716-8984-00B5E075BE73}"/>
              </a:ext>
            </a:extLst>
          </p:cNvPr>
          <p:cNvPicPr>
            <a:picLocks noChangeAspect="1"/>
          </p:cNvPicPr>
          <p:nvPr/>
        </p:nvPicPr>
        <p:blipFill>
          <a:blip r:embed="rId4"/>
          <a:stretch>
            <a:fillRect/>
          </a:stretch>
        </p:blipFill>
        <p:spPr>
          <a:xfrm>
            <a:off x="5562600" y="2921000"/>
            <a:ext cx="1066800" cy="1346200"/>
          </a:xfrm>
          <a:prstGeom prst="rect">
            <a:avLst/>
          </a:prstGeom>
        </p:spPr>
      </p:pic>
      <p:pic>
        <p:nvPicPr>
          <p:cNvPr id="32" name="Kuva 31" descr="Kuva, joka sisältää kohteen henkilö, vaate, Ihmisen kasvot, paita&#10;&#10;Kuvaus luotu automaattisesti">
            <a:extLst>
              <a:ext uri="{FF2B5EF4-FFF2-40B4-BE49-F238E27FC236}">
                <a16:creationId xmlns:a16="http://schemas.microsoft.com/office/drawing/2014/main" id="{4B410A8E-2055-1265-9D45-E2FA0A060BA5}"/>
              </a:ext>
            </a:extLst>
          </p:cNvPr>
          <p:cNvPicPr>
            <a:picLocks noChangeAspect="1"/>
          </p:cNvPicPr>
          <p:nvPr/>
        </p:nvPicPr>
        <p:blipFill rotWithShape="1">
          <a:blip r:embed="rId5"/>
          <a:srcRect t="1852" r="-562" b="926"/>
          <a:stretch/>
        </p:blipFill>
        <p:spPr>
          <a:xfrm>
            <a:off x="9429751" y="2921000"/>
            <a:ext cx="1136653" cy="1333504"/>
          </a:xfrm>
          <a:prstGeom prst="rect">
            <a:avLst/>
          </a:prstGeom>
        </p:spPr>
      </p:pic>
    </p:spTree>
    <p:extLst>
      <p:ext uri="{BB962C8B-B14F-4D97-AF65-F5344CB8AC3E}">
        <p14:creationId xmlns:p14="http://schemas.microsoft.com/office/powerpoint/2010/main" val="109559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Close-up of a glass wall with a sign on it&#10;&#10;AI-generated content may be incorrect.">
            <a:extLst>
              <a:ext uri="{FF2B5EF4-FFF2-40B4-BE49-F238E27FC236}">
                <a16:creationId xmlns:a16="http://schemas.microsoft.com/office/drawing/2014/main" id="{FB32645F-FD70-7AB5-1CAB-B04F3B23463F}"/>
              </a:ext>
            </a:extLst>
          </p:cNvPr>
          <p:cNvPicPr>
            <a:picLocks noGrp="1" noChangeAspect="1"/>
          </p:cNvPicPr>
          <p:nvPr>
            <p:ph type="pic" sz="quarter" idx="11"/>
          </p:nvPr>
        </p:nvPicPr>
        <p:blipFill>
          <a:blip r:embed="rId3"/>
          <a:srcRect l="13340" r="13340"/>
          <a:stretch>
            <a:fillRect/>
          </a:stretch>
        </p:blipFill>
        <p:spPr/>
      </p:pic>
      <p:sp>
        <p:nvSpPr>
          <p:cNvPr id="15" name="Title 14">
            <a:extLst>
              <a:ext uri="{FF2B5EF4-FFF2-40B4-BE49-F238E27FC236}">
                <a16:creationId xmlns:a16="http://schemas.microsoft.com/office/drawing/2014/main" id="{BE1B2042-862C-1581-6153-BDCE83B3C599}"/>
              </a:ext>
            </a:extLst>
          </p:cNvPr>
          <p:cNvSpPr>
            <a:spLocks noGrp="1"/>
          </p:cNvSpPr>
          <p:nvPr>
            <p:ph type="title"/>
          </p:nvPr>
        </p:nvSpPr>
        <p:spPr>
          <a:xfrm>
            <a:off x="333376" y="1890429"/>
            <a:ext cx="5616574" cy="1035651"/>
          </a:xfrm>
        </p:spPr>
        <p:txBody>
          <a:bodyPr/>
          <a:lstStyle/>
          <a:p>
            <a:r>
              <a:rPr lang="en-US" sz="1800" noProof="0" dirty="0">
                <a:latin typeface="Montserrat" panose="00000500000000000000" pitchFamily="2" charset="0"/>
              </a:rPr>
              <a:t>PIENYRITYSTEN INNOVAATIO</a:t>
            </a:r>
            <a:r>
              <a:rPr lang="en-US" sz="1800" dirty="0">
                <a:latin typeface="Montserrat" panose="00000500000000000000" pitchFamily="2" charset="0"/>
              </a:rPr>
              <a:t>TOIMINNAN</a:t>
            </a:r>
            <a:r>
              <a:rPr lang="en-US" sz="1800" noProof="0" dirty="0">
                <a:latin typeface="Montserrat" panose="00000500000000000000" pitchFamily="2" charset="0"/>
              </a:rPr>
              <a:t> PULLONKAULAT</a:t>
            </a:r>
            <a:br>
              <a:rPr lang="en-US" sz="1800" noProof="0" dirty="0">
                <a:latin typeface="Montserrat" panose="00000500000000000000" pitchFamily="2" charset="0"/>
              </a:rPr>
            </a:br>
            <a:br>
              <a:rPr lang="en-US" sz="1800" noProof="0" dirty="0">
                <a:latin typeface="Montserrat" panose="00000500000000000000" pitchFamily="2" charset="0"/>
              </a:rPr>
            </a:br>
            <a:br>
              <a:rPr lang="en-US" sz="1800" b="0" noProof="0" dirty="0">
                <a:latin typeface="Montserrat" panose="00000500000000000000" pitchFamily="2" charset="0"/>
              </a:rPr>
            </a:br>
            <a:endParaRPr lang="fi-FI" sz="1800" b="0" noProof="0" dirty="0">
              <a:latin typeface="Montserrat" panose="00000500000000000000" pitchFamily="2" charset="0"/>
            </a:endParaRPr>
          </a:p>
        </p:txBody>
      </p:sp>
      <p:sp>
        <p:nvSpPr>
          <p:cNvPr id="17" name="Text Placeholder 16">
            <a:extLst>
              <a:ext uri="{FF2B5EF4-FFF2-40B4-BE49-F238E27FC236}">
                <a16:creationId xmlns:a16="http://schemas.microsoft.com/office/drawing/2014/main" id="{580389FC-336F-FFFD-84D8-FA525628D416}"/>
              </a:ext>
            </a:extLst>
          </p:cNvPr>
          <p:cNvSpPr>
            <a:spLocks noGrp="1"/>
          </p:cNvSpPr>
          <p:nvPr>
            <p:ph type="body" sz="quarter" idx="13"/>
          </p:nvPr>
        </p:nvSpPr>
        <p:spPr>
          <a:xfrm>
            <a:off x="693737" y="2767053"/>
            <a:ext cx="4927836" cy="908469"/>
          </a:xfrm>
        </p:spPr>
        <p:txBody>
          <a:bodyPr/>
          <a:lstStyle/>
          <a:p>
            <a:pPr marL="0" indent="0">
              <a:buNone/>
            </a:pPr>
            <a:r>
              <a:rPr lang="fi-FI" noProof="0" dirty="0"/>
              <a:t>Tutkimustuloksia</a:t>
            </a:r>
          </a:p>
        </p:txBody>
      </p:sp>
      <p:sp>
        <p:nvSpPr>
          <p:cNvPr id="4" name="Title 14">
            <a:extLst>
              <a:ext uri="{FF2B5EF4-FFF2-40B4-BE49-F238E27FC236}">
                <a16:creationId xmlns:a16="http://schemas.microsoft.com/office/drawing/2014/main" id="{6381FC07-2347-9949-C89D-37CC3F2E25DE}"/>
              </a:ext>
            </a:extLst>
          </p:cNvPr>
          <p:cNvSpPr txBox="1">
            <a:spLocks/>
          </p:cNvSpPr>
          <p:nvPr/>
        </p:nvSpPr>
        <p:spPr>
          <a:xfrm>
            <a:off x="693736" y="4868606"/>
            <a:ext cx="5256213" cy="1365283"/>
          </a:xfrm>
          <a:prstGeom prst="rect">
            <a:avLst/>
          </a:prstGeom>
        </p:spPr>
        <p:txBody>
          <a:bodyPr vert="horz" lIns="251999" tIns="45720" rIns="251999" bIns="45720" rtlCol="0" anchor="t" anchorCtr="0">
            <a:noAutofit/>
          </a:bodyPr>
          <a:lstStyle>
            <a:lvl1pPr algn="l" defTabSz="914400" rtl="0" eaLnBrk="1" latinLnBrk="0" hangingPunct="1">
              <a:lnSpc>
                <a:spcPct val="90000"/>
              </a:lnSpc>
              <a:spcBef>
                <a:spcPct val="0"/>
              </a:spcBef>
              <a:buNone/>
              <a:defRPr sz="3000" b="1" i="0" kern="1200" baseline="0">
                <a:solidFill>
                  <a:schemeClr val="tx1"/>
                </a:solidFill>
                <a:latin typeface="Montserrat Black" pitchFamily="2" charset="77"/>
                <a:ea typeface="Verdana" panose="020B0604030504040204" pitchFamily="34" charset="0"/>
                <a:cs typeface="Arial Black" panose="020B0A04020102020204" pitchFamily="34" charset="0"/>
              </a:defRPr>
            </a:lvl1pPr>
          </a:lstStyle>
          <a:p>
            <a:pPr lvl="0"/>
            <a:r>
              <a:rPr lang="en-US" sz="1800" b="0" dirty="0" err="1"/>
              <a:t>Yritysrahoitusiltapäivä</a:t>
            </a:r>
            <a:endParaRPr lang="en-US" sz="1800" b="0" noProof="0" dirty="0"/>
          </a:p>
          <a:p>
            <a:pPr lvl="0"/>
            <a:endParaRPr lang="fi-FI" sz="1800" b="0" dirty="0"/>
          </a:p>
          <a:p>
            <a:pPr lvl="0"/>
            <a:r>
              <a:rPr lang="fi-FI" sz="1800" b="0" dirty="0"/>
              <a:t>9.12.2025</a:t>
            </a:r>
          </a:p>
          <a:p>
            <a:pPr lvl="0"/>
            <a:endParaRPr lang="fi-FI" sz="1800" b="0" dirty="0"/>
          </a:p>
          <a:p>
            <a:pPr lvl="0"/>
            <a:r>
              <a:rPr lang="fi-FI" sz="1600" b="0" dirty="0"/>
              <a:t>Minna Ikävalko ja Outi-Maaria Palo-oja </a:t>
            </a:r>
            <a:endParaRPr lang="en-FI" sz="1800" b="0" dirty="0">
              <a:latin typeface="Montserrat" panose="00000500000000000000" pitchFamily="2" charset="0"/>
            </a:endParaRPr>
          </a:p>
        </p:txBody>
      </p:sp>
    </p:spTree>
    <p:extLst>
      <p:ext uri="{BB962C8B-B14F-4D97-AF65-F5344CB8AC3E}">
        <p14:creationId xmlns:p14="http://schemas.microsoft.com/office/powerpoint/2010/main" val="2913678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indoor, ceiling&#10;&#10;Description automatically generated">
            <a:extLst>
              <a:ext uri="{FF2B5EF4-FFF2-40B4-BE49-F238E27FC236}">
                <a16:creationId xmlns:a16="http://schemas.microsoft.com/office/drawing/2014/main" id="{F35BE7A7-F826-46D0-B8B0-F4E1A5194C9A}"/>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2195436B-1F81-4969-B172-28C8D93190AA}"/>
              </a:ext>
            </a:extLst>
          </p:cNvPr>
          <p:cNvSpPr>
            <a:spLocks noGrp="1"/>
          </p:cNvSpPr>
          <p:nvPr>
            <p:ph type="ctrTitle"/>
          </p:nvPr>
        </p:nvSpPr>
        <p:spPr>
          <a:xfrm>
            <a:off x="516208" y="1725507"/>
            <a:ext cx="6401059" cy="60959"/>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sz="4800" spc="0" dirty="0">
                <a:solidFill>
                  <a:schemeClr val="bg1"/>
                </a:solidFill>
              </a:rPr>
              <a:t>Yritysrahoitus</a:t>
            </a:r>
            <a:br>
              <a:rPr lang="fi-FI" sz="4800" spc="0" dirty="0">
                <a:solidFill>
                  <a:schemeClr val="bg1"/>
                </a:solidFill>
                <a:latin typeface="+mj-lt"/>
              </a:rPr>
            </a:br>
            <a:endParaRPr lang="en-FI" dirty="0"/>
          </a:p>
        </p:txBody>
      </p:sp>
      <p:sp>
        <p:nvSpPr>
          <p:cNvPr id="3" name="Picture Placeholder 2">
            <a:extLst>
              <a:ext uri="{FF2B5EF4-FFF2-40B4-BE49-F238E27FC236}">
                <a16:creationId xmlns:a16="http://schemas.microsoft.com/office/drawing/2014/main" id="{F8E87083-6DC5-44D2-BD1B-106DA30A2062}"/>
              </a:ext>
            </a:extLst>
          </p:cNvPr>
          <p:cNvSpPr>
            <a:spLocks noGrp="1"/>
          </p:cNvSpPr>
          <p:nvPr>
            <p:ph type="pic" sz="quarter" idx="14"/>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fi-FI"/>
          </a:p>
        </p:txBody>
      </p:sp>
      <p:sp>
        <p:nvSpPr>
          <p:cNvPr id="9" name="Title 1">
            <a:extLst>
              <a:ext uri="{FF2B5EF4-FFF2-40B4-BE49-F238E27FC236}">
                <a16:creationId xmlns:a16="http://schemas.microsoft.com/office/drawing/2014/main" id="{31DF42DA-9FD9-4489-A239-FEE03AE49A1F}"/>
              </a:ext>
            </a:extLst>
          </p:cNvPr>
          <p:cNvSpPr txBox="1">
            <a:spLocks/>
          </p:cNvSpPr>
          <p:nvPr/>
        </p:nvSpPr>
        <p:spPr>
          <a:xfrm>
            <a:off x="514757" y="2371071"/>
            <a:ext cx="4730640" cy="1820979"/>
          </a:xfrm>
          <a:prstGeom prst="rect">
            <a:avLst/>
          </a:prstGeom>
        </p:spPr>
        <p:txBody>
          <a:bodyPr vert="horz" lIns="121920" tIns="60960" rIns="121920" bIns="60960" rtlCol="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00000"/>
              </a:lnSpc>
            </a:pPr>
            <a:endParaRPr lang="fi-FI" sz="3333" spc="0" dirty="0">
              <a:solidFill>
                <a:schemeClr val="bg1"/>
              </a:solidFill>
              <a:latin typeface="+mj-lt"/>
            </a:endParaRPr>
          </a:p>
        </p:txBody>
      </p:sp>
    </p:spTree>
    <p:extLst>
      <p:ext uri="{BB962C8B-B14F-4D97-AF65-F5344CB8AC3E}">
        <p14:creationId xmlns:p14="http://schemas.microsoft.com/office/powerpoint/2010/main" val="752026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7AC356-CDE6-4BD0-821B-36A925E18DE9}"/>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dirty="0"/>
              <a:t>Yrityksen elinkaarivaiheet ja rahoituksen lähteet</a:t>
            </a:r>
            <a:br>
              <a:rPr lang="fi-FI" dirty="0"/>
            </a:br>
            <a:br>
              <a:rPr lang="fi-FI" dirty="0"/>
            </a:br>
            <a:endParaRPr lang="fi-FI" dirty="0"/>
          </a:p>
        </p:txBody>
      </p:sp>
      <p:sp>
        <p:nvSpPr>
          <p:cNvPr id="4" name="Dian numeron paikkamerkki 3">
            <a:extLst>
              <a:ext uri="{FF2B5EF4-FFF2-40B4-BE49-F238E27FC236}">
                <a16:creationId xmlns:a16="http://schemas.microsoft.com/office/drawing/2014/main" id="{71419BED-1ECE-4AA2-9F02-6D9844CF32BE}"/>
              </a:ext>
            </a:extLst>
          </p:cNvPr>
          <p:cNvSpPr>
            <a:spLocks noGrp="1"/>
          </p:cNvSpPr>
          <p:nvPr>
            <p:ph type="sldNum" sz="quarter" idx="12"/>
          </p:nvPr>
        </p:nvSpPr>
        <p:spPr/>
        <p:txBody>
          <a:bodyPr/>
          <a:lstStyle>
            <a:defPPr>
              <a:defRPr lang="en-US"/>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2CFBC310-412D-4841-958B-3949C676B8F0}" type="slidenum">
              <a:rPr kumimoji="0" lang="fi-FI" sz="1200" b="0" i="0" u="none" strike="noStrike" kern="1200" cap="none" spc="0" normalizeH="0" baseline="0" noProof="0" smtClean="0">
                <a:ln>
                  <a:noFill/>
                </a:ln>
                <a:solidFill>
                  <a:srgbClr val="969696"/>
                </a:solidFill>
                <a:effectLst/>
                <a:uLnTx/>
                <a:uFillTx/>
                <a:latin typeface="OP Chevin Pro Light" panose="020F0303030000060003" pitchFamily="34"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31</a:t>
            </a:fld>
            <a:endParaRPr kumimoji="0" lang="fi-FI" sz="1200" b="0" i="0" u="none" strike="noStrike" kern="1200" cap="none" spc="0" normalizeH="0" baseline="0" noProof="0">
              <a:ln>
                <a:noFill/>
              </a:ln>
              <a:solidFill>
                <a:srgbClr val="969696"/>
              </a:solidFill>
              <a:effectLst/>
              <a:uLnTx/>
              <a:uFillTx/>
              <a:latin typeface="OP Chevin Pro Light" panose="020F0303030000060003" pitchFamily="34" charset="0"/>
              <a:ea typeface="+mn-ea"/>
              <a:cs typeface="+mn-cs"/>
            </a:endParaRPr>
          </a:p>
        </p:txBody>
      </p:sp>
      <p:grpSp>
        <p:nvGrpSpPr>
          <p:cNvPr id="7" name="Ryhmä 6">
            <a:extLst>
              <a:ext uri="{FF2B5EF4-FFF2-40B4-BE49-F238E27FC236}">
                <a16:creationId xmlns:a16="http://schemas.microsoft.com/office/drawing/2014/main" id="{D0F5C100-B946-4936-8E0D-AA78E6069D9D}"/>
              </a:ext>
            </a:extLst>
          </p:cNvPr>
          <p:cNvGrpSpPr/>
          <p:nvPr/>
        </p:nvGrpSpPr>
        <p:grpSpPr>
          <a:xfrm>
            <a:off x="681006" y="1356010"/>
            <a:ext cx="10701716" cy="4873855"/>
            <a:chOff x="299258" y="1189968"/>
            <a:chExt cx="8026287" cy="3655391"/>
          </a:xfrm>
        </p:grpSpPr>
        <p:graphicFrame>
          <p:nvGraphicFramePr>
            <p:cNvPr id="8" name="Chart 6">
              <a:extLst>
                <a:ext uri="{FF2B5EF4-FFF2-40B4-BE49-F238E27FC236}">
                  <a16:creationId xmlns:a16="http://schemas.microsoft.com/office/drawing/2014/main" id="{FB797331-A4DA-4F7C-8B75-12FE5C3093F7}"/>
                </a:ext>
              </a:extLst>
            </p:cNvPr>
            <p:cNvGraphicFramePr>
              <a:graphicFrameLocks/>
            </p:cNvGraphicFramePr>
            <p:nvPr/>
          </p:nvGraphicFramePr>
          <p:xfrm>
            <a:off x="3276543" y="2052000"/>
            <a:ext cx="1380039" cy="1124223"/>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9">
              <a:extLst>
                <a:ext uri="{FF2B5EF4-FFF2-40B4-BE49-F238E27FC236}">
                  <a16:creationId xmlns:a16="http://schemas.microsoft.com/office/drawing/2014/main" id="{DF5FD10B-892F-4062-8F4F-B1EC689F3698}"/>
                </a:ext>
              </a:extLst>
            </p:cNvPr>
            <p:cNvSpPr txBox="1"/>
            <p:nvPr/>
          </p:nvSpPr>
          <p:spPr>
            <a:xfrm>
              <a:off x="299258" y="3648937"/>
              <a:ext cx="1428804" cy="83099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2133" b="0" i="0" u="none" strike="noStrike" kern="1200" cap="none" spc="-67" normalizeH="0" baseline="0" noProof="0" dirty="0">
                  <a:ln>
                    <a:noFill/>
                  </a:ln>
                  <a:solidFill>
                    <a:srgbClr val="6E6E6E"/>
                  </a:solidFill>
                  <a:effectLst/>
                  <a:uLnTx/>
                  <a:uFillTx/>
                  <a:latin typeface="OP Chevin Pro Light"/>
                  <a:ea typeface="+mn-ea"/>
                  <a:cs typeface="+mn-cs"/>
                </a:rPr>
                <a:t>Esimerkkejä</a:t>
              </a:r>
              <a:r>
                <a:rPr kumimoji="0" lang="fi-FI" sz="2133" b="0" i="0" u="none" strike="noStrike" kern="1200" cap="none" spc="0" normalizeH="0" baseline="0" noProof="0" dirty="0">
                  <a:ln>
                    <a:noFill/>
                  </a:ln>
                  <a:solidFill>
                    <a:srgbClr val="6E6E6E"/>
                  </a:solidFill>
                  <a:effectLst/>
                  <a:uLnTx/>
                  <a:uFillTx/>
                  <a:latin typeface="OP Chevin Pro Light"/>
                  <a:ea typeface="+mn-ea"/>
                  <a:cs typeface="+mn-cs"/>
                </a:rPr>
                <a:t> rahoituksen lähteistä</a:t>
              </a:r>
            </a:p>
          </p:txBody>
        </p:sp>
        <p:sp>
          <p:nvSpPr>
            <p:cNvPr id="10" name="Tekstiruutu 11">
              <a:extLst>
                <a:ext uri="{FF2B5EF4-FFF2-40B4-BE49-F238E27FC236}">
                  <a16:creationId xmlns:a16="http://schemas.microsoft.com/office/drawing/2014/main" id="{AC819D7C-E761-4255-A096-21C6B48E8DDB}"/>
                </a:ext>
              </a:extLst>
            </p:cNvPr>
            <p:cNvSpPr txBox="1"/>
            <p:nvPr/>
          </p:nvSpPr>
          <p:spPr>
            <a:xfrm>
              <a:off x="4998362" y="1189968"/>
              <a:ext cx="1930756"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2133" b="0" i="0" u="none" strike="noStrike" kern="1200" cap="none" spc="0" normalizeH="0" baseline="0" noProof="0" dirty="0">
                  <a:ln>
                    <a:noFill/>
                  </a:ln>
                  <a:solidFill>
                    <a:srgbClr val="6E6E6E"/>
                  </a:solidFill>
                  <a:effectLst/>
                  <a:uLnTx/>
                  <a:uFillTx/>
                  <a:latin typeface="OP Chevin Pro Light"/>
                  <a:ea typeface="+mn-ea"/>
                  <a:cs typeface="+mn-cs"/>
                </a:rPr>
                <a:t>Rahoituksen hinta, %</a:t>
              </a:r>
            </a:p>
          </p:txBody>
        </p:sp>
        <p:sp>
          <p:nvSpPr>
            <p:cNvPr id="11" name="Tekstiruutu 2">
              <a:extLst>
                <a:ext uri="{FF2B5EF4-FFF2-40B4-BE49-F238E27FC236}">
                  <a16:creationId xmlns:a16="http://schemas.microsoft.com/office/drawing/2014/main" id="{B34F8829-74DB-49E0-AAB6-B149417F0762}"/>
                </a:ext>
              </a:extLst>
            </p:cNvPr>
            <p:cNvSpPr txBox="1"/>
            <p:nvPr/>
          </p:nvSpPr>
          <p:spPr>
            <a:xfrm>
              <a:off x="1944529" y="3101262"/>
              <a:ext cx="911557" cy="338554"/>
            </a:xfrm>
            <a:prstGeom prst="rect">
              <a:avLst/>
            </a:prstGeom>
            <a:solidFill>
              <a:schemeClr val="bg1"/>
            </a:solidFill>
          </p:spPr>
          <p:txBody>
            <a:bodyPr wrap="square"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2133" b="0" i="0" u="none" strike="noStrike" kern="1200" cap="none" spc="0" normalizeH="0" baseline="0" noProof="0" dirty="0">
                  <a:ln>
                    <a:noFill/>
                  </a:ln>
                  <a:solidFill>
                    <a:srgbClr val="6E6E6E"/>
                  </a:solidFill>
                  <a:effectLst/>
                  <a:uLnTx/>
                  <a:uFillTx/>
                  <a:latin typeface="OP Chevin Pro Light"/>
                  <a:ea typeface="+mn-ea"/>
                  <a:cs typeface="+mn-cs"/>
                </a:rPr>
                <a:t>Startup</a:t>
              </a:r>
            </a:p>
          </p:txBody>
        </p:sp>
        <p:sp>
          <p:nvSpPr>
            <p:cNvPr id="12" name="Tekstiruutu 1">
              <a:extLst>
                <a:ext uri="{FF2B5EF4-FFF2-40B4-BE49-F238E27FC236}">
                  <a16:creationId xmlns:a16="http://schemas.microsoft.com/office/drawing/2014/main" id="{019B6C6F-F3DC-439F-A82D-75E774B309FA}"/>
                </a:ext>
              </a:extLst>
            </p:cNvPr>
            <p:cNvSpPr txBox="1"/>
            <p:nvPr/>
          </p:nvSpPr>
          <p:spPr>
            <a:xfrm>
              <a:off x="1728062" y="3645030"/>
              <a:ext cx="1548481" cy="120032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srgbClr val="6E6E6E"/>
                  </a:solidFill>
                  <a:effectLst/>
                  <a:uLnTx/>
                  <a:uFillTx/>
                  <a:latin typeface="OP Chevin Pro Light"/>
                  <a:ea typeface="+mn-ea"/>
                  <a:cs typeface="+mn-cs"/>
                </a:rPr>
                <a:t>Oma pääoma</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srgbClr val="6E6E6E"/>
                  </a:solidFill>
                  <a:effectLst/>
                  <a:uLnTx/>
                  <a:uFillTx/>
                  <a:latin typeface="OP Chevin Pro Light"/>
                  <a:ea typeface="+mn-ea"/>
                  <a:cs typeface="+mn-cs"/>
                </a:rPr>
                <a:t>Tuet ja avustukset</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srgbClr val="6E6E6E"/>
                  </a:solidFill>
                  <a:effectLst/>
                  <a:uLnTx/>
                  <a:uFillTx/>
                  <a:latin typeface="OP Chevin Pro Light"/>
                  <a:ea typeface="+mn-ea"/>
                  <a:cs typeface="+mn-cs"/>
                </a:rPr>
                <a:t>Bisnesenkelit</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err="1">
                  <a:ln>
                    <a:noFill/>
                  </a:ln>
                  <a:solidFill>
                    <a:srgbClr val="6E6E6E"/>
                  </a:solidFill>
                  <a:effectLst/>
                  <a:uLnTx/>
                  <a:uFillTx/>
                  <a:latin typeface="OP Chevin Pro Light"/>
                  <a:ea typeface="+mn-ea"/>
                  <a:cs typeface="+mn-cs"/>
                </a:rPr>
                <a:t>Venture</a:t>
              </a:r>
              <a:r>
                <a:rPr kumimoji="0" lang="fi-FI" sz="1600" b="0" i="0" u="none" strike="noStrike" kern="1200" cap="none" spc="0" normalizeH="0" baseline="0" noProof="0" dirty="0">
                  <a:ln>
                    <a:noFill/>
                  </a:ln>
                  <a:solidFill>
                    <a:srgbClr val="6E6E6E"/>
                  </a:solidFill>
                  <a:effectLst/>
                  <a:uLnTx/>
                  <a:uFillTx/>
                  <a:latin typeface="OP Chevin Pro Light"/>
                  <a:ea typeface="+mn-ea"/>
                  <a:cs typeface="+mn-cs"/>
                </a:rPr>
                <a:t> capital </a:t>
              </a:r>
              <a:br>
                <a:rPr kumimoji="0" lang="fi-FI" sz="1600" b="0" i="0" u="none" strike="noStrike" kern="1200" cap="none" spc="0" normalizeH="0" baseline="0" noProof="0" dirty="0">
                  <a:ln>
                    <a:noFill/>
                  </a:ln>
                  <a:solidFill>
                    <a:srgbClr val="6E6E6E"/>
                  </a:solidFill>
                  <a:effectLst/>
                  <a:uLnTx/>
                  <a:uFillTx/>
                  <a:latin typeface="OP Chevin Pro Light"/>
                  <a:ea typeface="+mn-ea"/>
                  <a:cs typeface="+mn-cs"/>
                </a:rPr>
              </a:br>
              <a:r>
                <a:rPr kumimoji="0" lang="fi-FI" sz="1600" b="0" i="0" u="none" strike="noStrike" kern="1200" cap="none" spc="0" normalizeH="0" baseline="0" noProof="0" dirty="0">
                  <a:ln>
                    <a:noFill/>
                  </a:ln>
                  <a:solidFill>
                    <a:srgbClr val="6E6E6E"/>
                  </a:solidFill>
                  <a:effectLst/>
                  <a:uLnTx/>
                  <a:uFillTx/>
                  <a:latin typeface="OP Chevin Pro Light"/>
                  <a:ea typeface="+mn-ea"/>
                  <a:cs typeface="+mn-cs"/>
                </a:rPr>
                <a:t>-rahoittajat</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srgbClr val="6E6E6E"/>
                  </a:solidFill>
                  <a:effectLst/>
                  <a:uLnTx/>
                  <a:uFillTx/>
                  <a:latin typeface="OP Chevin Pro Light"/>
                  <a:ea typeface="+mn-ea"/>
                  <a:cs typeface="+mn-cs"/>
                </a:rPr>
                <a:t>(Joukkorahoitus)</a:t>
              </a:r>
            </a:p>
          </p:txBody>
        </p:sp>
        <p:sp>
          <p:nvSpPr>
            <p:cNvPr id="13" name="Tekstiruutu 25">
              <a:extLst>
                <a:ext uri="{FF2B5EF4-FFF2-40B4-BE49-F238E27FC236}">
                  <a16:creationId xmlns:a16="http://schemas.microsoft.com/office/drawing/2014/main" id="{8D384768-0B05-448E-A1D6-C536B766B3CD}"/>
                </a:ext>
              </a:extLst>
            </p:cNvPr>
            <p:cNvSpPr txBox="1"/>
            <p:nvPr/>
          </p:nvSpPr>
          <p:spPr>
            <a:xfrm>
              <a:off x="3425282" y="3132000"/>
              <a:ext cx="1133324" cy="289310"/>
            </a:xfrm>
            <a:prstGeom prst="rect">
              <a:avLst/>
            </a:prstGeom>
            <a:solidFill>
              <a:schemeClr val="bg1"/>
            </a:solidFill>
          </p:spPr>
          <p:txBody>
            <a:bodyPr wrap="none"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80000"/>
                </a:lnSpc>
                <a:spcBef>
                  <a:spcPts val="0"/>
                </a:spcBef>
                <a:spcAft>
                  <a:spcPts val="0"/>
                </a:spcAft>
                <a:buClrTx/>
                <a:buSzTx/>
                <a:buFontTx/>
                <a:buNone/>
                <a:tabLst/>
                <a:defRPr/>
              </a:pPr>
              <a:r>
                <a:rPr kumimoji="0" lang="fi-FI" sz="2133" b="0" i="0" u="none" strike="noStrike" kern="1200" cap="none" spc="0" normalizeH="0" baseline="0" noProof="0" dirty="0">
                  <a:ln>
                    <a:noFill/>
                  </a:ln>
                  <a:solidFill>
                    <a:srgbClr val="6E6E6E"/>
                  </a:solidFill>
                  <a:effectLst/>
                  <a:uLnTx/>
                  <a:uFillTx/>
                  <a:latin typeface="OP Chevin Pro Light"/>
                  <a:ea typeface="+mn-ea"/>
                  <a:cs typeface="+mn-cs"/>
                </a:rPr>
                <a:t>Kasvuyritys</a:t>
              </a:r>
            </a:p>
          </p:txBody>
        </p:sp>
        <p:sp>
          <p:nvSpPr>
            <p:cNvPr id="14" name="Tekstiruutu 26">
              <a:extLst>
                <a:ext uri="{FF2B5EF4-FFF2-40B4-BE49-F238E27FC236}">
                  <a16:creationId xmlns:a16="http://schemas.microsoft.com/office/drawing/2014/main" id="{9BF00955-2529-4173-A15E-D176221E9A54}"/>
                </a:ext>
              </a:extLst>
            </p:cNvPr>
            <p:cNvSpPr txBox="1"/>
            <p:nvPr/>
          </p:nvSpPr>
          <p:spPr>
            <a:xfrm>
              <a:off x="5127802" y="3132000"/>
              <a:ext cx="1126783" cy="486287"/>
            </a:xfrm>
            <a:prstGeom prst="rect">
              <a:avLst/>
            </a:prstGeom>
            <a:solidFill>
              <a:schemeClr val="bg1"/>
            </a:solidFill>
          </p:spPr>
          <p:txBody>
            <a:bodyPr wrap="none"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80000"/>
                </a:lnSpc>
                <a:spcBef>
                  <a:spcPts val="0"/>
                </a:spcBef>
                <a:spcAft>
                  <a:spcPts val="0"/>
                </a:spcAft>
                <a:buClrTx/>
                <a:buSzTx/>
                <a:buFontTx/>
                <a:buNone/>
                <a:tabLst/>
                <a:defRPr/>
              </a:pPr>
              <a:r>
                <a:rPr kumimoji="0" lang="fi-FI" sz="2133" b="0" i="0" u="none" strike="noStrike" kern="1200" cap="none" spc="0" normalizeH="0" baseline="0" noProof="0" dirty="0">
                  <a:ln>
                    <a:noFill/>
                  </a:ln>
                  <a:solidFill>
                    <a:srgbClr val="6E6E6E"/>
                  </a:solidFill>
                  <a:effectLst/>
                  <a:uLnTx/>
                  <a:uFillTx/>
                  <a:latin typeface="OP Chevin Pro Light"/>
                  <a:ea typeface="+mn-ea"/>
                  <a:cs typeface="+mn-cs"/>
                </a:rPr>
                <a:t>Vakiintunut</a:t>
              </a:r>
            </a:p>
            <a:p>
              <a:pPr marL="0" marR="0" lvl="0" indent="0" algn="l" defTabSz="609585" rtl="0" eaLnBrk="1" fontAlgn="auto" latinLnBrk="0" hangingPunct="1">
                <a:lnSpc>
                  <a:spcPct val="80000"/>
                </a:lnSpc>
                <a:spcBef>
                  <a:spcPts val="0"/>
                </a:spcBef>
                <a:spcAft>
                  <a:spcPts val="0"/>
                </a:spcAft>
                <a:buClrTx/>
                <a:buSzTx/>
                <a:buFontTx/>
                <a:buNone/>
                <a:tabLst/>
                <a:defRPr/>
              </a:pPr>
              <a:r>
                <a:rPr kumimoji="0" lang="fi-FI" sz="2133" b="0" i="0" u="none" strike="noStrike" kern="1200" cap="none" spc="0" normalizeH="0" baseline="0" noProof="0" dirty="0">
                  <a:ln>
                    <a:noFill/>
                  </a:ln>
                  <a:solidFill>
                    <a:srgbClr val="6E6E6E"/>
                  </a:solidFill>
                  <a:effectLst/>
                  <a:uLnTx/>
                  <a:uFillTx/>
                  <a:latin typeface="OP Chevin Pro Light"/>
                  <a:ea typeface="+mn-ea"/>
                  <a:cs typeface="+mn-cs"/>
                </a:rPr>
                <a:t>pk-yritys</a:t>
              </a:r>
            </a:p>
          </p:txBody>
        </p:sp>
        <p:sp>
          <p:nvSpPr>
            <p:cNvPr id="15" name="Tekstiruutu 29">
              <a:extLst>
                <a:ext uri="{FF2B5EF4-FFF2-40B4-BE49-F238E27FC236}">
                  <a16:creationId xmlns:a16="http://schemas.microsoft.com/office/drawing/2014/main" id="{EE312155-5907-4AA1-9D89-FB59FDCA9A83}"/>
                </a:ext>
              </a:extLst>
            </p:cNvPr>
            <p:cNvSpPr txBox="1"/>
            <p:nvPr/>
          </p:nvSpPr>
          <p:spPr>
            <a:xfrm>
              <a:off x="6761937" y="3109984"/>
              <a:ext cx="1055995" cy="338554"/>
            </a:xfrm>
            <a:prstGeom prst="rect">
              <a:avLst/>
            </a:prstGeom>
            <a:solidFill>
              <a:schemeClr val="bg1"/>
            </a:solidFill>
          </p:spPr>
          <p:txBody>
            <a:bodyPr wrap="none"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2133" b="0" i="0" u="none" strike="noStrike" kern="1200" cap="none" spc="0" normalizeH="0" baseline="0" noProof="0" dirty="0">
                  <a:ln>
                    <a:noFill/>
                  </a:ln>
                  <a:solidFill>
                    <a:srgbClr val="6E6E6E"/>
                  </a:solidFill>
                  <a:effectLst/>
                  <a:uLnTx/>
                  <a:uFillTx/>
                  <a:latin typeface="OP Chevin Pro Light"/>
                  <a:ea typeface="+mn-ea"/>
                  <a:cs typeface="+mn-cs"/>
                </a:rPr>
                <a:t>Suuryritys</a:t>
              </a:r>
            </a:p>
          </p:txBody>
        </p:sp>
        <p:sp>
          <p:nvSpPr>
            <p:cNvPr id="16" name="Tekstiruutu 15">
              <a:extLst>
                <a:ext uri="{FF2B5EF4-FFF2-40B4-BE49-F238E27FC236}">
                  <a16:creationId xmlns:a16="http://schemas.microsoft.com/office/drawing/2014/main" id="{7F3E532F-96DC-422D-9A90-1CA6903DA27E}"/>
                </a:ext>
              </a:extLst>
            </p:cNvPr>
            <p:cNvSpPr txBox="1"/>
            <p:nvPr/>
          </p:nvSpPr>
          <p:spPr>
            <a:xfrm>
              <a:off x="1529557" y="1202359"/>
              <a:ext cx="500042" cy="27699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6E6E6E"/>
                  </a:solidFill>
                  <a:effectLst/>
                  <a:uLnTx/>
                  <a:uFillTx/>
                  <a:latin typeface="OP Chevin Pro Light"/>
                  <a:ea typeface="+mn-ea"/>
                  <a:cs typeface="+mn-cs"/>
                </a:rPr>
                <a:t>20 %</a:t>
              </a:r>
            </a:p>
          </p:txBody>
        </p:sp>
        <p:sp>
          <p:nvSpPr>
            <p:cNvPr id="17" name="Tekstiruutu 31">
              <a:extLst>
                <a:ext uri="{FF2B5EF4-FFF2-40B4-BE49-F238E27FC236}">
                  <a16:creationId xmlns:a16="http://schemas.microsoft.com/office/drawing/2014/main" id="{99E20CE1-8FBB-4DDC-8EF3-253E32127FF5}"/>
                </a:ext>
              </a:extLst>
            </p:cNvPr>
            <p:cNvSpPr txBox="1"/>
            <p:nvPr/>
          </p:nvSpPr>
          <p:spPr>
            <a:xfrm>
              <a:off x="1481432" y="1932223"/>
              <a:ext cx="500042" cy="27699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6E6E6E"/>
                  </a:solidFill>
                  <a:effectLst/>
                  <a:uLnTx/>
                  <a:uFillTx/>
                  <a:latin typeface="OP Chevin Pro Light"/>
                  <a:ea typeface="+mn-ea"/>
                  <a:cs typeface="+mn-cs"/>
                </a:rPr>
                <a:t>1 %</a:t>
              </a:r>
            </a:p>
          </p:txBody>
        </p:sp>
        <p:cxnSp>
          <p:nvCxnSpPr>
            <p:cNvPr id="18" name="Suora yhdysviiva 33">
              <a:extLst>
                <a:ext uri="{FF2B5EF4-FFF2-40B4-BE49-F238E27FC236}">
                  <a16:creationId xmlns:a16="http://schemas.microsoft.com/office/drawing/2014/main" id="{26B7CB2D-779E-4FC0-8695-86CCED8BE13D}"/>
                </a:ext>
              </a:extLst>
            </p:cNvPr>
            <p:cNvCxnSpPr/>
            <p:nvPr/>
          </p:nvCxnSpPr>
          <p:spPr>
            <a:xfrm>
              <a:off x="2400308" y="1343895"/>
              <a:ext cx="4807998" cy="610113"/>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Tekstiruutu 36">
              <a:extLst>
                <a:ext uri="{FF2B5EF4-FFF2-40B4-BE49-F238E27FC236}">
                  <a16:creationId xmlns:a16="http://schemas.microsoft.com/office/drawing/2014/main" id="{64CED416-800A-48C4-AB5B-58DA94F3692A}"/>
                </a:ext>
              </a:extLst>
            </p:cNvPr>
            <p:cNvSpPr txBox="1"/>
            <p:nvPr/>
          </p:nvSpPr>
          <p:spPr>
            <a:xfrm>
              <a:off x="3307130" y="3645030"/>
              <a:ext cx="1648717" cy="120032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srgbClr val="6E6E6E"/>
                  </a:solidFill>
                  <a:effectLst/>
                  <a:uLnTx/>
                  <a:uFillTx/>
                  <a:latin typeface="OP Chevin Pro Light"/>
                  <a:ea typeface="+mn-ea"/>
                  <a:cs typeface="+mn-cs"/>
                </a:rPr>
                <a:t>Kasvurahoittajat </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srgbClr val="6E6E6E"/>
                  </a:solidFill>
                  <a:effectLst/>
                  <a:uLnTx/>
                  <a:uFillTx/>
                  <a:latin typeface="OP Chevin Pro Light"/>
                  <a:ea typeface="+mn-ea"/>
                  <a:cs typeface="+mn-cs"/>
                </a:rPr>
                <a:t>Erityisrahoitus- laitokset, mm. Finnvera</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srgbClr val="6E6E6E"/>
                  </a:solidFill>
                  <a:effectLst/>
                  <a:uLnTx/>
                  <a:uFillTx/>
                  <a:latin typeface="OP Chevin Pro Light"/>
                  <a:ea typeface="+mn-ea"/>
                  <a:cs typeface="+mn-cs"/>
                </a:rPr>
                <a:t>Pankit</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srgbClr val="6E6E6E"/>
                  </a:solidFill>
                  <a:effectLst/>
                  <a:uLnTx/>
                  <a:uFillTx/>
                  <a:latin typeface="OP Chevin Pro Light"/>
                  <a:ea typeface="+mn-ea"/>
                  <a:cs typeface="+mn-cs"/>
                </a:rPr>
                <a:t>Joukkorahoitus</a:t>
              </a:r>
            </a:p>
          </p:txBody>
        </p:sp>
        <p:sp>
          <p:nvSpPr>
            <p:cNvPr id="20" name="Tekstiruutu 37">
              <a:extLst>
                <a:ext uri="{FF2B5EF4-FFF2-40B4-BE49-F238E27FC236}">
                  <a16:creationId xmlns:a16="http://schemas.microsoft.com/office/drawing/2014/main" id="{95A56AF1-41DF-4A45-9691-CE5E97583A73}"/>
                </a:ext>
              </a:extLst>
            </p:cNvPr>
            <p:cNvSpPr txBox="1"/>
            <p:nvPr/>
          </p:nvSpPr>
          <p:spPr>
            <a:xfrm>
              <a:off x="4998362" y="3645030"/>
              <a:ext cx="1502800" cy="83099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srgbClr val="6E6E6E"/>
                  </a:solidFill>
                  <a:effectLst/>
                  <a:uLnTx/>
                  <a:uFillTx/>
                  <a:latin typeface="OP Chevin Pro Light"/>
                  <a:ea typeface="+mn-ea"/>
                  <a:cs typeface="+mn-cs"/>
                </a:rPr>
                <a:t>Pankit</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srgbClr val="6E6E6E"/>
                  </a:solidFill>
                  <a:effectLst/>
                  <a:uLnTx/>
                  <a:uFillTx/>
                  <a:latin typeface="OP Chevin Pro Light"/>
                  <a:ea typeface="+mn-ea"/>
                  <a:cs typeface="+mn-cs"/>
                </a:rPr>
                <a:t>Finnvera</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srgbClr val="6E6E6E"/>
                  </a:solidFill>
                  <a:effectLst/>
                  <a:uLnTx/>
                  <a:uFillTx/>
                  <a:latin typeface="OP Chevin Pro Light"/>
                  <a:ea typeface="+mn-ea"/>
                  <a:cs typeface="+mn-cs"/>
                </a:rPr>
                <a:t>Listautuminen</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1600" b="0" i="0" u="none" strike="noStrike" kern="1200" cap="none" spc="0" normalizeH="0" baseline="0" noProof="0" dirty="0">
                <a:ln>
                  <a:noFill/>
                </a:ln>
                <a:solidFill>
                  <a:srgbClr val="6E6E6E"/>
                </a:solidFill>
                <a:effectLst/>
                <a:uLnTx/>
                <a:uFillTx/>
                <a:latin typeface="OP Chevin Pro Light"/>
                <a:ea typeface="+mn-ea"/>
                <a:cs typeface="+mn-cs"/>
              </a:endParaRPr>
            </a:p>
          </p:txBody>
        </p:sp>
        <p:sp>
          <p:nvSpPr>
            <p:cNvPr id="21" name="Tekstiruutu 38">
              <a:extLst>
                <a:ext uri="{FF2B5EF4-FFF2-40B4-BE49-F238E27FC236}">
                  <a16:creationId xmlns:a16="http://schemas.microsoft.com/office/drawing/2014/main" id="{AB750F1A-1E35-40F9-B49A-004C68251A9A}"/>
                </a:ext>
              </a:extLst>
            </p:cNvPr>
            <p:cNvSpPr txBox="1"/>
            <p:nvPr/>
          </p:nvSpPr>
          <p:spPr>
            <a:xfrm>
              <a:off x="6689593" y="3645029"/>
              <a:ext cx="1635952" cy="83099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srgbClr val="6E6E6E"/>
                  </a:solidFill>
                  <a:effectLst/>
                  <a:uLnTx/>
                  <a:uFillTx/>
                  <a:latin typeface="OP Chevin Pro Light"/>
                  <a:ea typeface="+mn-ea"/>
                  <a:cs typeface="+mn-cs"/>
                </a:rPr>
                <a:t>Pankit</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srgbClr val="6E6E6E"/>
                  </a:solidFill>
                  <a:effectLst/>
                  <a:uLnTx/>
                  <a:uFillTx/>
                  <a:latin typeface="OP Chevin Pro Light"/>
                  <a:ea typeface="+mn-ea"/>
                  <a:cs typeface="+mn-cs"/>
                </a:rPr>
                <a:t>Joukkovelkakirja- lainamarkkinat</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srgbClr val="6E6E6E"/>
                  </a:solidFill>
                  <a:effectLst/>
                  <a:uLnTx/>
                  <a:uFillTx/>
                  <a:latin typeface="OP Chevin Pro Light"/>
                  <a:ea typeface="+mn-ea"/>
                  <a:cs typeface="+mn-cs"/>
                </a:rPr>
                <a:t>Osakeannit</a:t>
              </a:r>
            </a:p>
          </p:txBody>
        </p:sp>
        <p:cxnSp>
          <p:nvCxnSpPr>
            <p:cNvPr id="22" name="Straight Connector 20">
              <a:extLst>
                <a:ext uri="{FF2B5EF4-FFF2-40B4-BE49-F238E27FC236}">
                  <a16:creationId xmlns:a16="http://schemas.microsoft.com/office/drawing/2014/main" id="{5C8E6614-4BC9-48D2-A505-3CDD10975502}"/>
                </a:ext>
              </a:extLst>
            </p:cNvPr>
            <p:cNvCxnSpPr/>
            <p:nvPr/>
          </p:nvCxnSpPr>
          <p:spPr>
            <a:xfrm>
              <a:off x="2000661" y="2057045"/>
              <a:ext cx="5904000" cy="5983"/>
            </a:xfrm>
            <a:prstGeom prst="line">
              <a:avLst/>
            </a:prstGeom>
            <a:ln w="1905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kstiruutu 9">
              <a:extLst>
                <a:ext uri="{FF2B5EF4-FFF2-40B4-BE49-F238E27FC236}">
                  <a16:creationId xmlns:a16="http://schemas.microsoft.com/office/drawing/2014/main" id="{D47AF36D-C553-43EE-8F3F-1E08F8316DE0}"/>
                </a:ext>
              </a:extLst>
            </p:cNvPr>
            <p:cNvSpPr txBox="1"/>
            <p:nvPr/>
          </p:nvSpPr>
          <p:spPr>
            <a:xfrm>
              <a:off x="299258" y="2290647"/>
              <a:ext cx="1321680" cy="83099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2133" b="0" i="0" u="none" strike="noStrike" kern="1200" cap="none" spc="0" normalizeH="0" baseline="0" noProof="0" dirty="0">
                  <a:ln>
                    <a:noFill/>
                  </a:ln>
                  <a:solidFill>
                    <a:srgbClr val="6E6E6E"/>
                  </a:solidFill>
                  <a:effectLst/>
                  <a:uLnTx/>
                  <a:uFillTx/>
                  <a:latin typeface="OP Chevin Pro Light"/>
                  <a:ea typeface="+mn-ea"/>
                  <a:cs typeface="+mn-cs"/>
                </a:rPr>
                <a:t>Oman pääoman merkitys</a:t>
              </a:r>
            </a:p>
          </p:txBody>
        </p:sp>
        <p:graphicFrame>
          <p:nvGraphicFramePr>
            <p:cNvPr id="24" name="Chart 22">
              <a:extLst>
                <a:ext uri="{FF2B5EF4-FFF2-40B4-BE49-F238E27FC236}">
                  <a16:creationId xmlns:a16="http://schemas.microsoft.com/office/drawing/2014/main" id="{B6C47D01-5C50-4B24-AC13-B74154E99E8D}"/>
                </a:ext>
              </a:extLst>
            </p:cNvPr>
            <p:cNvGraphicFramePr>
              <a:graphicFrameLocks/>
            </p:cNvGraphicFramePr>
            <p:nvPr/>
          </p:nvGraphicFramePr>
          <p:xfrm>
            <a:off x="1789013" y="2052000"/>
            <a:ext cx="1222592" cy="11485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3">
              <a:extLst>
                <a:ext uri="{FF2B5EF4-FFF2-40B4-BE49-F238E27FC236}">
                  <a16:creationId xmlns:a16="http://schemas.microsoft.com/office/drawing/2014/main" id="{84744CCF-4859-4801-A403-DB7E34C68E67}"/>
                </a:ext>
              </a:extLst>
            </p:cNvPr>
            <p:cNvGraphicFramePr>
              <a:graphicFrameLocks/>
            </p:cNvGraphicFramePr>
            <p:nvPr/>
          </p:nvGraphicFramePr>
          <p:xfrm>
            <a:off x="4955848" y="2052000"/>
            <a:ext cx="1293208" cy="11242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4">
              <a:extLst>
                <a:ext uri="{FF2B5EF4-FFF2-40B4-BE49-F238E27FC236}">
                  <a16:creationId xmlns:a16="http://schemas.microsoft.com/office/drawing/2014/main" id="{E7E30765-4BC0-4D0A-BC14-6D7DDA2D9306}"/>
                </a:ext>
              </a:extLst>
            </p:cNvPr>
            <p:cNvGraphicFramePr>
              <a:graphicFrameLocks/>
            </p:cNvGraphicFramePr>
            <p:nvPr/>
          </p:nvGraphicFramePr>
          <p:xfrm>
            <a:off x="6580615" y="2052000"/>
            <a:ext cx="1418640" cy="1124224"/>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633170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D20B-ED96-429C-B070-0F63EF42B56C}"/>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dirty="0"/>
              <a:t>Mitä asioita pankki tarkastelee?</a:t>
            </a:r>
          </a:p>
        </p:txBody>
      </p:sp>
      <p:sp>
        <p:nvSpPr>
          <p:cNvPr id="3" name="Content Placeholder 2">
            <a:extLst>
              <a:ext uri="{FF2B5EF4-FFF2-40B4-BE49-F238E27FC236}">
                <a16:creationId xmlns:a16="http://schemas.microsoft.com/office/drawing/2014/main" id="{B41C1334-62F5-4766-9612-872466CC8298}"/>
              </a:ext>
            </a:extLst>
          </p:cNvPr>
          <p:cNvSpPr>
            <a:spLocks noGrp="1"/>
          </p:cNvSpPr>
          <p:nvPr>
            <p:ph idx="1"/>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dirty="0"/>
              <a:t>MAKSUKYKY: yrityksellä oltava riittävä kannattavuustaso lainan hoitoon</a:t>
            </a:r>
          </a:p>
          <a:p>
            <a:pPr lvl="1"/>
            <a:r>
              <a:rPr lang="fi-FI" dirty="0"/>
              <a:t>Tilinpäätöstiedot, väliajo ja budjetti seuraaville vuosille</a:t>
            </a:r>
          </a:p>
          <a:p>
            <a:r>
              <a:rPr lang="fi-FI" dirty="0"/>
              <a:t>Taseen rakenne: oman ja vieraan pääoman suhde </a:t>
            </a:r>
          </a:p>
          <a:p>
            <a:r>
              <a:rPr lang="fi-FI" dirty="0"/>
              <a:t>Tulevaisuuden näkymät ja yrityksen suunnitelmat (liiketoimintasuunnitelma)</a:t>
            </a:r>
          </a:p>
          <a:p>
            <a:r>
              <a:rPr lang="fi-FI" dirty="0"/>
              <a:t>Riskit: Mitä riskejä yritykseen tai hankkeeseen liittyy?</a:t>
            </a:r>
          </a:p>
          <a:p>
            <a:r>
              <a:rPr lang="fi-FI" dirty="0"/>
              <a:t>Yrittäjän osaaminen</a:t>
            </a:r>
          </a:p>
          <a:p>
            <a:r>
              <a:rPr lang="fi-FI" dirty="0"/>
              <a:t>Vakuudet: vakuuksia tarvitaan edelleen, löytyy erilaisia kumppaneita </a:t>
            </a:r>
          </a:p>
          <a:p>
            <a:pPr lvl="1"/>
            <a:r>
              <a:rPr lang="fi-FI" dirty="0"/>
              <a:t>Esim. Finnvera</a:t>
            </a:r>
          </a:p>
          <a:p>
            <a:pPr marL="0" indent="0">
              <a:buNone/>
            </a:pPr>
            <a:endParaRPr lang="fi-FI" dirty="0"/>
          </a:p>
          <a:p>
            <a:endParaRPr lang="fi-FI" dirty="0"/>
          </a:p>
        </p:txBody>
      </p:sp>
      <p:sp>
        <p:nvSpPr>
          <p:cNvPr id="4" name="Slide Number Placeholder 3">
            <a:extLst>
              <a:ext uri="{FF2B5EF4-FFF2-40B4-BE49-F238E27FC236}">
                <a16:creationId xmlns:a16="http://schemas.microsoft.com/office/drawing/2014/main" id="{2178516A-EC85-4667-AFF0-292DAF5CBB92}"/>
              </a:ext>
            </a:extLst>
          </p:cNvPr>
          <p:cNvSpPr>
            <a:spLocks noGrp="1"/>
          </p:cNvSpPr>
          <p:nvPr>
            <p:ph type="sldNum" sz="quarter" idx="12"/>
          </p:nvPr>
        </p:nvSpPr>
        <p:spPr/>
        <p:txBody>
          <a:bodyPr/>
          <a:lstStyle>
            <a:defPPr>
              <a:defRPr lang="en-US"/>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fld id="{2CFBC310-412D-4841-958B-3949C676B8F0}" type="slidenum">
              <a:rPr lang="fi-FI" smtClean="0"/>
              <a:t>32</a:t>
            </a:fld>
            <a:endParaRPr lang="fi-FI"/>
          </a:p>
        </p:txBody>
      </p:sp>
    </p:spTree>
    <p:extLst>
      <p:ext uri="{BB962C8B-B14F-4D97-AF65-F5344CB8AC3E}">
        <p14:creationId xmlns:p14="http://schemas.microsoft.com/office/powerpoint/2010/main" val="1521376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41F7-A3D0-8F79-C132-027E6EF2D96B}"/>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dirty="0"/>
              <a:t>Pankin tarjoamat rahoitusratkaisut</a:t>
            </a:r>
          </a:p>
        </p:txBody>
      </p:sp>
      <p:sp>
        <p:nvSpPr>
          <p:cNvPr id="6" name="Text Placeholder 5">
            <a:extLst>
              <a:ext uri="{FF2B5EF4-FFF2-40B4-BE49-F238E27FC236}">
                <a16:creationId xmlns:a16="http://schemas.microsoft.com/office/drawing/2014/main" id="{BB254D53-DB15-B67A-5297-350DAA5D3B8F}"/>
              </a:ext>
            </a:extLst>
          </p:cNvPr>
          <p:cNvSpPr>
            <a:spLocks noGrp="1"/>
          </p:cNvSpPr>
          <p:nvPr>
            <p:ph type="body" idx="1"/>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b="1" dirty="0"/>
              <a:t>Investointien rahoittamiseen </a:t>
            </a:r>
          </a:p>
          <a:p>
            <a:endParaRPr lang="fi-FI" dirty="0"/>
          </a:p>
        </p:txBody>
      </p:sp>
      <p:sp>
        <p:nvSpPr>
          <p:cNvPr id="7" name="Content Placeholder 6">
            <a:extLst>
              <a:ext uri="{FF2B5EF4-FFF2-40B4-BE49-F238E27FC236}">
                <a16:creationId xmlns:a16="http://schemas.microsoft.com/office/drawing/2014/main" id="{5B4EAA83-433B-2C36-FA70-41D4E934C1A9}"/>
              </a:ext>
            </a:extLst>
          </p:cNvPr>
          <p:cNvSpPr>
            <a:spLocks noGrp="1"/>
          </p:cNvSpPr>
          <p:nvPr>
            <p:ph sz="half" idx="2"/>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dirty="0"/>
              <a:t>Yrityslaina (Finnvera usein kumppanina)</a:t>
            </a:r>
          </a:p>
          <a:p>
            <a:r>
              <a:rPr lang="fi-FI" dirty="0"/>
              <a:t>Vihreä laina</a:t>
            </a:r>
          </a:p>
          <a:p>
            <a:r>
              <a:rPr lang="fi-FI" dirty="0"/>
              <a:t>EIR-takaukset</a:t>
            </a:r>
          </a:p>
          <a:p>
            <a:r>
              <a:rPr lang="fi-FI" dirty="0"/>
              <a:t>OP Rahoituslimiitti</a:t>
            </a:r>
          </a:p>
          <a:p>
            <a:r>
              <a:rPr lang="fi-FI" dirty="0"/>
              <a:t>Osamaksurahoitus</a:t>
            </a:r>
          </a:p>
          <a:p>
            <a:r>
              <a:rPr lang="fi-FI" dirty="0"/>
              <a:t>Leasing-ratkaisut</a:t>
            </a:r>
          </a:p>
          <a:p>
            <a:endParaRPr lang="fi-FI" dirty="0"/>
          </a:p>
        </p:txBody>
      </p:sp>
      <p:sp>
        <p:nvSpPr>
          <p:cNvPr id="8" name="Text Placeholder 7">
            <a:extLst>
              <a:ext uri="{FF2B5EF4-FFF2-40B4-BE49-F238E27FC236}">
                <a16:creationId xmlns:a16="http://schemas.microsoft.com/office/drawing/2014/main" id="{99F13039-6850-A607-C743-5F7DD4ABBAF3}"/>
              </a:ext>
            </a:extLst>
          </p:cNvPr>
          <p:cNvSpPr>
            <a:spLocks noGrp="1"/>
          </p:cNvSpPr>
          <p:nvPr>
            <p:ph type="body" sz="quarter" idx="3"/>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b="1" dirty="0"/>
              <a:t>Käyttöpääoman hallintaan</a:t>
            </a:r>
          </a:p>
          <a:p>
            <a:endParaRPr lang="fi-FI" dirty="0"/>
          </a:p>
        </p:txBody>
      </p:sp>
      <p:sp>
        <p:nvSpPr>
          <p:cNvPr id="9" name="Content Placeholder 8">
            <a:extLst>
              <a:ext uri="{FF2B5EF4-FFF2-40B4-BE49-F238E27FC236}">
                <a16:creationId xmlns:a16="http://schemas.microsoft.com/office/drawing/2014/main" id="{64CF0839-1893-8D1E-B18A-5A1E94EAF454}"/>
              </a:ext>
            </a:extLst>
          </p:cNvPr>
          <p:cNvSpPr>
            <a:spLocks noGrp="1"/>
          </p:cNvSpPr>
          <p:nvPr>
            <p:ph sz="quarter" idx="4"/>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dirty="0"/>
              <a:t>Tuonnin ja ostojen rahoittaminen</a:t>
            </a:r>
          </a:p>
          <a:p>
            <a:r>
              <a:rPr lang="fi-FI" dirty="0"/>
              <a:t>Viennin ja myynnin rahoittaminen</a:t>
            </a:r>
          </a:p>
          <a:p>
            <a:r>
              <a:rPr lang="fi-FI" dirty="0"/>
              <a:t>Laskusaatavarahoitus (</a:t>
            </a:r>
            <a:r>
              <a:rPr lang="fi-FI" dirty="0" err="1"/>
              <a:t>factorointi</a:t>
            </a:r>
            <a:r>
              <a:rPr lang="fi-FI" dirty="0"/>
              <a:t>)</a:t>
            </a:r>
          </a:p>
          <a:p>
            <a:r>
              <a:rPr lang="fi-FI" dirty="0"/>
              <a:t>Asiakasrahoitus</a:t>
            </a:r>
          </a:p>
          <a:p>
            <a:r>
              <a:rPr lang="fi-FI" dirty="0"/>
              <a:t>Luotollinen yritystili</a:t>
            </a:r>
          </a:p>
          <a:p>
            <a:r>
              <a:rPr lang="fi-FI" dirty="0"/>
              <a:t>OP Rahoituslimiitti</a:t>
            </a:r>
          </a:p>
          <a:p>
            <a:r>
              <a:rPr lang="fi-FI" dirty="0"/>
              <a:t>OP Yritysjousto </a:t>
            </a:r>
          </a:p>
          <a:p>
            <a:r>
              <a:rPr lang="fi-FI" dirty="0"/>
              <a:t>OP Visa Business Gold</a:t>
            </a:r>
          </a:p>
          <a:p>
            <a:endParaRPr lang="fi-FI" dirty="0"/>
          </a:p>
        </p:txBody>
      </p:sp>
    </p:spTree>
    <p:extLst>
      <p:ext uri="{BB962C8B-B14F-4D97-AF65-F5344CB8AC3E}">
        <p14:creationId xmlns:p14="http://schemas.microsoft.com/office/powerpoint/2010/main" val="2986456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4F50CC-669E-870F-51DC-87BBA57EEBF7}"/>
              </a:ext>
            </a:extLst>
          </p:cNvPr>
          <p:cNvSpPr>
            <a:spLocks noGrp="1"/>
          </p:cNvSpPr>
          <p:nvPr>
            <p:ph sz="half" idx="1"/>
          </p:nvPr>
        </p:nvSpPr>
        <p:spPr>
          <a:xfrm>
            <a:off x="522409" y="1661029"/>
            <a:ext cx="5266184" cy="4512000"/>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dirty="0"/>
              <a:t>5000 – 50.000€ lainaa ilman vakuuksia</a:t>
            </a:r>
          </a:p>
          <a:p>
            <a:r>
              <a:rPr lang="fi-FI" dirty="0"/>
              <a:t>Jatkuvakäyttöinen limiitti</a:t>
            </a:r>
          </a:p>
          <a:p>
            <a:r>
              <a:rPr lang="fi-FI" dirty="0"/>
              <a:t>Yrityksen tulee olla toiminut vähintään yhden tilikauden, tiliasiointi </a:t>
            </a:r>
            <a:r>
              <a:rPr lang="fi-FI" dirty="0" err="1"/>
              <a:t>OP:ssa</a:t>
            </a:r>
            <a:r>
              <a:rPr lang="fi-FI" dirty="0"/>
              <a:t>, ei maksuviiveitä tai maksuhäiriöitä</a:t>
            </a:r>
          </a:p>
          <a:p>
            <a:r>
              <a:rPr lang="fi-FI" dirty="0"/>
              <a:t>Yhteydenottolomake op.fi – nopea prosessi</a:t>
            </a:r>
          </a:p>
        </p:txBody>
      </p:sp>
      <p:pic>
        <p:nvPicPr>
          <p:cNvPr id="6" name="Picture Placeholder 5" descr="People working on a machine">
            <a:extLst>
              <a:ext uri="{FF2B5EF4-FFF2-40B4-BE49-F238E27FC236}">
                <a16:creationId xmlns:a16="http://schemas.microsoft.com/office/drawing/2014/main" id="{33D57C47-4D95-8A6E-6006-7E69D16B933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2008" r="12168"/>
          <a:stretch>
            <a:fillRect/>
          </a:stretch>
        </p:blipFill>
        <p:spPr>
          <a:xfrm>
            <a:off x="5910888" y="1661029"/>
            <a:ext cx="5280000" cy="4512000"/>
          </a:xfrm>
          <a:noFill/>
        </p:spPr>
      </p:pic>
      <p:sp>
        <p:nvSpPr>
          <p:cNvPr id="2" name="Title 1">
            <a:extLst>
              <a:ext uri="{FF2B5EF4-FFF2-40B4-BE49-F238E27FC236}">
                <a16:creationId xmlns:a16="http://schemas.microsoft.com/office/drawing/2014/main" id="{B1CC70CA-3BE3-C24E-1B70-F95738434CC9}"/>
              </a:ext>
            </a:extLst>
          </p:cNvPr>
          <p:cNvSpPr>
            <a:spLocks noGrp="1"/>
          </p:cNvSpPr>
          <p:nvPr>
            <p:ph type="title"/>
          </p:nvPr>
        </p:nvSpPr>
        <p:spPr>
          <a:xfrm>
            <a:off x="522410" y="495610"/>
            <a:ext cx="10696079" cy="1077093"/>
          </a:xfrm>
        </p:spPr>
        <p:txBody>
          <a:bodyPr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dirty="0"/>
              <a:t>OP Yritysjousto</a:t>
            </a:r>
          </a:p>
        </p:txBody>
      </p:sp>
    </p:spTree>
    <p:extLst>
      <p:ext uri="{BB962C8B-B14F-4D97-AF65-F5344CB8AC3E}">
        <p14:creationId xmlns:p14="http://schemas.microsoft.com/office/powerpoint/2010/main" val="1625436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dirty="0"/>
              <a:t>Y</a:t>
            </a:r>
            <a:r>
              <a:rPr lang="fi-FI" dirty="0">
                <a:solidFill>
                  <a:schemeClr val="tx1"/>
                </a:solidFill>
              </a:rPr>
              <a:t>ksinkertaistettu toimintaketju – myynti ja hankinta</a:t>
            </a:r>
          </a:p>
        </p:txBody>
      </p:sp>
      <p:sp>
        <p:nvSpPr>
          <p:cNvPr id="25" name="Dian numeron paikkamerkki 4">
            <a:extLst>
              <a:ext uri="{FF2B5EF4-FFF2-40B4-BE49-F238E27FC236}">
                <a16:creationId xmlns:a16="http://schemas.microsoft.com/office/drawing/2014/main" id="{81F87FE7-BB32-44E5-BF8A-8FC1907C12AE}"/>
              </a:ext>
            </a:extLst>
          </p:cNvPr>
          <p:cNvSpPr>
            <a:spLocks noGrp="1"/>
          </p:cNvSpPr>
          <p:nvPr>
            <p:ph type="sldNum" sz="quarter" idx="12"/>
          </p:nvPr>
        </p:nvSpPr>
        <p:spPr>
          <a:xfrm>
            <a:off x="11667067" y="1"/>
            <a:ext cx="524933" cy="317500"/>
          </a:xfrm>
        </p:spPr>
        <p:txBody>
          <a:bodyPr/>
          <a:lstStyle>
            <a:defPPr>
              <a:defRPr lang="en-US"/>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2CFBC310-412D-4841-958B-3949C676B8F0}" type="slidenum">
              <a:rPr kumimoji="0" lang="fi-FI" sz="1200" b="0" i="0" u="none" strike="noStrike" kern="1200" cap="none" spc="0" normalizeH="0" baseline="0" noProof="0" smtClean="0">
                <a:ln>
                  <a:noFill/>
                </a:ln>
                <a:solidFill>
                  <a:srgbClr val="464646">
                    <a:tint val="75000"/>
                  </a:srgbClr>
                </a:solidFill>
                <a:effectLst/>
                <a:uLnTx/>
                <a:uFillTx/>
                <a:latin typeface="OP Chevin Pro Light" panose="020F0303030000060003" pitchFamily="34"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35</a:t>
            </a:fld>
            <a:endParaRPr kumimoji="0" lang="fi-FI" sz="1200" b="0" i="0" u="none" strike="noStrike" kern="1200" cap="none" spc="0" normalizeH="0" baseline="0" noProof="0" dirty="0">
              <a:ln>
                <a:noFill/>
              </a:ln>
              <a:solidFill>
                <a:srgbClr val="464646">
                  <a:tint val="75000"/>
                </a:srgbClr>
              </a:solidFill>
              <a:effectLst/>
              <a:uLnTx/>
              <a:uFillTx/>
              <a:latin typeface="OP Chevin Pro Light" panose="020F0303030000060003" pitchFamily="34" charset="0"/>
              <a:ea typeface="+mn-ea"/>
              <a:cs typeface="+mn-cs"/>
            </a:endParaRPr>
          </a:p>
        </p:txBody>
      </p:sp>
      <p:pic>
        <p:nvPicPr>
          <p:cNvPr id="5" name="Graphic 4">
            <a:extLst>
              <a:ext uri="{FF2B5EF4-FFF2-40B4-BE49-F238E27FC236}">
                <a16:creationId xmlns:a16="http://schemas.microsoft.com/office/drawing/2014/main" id="{EF4BF5B6-CA31-4915-B89A-C54DF42CA3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4237" y="1262743"/>
            <a:ext cx="6763529" cy="5090159"/>
          </a:xfrm>
          <a:prstGeom prst="rect">
            <a:avLst/>
          </a:prstGeom>
        </p:spPr>
      </p:pic>
    </p:spTree>
    <p:extLst>
      <p:ext uri="{BB962C8B-B14F-4D97-AF65-F5344CB8AC3E}">
        <p14:creationId xmlns:p14="http://schemas.microsoft.com/office/powerpoint/2010/main" val="415228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dirty="0"/>
              <a:t>Myynnin tukeminen</a:t>
            </a:r>
            <a:endParaRPr lang="fi-FI" dirty="0">
              <a:solidFill>
                <a:schemeClr val="tx1"/>
              </a:solidFill>
            </a:endParaRPr>
          </a:p>
        </p:txBody>
      </p:sp>
      <p:sp>
        <p:nvSpPr>
          <p:cNvPr id="4" name="Sisällön paikkamerkki 3"/>
          <p:cNvSpPr>
            <a:spLocks noGrp="1"/>
          </p:cNvSpPr>
          <p:nvPr>
            <p:ph sz="half" idx="2"/>
          </p:nvPr>
        </p:nvSpPr>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sz="2667" dirty="0"/>
              <a:t>Miten voit kasvattaa myyntiä? Mitä rahoitusvaihtoehtoja tarjoat asiakkaillesi? </a:t>
            </a:r>
          </a:p>
          <a:p>
            <a:r>
              <a:rPr lang="fi-FI" sz="2667" dirty="0"/>
              <a:t>Miten hallitset asiakasriskiä? </a:t>
            </a:r>
          </a:p>
          <a:p>
            <a:r>
              <a:rPr lang="fi-FI" sz="2667" dirty="0"/>
              <a:t>Miten tehostat laskutusta ja maksujen keräämistä? </a:t>
            </a:r>
          </a:p>
          <a:p>
            <a:r>
              <a:rPr lang="fi-FI" sz="2667" dirty="0"/>
              <a:t>Miten pienennät myyntisaataviin sitoutuvan käyttöpääoman määrää?</a:t>
            </a:r>
          </a:p>
          <a:p>
            <a:pPr lvl="1"/>
            <a:endParaRPr lang="fi-FI" sz="2667" dirty="0"/>
          </a:p>
          <a:p>
            <a:endParaRPr lang="fi-FI" sz="2667" dirty="0"/>
          </a:p>
          <a:p>
            <a:endParaRPr lang="fi-FI" sz="2667" dirty="0"/>
          </a:p>
        </p:txBody>
      </p:sp>
      <p:sp>
        <p:nvSpPr>
          <p:cNvPr id="5" name="Dian numeron paikkamerkki 4"/>
          <p:cNvSpPr>
            <a:spLocks noGrp="1"/>
          </p:cNvSpPr>
          <p:nvPr>
            <p:ph type="sldNum" sz="quarter" idx="12"/>
          </p:nvPr>
        </p:nvSpPr>
        <p:spPr/>
        <p:txBody>
          <a:bodyPr/>
          <a:lstStyle>
            <a:defPPr>
              <a:defRPr lang="en-US"/>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2CFBC310-412D-4841-958B-3949C676B8F0}" type="slidenum">
              <a:rPr kumimoji="0" lang="fi-FI" sz="1200" b="0" i="0" u="none" strike="noStrike" kern="1200" cap="none" spc="0" normalizeH="0" baseline="0" noProof="0" smtClean="0">
                <a:ln>
                  <a:noFill/>
                </a:ln>
                <a:solidFill>
                  <a:srgbClr val="464646">
                    <a:tint val="75000"/>
                  </a:srgbClr>
                </a:solidFill>
                <a:effectLst/>
                <a:uLnTx/>
                <a:uFillTx/>
                <a:latin typeface="OP Chevin Pro Light" panose="020F0303030000060003" pitchFamily="34"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36</a:t>
            </a:fld>
            <a:endParaRPr kumimoji="0" lang="fi-FI" sz="1200" b="0" i="0" u="none" strike="noStrike" kern="1200" cap="none" spc="0" normalizeH="0" baseline="0" noProof="0" dirty="0">
              <a:ln>
                <a:noFill/>
              </a:ln>
              <a:solidFill>
                <a:srgbClr val="464646">
                  <a:tint val="75000"/>
                </a:srgbClr>
              </a:solidFill>
              <a:effectLst/>
              <a:uLnTx/>
              <a:uFillTx/>
              <a:latin typeface="OP Chevin Pro Light" panose="020F0303030000060003" pitchFamily="34" charset="0"/>
              <a:ea typeface="+mn-ea"/>
              <a:cs typeface="+mn-cs"/>
            </a:endParaRPr>
          </a:p>
        </p:txBody>
      </p:sp>
      <p:pic>
        <p:nvPicPr>
          <p:cNvPr id="10" name="Graphic 9">
            <a:extLst>
              <a:ext uri="{FF2B5EF4-FFF2-40B4-BE49-F238E27FC236}">
                <a16:creationId xmlns:a16="http://schemas.microsoft.com/office/drawing/2014/main" id="{1A253A95-1C0B-440B-9E1C-4F7959686F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91" y="1270003"/>
            <a:ext cx="5084621" cy="5267104"/>
          </a:xfrm>
          <a:prstGeom prst="rect">
            <a:avLst/>
          </a:prstGeom>
        </p:spPr>
      </p:pic>
    </p:spTree>
    <p:extLst>
      <p:ext uri="{BB962C8B-B14F-4D97-AF65-F5344CB8AC3E}">
        <p14:creationId xmlns:p14="http://schemas.microsoft.com/office/powerpoint/2010/main" val="942029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1005" y="335215"/>
            <a:ext cx="11510995" cy="1292907"/>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dirty="0"/>
              <a:t>Hankinnan tukeminen</a:t>
            </a:r>
            <a:endParaRPr lang="fi-FI" dirty="0">
              <a:solidFill>
                <a:schemeClr val="tx1"/>
              </a:solidFill>
            </a:endParaRPr>
          </a:p>
        </p:txBody>
      </p:sp>
      <p:sp>
        <p:nvSpPr>
          <p:cNvPr id="4" name="Sisällön paikkamerkki 3"/>
          <p:cNvSpPr>
            <a:spLocks noGrp="1"/>
          </p:cNvSpPr>
          <p:nvPr>
            <p:ph sz="half" idx="2"/>
          </p:nvPr>
        </p:nvSpPr>
        <p:spPr>
          <a:xfrm>
            <a:off x="6023838" y="1183917"/>
            <a:ext cx="5342833" cy="4739787"/>
          </a:xfr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sz="2667" dirty="0"/>
              <a:t>Miten voit optimoida hankintoihin sitoutuvaa pääomaa, vakuuksia ja kassavirtaa?</a:t>
            </a:r>
          </a:p>
          <a:p>
            <a:r>
              <a:rPr lang="fi-FI" sz="2667" dirty="0"/>
              <a:t>Miten voit hallita toimittaja- ja toimitusriskejä?</a:t>
            </a:r>
          </a:p>
          <a:p>
            <a:r>
              <a:rPr lang="fi-FI" sz="2667" dirty="0"/>
              <a:t>Miten voit vaikuttaa käyttöpääomaan?</a:t>
            </a:r>
          </a:p>
          <a:p>
            <a:r>
              <a:rPr lang="fi-FI" sz="2667" dirty="0"/>
              <a:t>Miten voit tehostaa saapuvien laskujen käsittelyprosessia ja maksatusprosessia?</a:t>
            </a:r>
          </a:p>
          <a:p>
            <a:endParaRPr lang="fi-FI" sz="2667" dirty="0"/>
          </a:p>
        </p:txBody>
      </p:sp>
      <p:sp>
        <p:nvSpPr>
          <p:cNvPr id="5" name="Dian numeron paikkamerkki 4"/>
          <p:cNvSpPr>
            <a:spLocks noGrp="1"/>
          </p:cNvSpPr>
          <p:nvPr>
            <p:ph type="sldNum" sz="quarter" idx="12"/>
          </p:nvPr>
        </p:nvSpPr>
        <p:spPr/>
        <p:txBody>
          <a:bodyPr/>
          <a:lstStyle>
            <a:defPPr>
              <a:defRPr lang="en-US"/>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2CFBC310-412D-4841-958B-3949C676B8F0}" type="slidenum">
              <a:rPr kumimoji="0" lang="fi-FI" sz="1200" b="0" i="0" u="none" strike="noStrike" kern="1200" cap="none" spc="0" normalizeH="0" baseline="0" noProof="0" smtClean="0">
                <a:ln>
                  <a:noFill/>
                </a:ln>
                <a:solidFill>
                  <a:srgbClr val="464646">
                    <a:tint val="75000"/>
                  </a:srgbClr>
                </a:solidFill>
                <a:effectLst/>
                <a:uLnTx/>
                <a:uFillTx/>
                <a:latin typeface="OP Chevin Pro Light" panose="020F0303030000060003" pitchFamily="34"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37</a:t>
            </a:fld>
            <a:endParaRPr kumimoji="0" lang="fi-FI" sz="1200" b="0" i="0" u="none" strike="noStrike" kern="1200" cap="none" spc="0" normalizeH="0" baseline="0" noProof="0">
              <a:ln>
                <a:noFill/>
              </a:ln>
              <a:solidFill>
                <a:srgbClr val="464646">
                  <a:tint val="75000"/>
                </a:srgbClr>
              </a:solidFill>
              <a:effectLst/>
              <a:uLnTx/>
              <a:uFillTx/>
              <a:latin typeface="OP Chevin Pro Light" panose="020F0303030000060003" pitchFamily="34" charset="0"/>
              <a:ea typeface="+mn-ea"/>
              <a:cs typeface="+mn-cs"/>
            </a:endParaRPr>
          </a:p>
        </p:txBody>
      </p:sp>
      <p:pic>
        <p:nvPicPr>
          <p:cNvPr id="9" name="Graphic 8">
            <a:extLst>
              <a:ext uri="{FF2B5EF4-FFF2-40B4-BE49-F238E27FC236}">
                <a16:creationId xmlns:a16="http://schemas.microsoft.com/office/drawing/2014/main" id="{9656A499-91E0-4D30-B254-580AD8A113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0577" y="1270001"/>
            <a:ext cx="5342832" cy="5267104"/>
          </a:xfrm>
          <a:prstGeom prst="rect">
            <a:avLst/>
          </a:prstGeom>
        </p:spPr>
      </p:pic>
    </p:spTree>
    <p:extLst>
      <p:ext uri="{BB962C8B-B14F-4D97-AF65-F5344CB8AC3E}">
        <p14:creationId xmlns:p14="http://schemas.microsoft.com/office/powerpoint/2010/main" val="1350354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looking at another person&#10;&#10;AI-generated content may be incorrect.">
            <a:extLst>
              <a:ext uri="{FF2B5EF4-FFF2-40B4-BE49-F238E27FC236}">
                <a16:creationId xmlns:a16="http://schemas.microsoft.com/office/drawing/2014/main" id="{2CD00256-9B9F-56DE-17E4-C0154ED293D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807" b="36083"/>
          <a:stretch/>
        </p:blipFill>
        <p:spPr>
          <a:xfrm>
            <a:off x="1" y="2946400"/>
            <a:ext cx="12191999" cy="3911600"/>
          </a:xfrm>
        </p:spPr>
      </p:pic>
      <p:sp>
        <p:nvSpPr>
          <p:cNvPr id="5" name="Title 4">
            <a:extLst>
              <a:ext uri="{FF2B5EF4-FFF2-40B4-BE49-F238E27FC236}">
                <a16:creationId xmlns:a16="http://schemas.microsoft.com/office/drawing/2014/main" id="{689646A1-1FEF-F8AA-7D32-BAD6853406C0}"/>
              </a:ext>
            </a:extLst>
          </p:cNvPr>
          <p:cNvSpPr>
            <a:spLocks noGrp="1"/>
          </p:cNvSpPr>
          <p:nvPr>
            <p:ph type="title"/>
          </p:nvPr>
        </p:nvSpPr>
        <p:spPr>
          <a:xfrm>
            <a:off x="522408" y="1215815"/>
            <a:ext cx="8070985" cy="579212"/>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dirty="0"/>
              <a:t>Miltä näyttää vuosi 2026? </a:t>
            </a:r>
          </a:p>
        </p:txBody>
      </p:sp>
      <p:sp>
        <p:nvSpPr>
          <p:cNvPr id="7" name="Picture Placeholder 6">
            <a:extLst>
              <a:ext uri="{FF2B5EF4-FFF2-40B4-BE49-F238E27FC236}">
                <a16:creationId xmlns:a16="http://schemas.microsoft.com/office/drawing/2014/main" id="{213ECD47-9386-F03F-73AD-2C758162C30D}"/>
              </a:ext>
            </a:extLst>
          </p:cNvPr>
          <p:cNvSpPr>
            <a:spLocks noGrp="1"/>
          </p:cNvSpPr>
          <p:nvPr>
            <p:ph type="pic" sz="quarter" idx="14"/>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fi-FI"/>
          </a:p>
        </p:txBody>
      </p:sp>
      <p:sp>
        <p:nvSpPr>
          <p:cNvPr id="4" name="Footer Placeholder 3">
            <a:extLst>
              <a:ext uri="{FF2B5EF4-FFF2-40B4-BE49-F238E27FC236}">
                <a16:creationId xmlns:a16="http://schemas.microsoft.com/office/drawing/2014/main" id="{60868EF9-3186-1FE2-667F-6D2D33DBD40D}"/>
              </a:ext>
            </a:extLst>
          </p:cNvPr>
          <p:cNvSpPr>
            <a:spLocks noGrp="1"/>
          </p:cNvSpPr>
          <p:nvPr>
            <p:ph type="ftr" sz="quarter" idx="11"/>
          </p:nvPr>
        </p:nvSpPr>
        <p:spPr>
          <a:xfrm>
            <a:off x="514759" y="6330952"/>
            <a:ext cx="7530800" cy="568177"/>
          </a:xfrm>
        </p:spPr>
        <p:txBody>
          <a:bodyPr/>
          <a:lstStyle>
            <a:defPPr>
              <a:defRPr lang="en-US"/>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r>
              <a:rPr lang="fi-FI" noProof="0"/>
              <a:t>© OP Ryhmä / OP-Julkinen</a:t>
            </a:r>
          </a:p>
        </p:txBody>
      </p:sp>
    </p:spTree>
    <p:extLst>
      <p:ext uri="{BB962C8B-B14F-4D97-AF65-F5344CB8AC3E}">
        <p14:creationId xmlns:p14="http://schemas.microsoft.com/office/powerpoint/2010/main" val="3556797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F38CC10-88AB-E9FA-D364-E68410373923}"/>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6" name="think-cell data - do not delete" hidden="1">
                        <a:extLst>
                          <a:ext uri="{FF2B5EF4-FFF2-40B4-BE49-F238E27FC236}">
                            <a16:creationId xmlns:a16="http://schemas.microsoft.com/office/drawing/2014/main" id="{6F38CC10-88AB-E9FA-D364-E68410373923}"/>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A785BA2-1C22-2CAF-A4FE-E0FEFE5C677F}"/>
              </a:ext>
            </a:extLst>
          </p:cNvPr>
          <p:cNvSpPr>
            <a:spLocks noGrp="1"/>
          </p:cNvSpPr>
          <p:nvPr>
            <p:ph type="title"/>
          </p:nvPr>
        </p:nvSpPr>
        <p:spPr/>
        <p:txBody>
          <a:bodyPr vert="horz"/>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sz="3467" dirty="0" err="1"/>
              <a:t>PK-yritysten</a:t>
            </a:r>
            <a:r>
              <a:rPr lang="fi-FI" sz="3467" dirty="0"/>
              <a:t> rahoittaminen on tärkeä osa liiketoimintaamme</a:t>
            </a:r>
          </a:p>
        </p:txBody>
      </p:sp>
      <p:graphicFrame>
        <p:nvGraphicFramePr>
          <p:cNvPr id="5" name="Object 4">
            <a:extLst>
              <a:ext uri="{FF2B5EF4-FFF2-40B4-BE49-F238E27FC236}">
                <a16:creationId xmlns:a16="http://schemas.microsoft.com/office/drawing/2014/main" id="{01F5B140-8A11-02F5-9F01-BD9C5B8DCB53}"/>
              </a:ext>
            </a:extLst>
          </p:cNvPr>
          <p:cNvGraphicFramePr>
            <a:graphicFrameLocks noChangeAspect="1"/>
          </p:cNvGraphicFramePr>
          <p:nvPr/>
        </p:nvGraphicFramePr>
        <p:xfrm>
          <a:off x="1322800" y="1952785"/>
          <a:ext cx="9546400" cy="4041776"/>
        </p:xfrm>
        <a:graphic>
          <a:graphicData uri="http://schemas.openxmlformats.org/presentationml/2006/ole">
            <mc:AlternateContent xmlns:mc="http://schemas.openxmlformats.org/markup-compatibility/2006">
              <mc:Choice xmlns:v="urn:schemas-microsoft-com:vml" Requires="v">
                <p:oleObj name="Macrobond document" r:id="rId6" imgW="7997296" imgH="3386328" progId="Mbnd.mbnd">
                  <p:embed/>
                </p:oleObj>
              </mc:Choice>
              <mc:Fallback>
                <p:oleObj name="Macrobond document" r:id="rId6" imgW="7997296" imgH="3386328" progId="Mbnd.mbnd">
                  <p:embed/>
                  <p:pic>
                    <p:nvPicPr>
                      <p:cNvPr id="5" name="Object 4">
                        <a:extLst>
                          <a:ext uri="{FF2B5EF4-FFF2-40B4-BE49-F238E27FC236}">
                            <a16:creationId xmlns:a16="http://schemas.microsoft.com/office/drawing/2014/main" id="{01F5B140-8A11-02F5-9F01-BD9C5B8DCB53}"/>
                          </a:ext>
                        </a:extLst>
                      </p:cNvPr>
                      <p:cNvPicPr/>
                      <p:nvPr/>
                    </p:nvPicPr>
                    <p:blipFill>
                      <a:blip r:embed="rId7"/>
                      <a:stretch>
                        <a:fillRect/>
                      </a:stretch>
                    </p:blipFill>
                    <p:spPr>
                      <a:xfrm>
                        <a:off x="1322800" y="1952785"/>
                        <a:ext cx="9546400" cy="4041776"/>
                      </a:xfrm>
                      <a:prstGeom prst="rect">
                        <a:avLst/>
                      </a:prstGeom>
                    </p:spPr>
                  </p:pic>
                </p:oleObj>
              </mc:Fallback>
            </mc:AlternateContent>
          </a:graphicData>
        </a:graphic>
      </p:graphicFrame>
    </p:spTree>
    <p:extLst>
      <p:ext uri="{BB962C8B-B14F-4D97-AF65-F5344CB8AC3E}">
        <p14:creationId xmlns:p14="http://schemas.microsoft.com/office/powerpoint/2010/main" val="2303868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28F18E-17D6-8AC5-2411-4839CDAA87BD}"/>
              </a:ext>
            </a:extLst>
          </p:cNvPr>
          <p:cNvSpPr>
            <a:spLocks noGrp="1"/>
          </p:cNvSpPr>
          <p:nvPr>
            <p:ph type="title"/>
          </p:nvPr>
        </p:nvSpPr>
        <p:spPr/>
        <p:txBody>
          <a:bodyPr/>
          <a:lstStyle/>
          <a:p>
            <a:r>
              <a:rPr lang="fi-FI" noProof="0" dirty="0"/>
              <a:t>Tutkimusaineisto</a:t>
            </a:r>
          </a:p>
        </p:txBody>
      </p:sp>
      <p:sp>
        <p:nvSpPr>
          <p:cNvPr id="8" name="Text Placeholder 7">
            <a:extLst>
              <a:ext uri="{FF2B5EF4-FFF2-40B4-BE49-F238E27FC236}">
                <a16:creationId xmlns:a16="http://schemas.microsoft.com/office/drawing/2014/main" id="{72F3ECD8-1F51-F13E-DCD3-B74104602FF2}"/>
              </a:ext>
            </a:extLst>
          </p:cNvPr>
          <p:cNvSpPr>
            <a:spLocks noGrp="1"/>
          </p:cNvSpPr>
          <p:nvPr>
            <p:ph type="body" sz="quarter" idx="10"/>
          </p:nvPr>
        </p:nvSpPr>
        <p:spPr>
          <a:xfrm>
            <a:off x="693737" y="2208180"/>
            <a:ext cx="8261836" cy="4029110"/>
          </a:xfrm>
        </p:spPr>
        <p:txBody>
          <a:bodyPr/>
          <a:lstStyle/>
          <a:p>
            <a:endParaRPr lang="fi-FI" noProof="0" dirty="0"/>
          </a:p>
          <a:p>
            <a:r>
              <a:rPr lang="fi-FI" noProof="0" dirty="0"/>
              <a:t>Kyselytutkimuksen ajankohta huhti-toukokuu 2025</a:t>
            </a:r>
          </a:p>
          <a:p>
            <a:endParaRPr lang="fi-FI" noProof="0" dirty="0"/>
          </a:p>
          <a:p>
            <a:r>
              <a:rPr lang="fi-FI" noProof="0" dirty="0"/>
              <a:t>300 yritystä </a:t>
            </a:r>
          </a:p>
          <a:p>
            <a:endParaRPr lang="fi-FI" noProof="0" dirty="0"/>
          </a:p>
          <a:p>
            <a:r>
              <a:rPr lang="fi-FI" noProof="0" dirty="0"/>
              <a:t>Kysely toteutettiin puhelimitse</a:t>
            </a:r>
          </a:p>
          <a:p>
            <a:pPr marL="0" indent="0">
              <a:buNone/>
            </a:pPr>
            <a:endParaRPr lang="fi-FI" noProof="0" dirty="0"/>
          </a:p>
          <a:p>
            <a:r>
              <a:rPr lang="fi-FI" dirty="0"/>
              <a:t>Likert-asteikko –kysymyksiä, monivalintakysymyksiä ja avoimia kysymyksiä</a:t>
            </a:r>
            <a:endParaRPr lang="fi-FI" noProof="0" dirty="0"/>
          </a:p>
        </p:txBody>
      </p:sp>
    </p:spTree>
    <p:extLst>
      <p:ext uri="{BB962C8B-B14F-4D97-AF65-F5344CB8AC3E}">
        <p14:creationId xmlns:p14="http://schemas.microsoft.com/office/powerpoint/2010/main" val="3099315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F3E9E-B65A-831C-6EA2-B90D14DD5701}"/>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fi-FI"/>
          </a:p>
        </p:txBody>
      </p:sp>
      <p:pic>
        <p:nvPicPr>
          <p:cNvPr id="6" name="Content Placeholder 5" descr="A screenshot of a computer&#10;&#10;AI-generated content may be incorrect.">
            <a:extLst>
              <a:ext uri="{FF2B5EF4-FFF2-40B4-BE49-F238E27FC236}">
                <a16:creationId xmlns:a16="http://schemas.microsoft.com/office/drawing/2014/main" id="{686AE9DF-238B-A223-D277-4CFF6890F9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1611" y="495610"/>
            <a:ext cx="8100315" cy="5418020"/>
          </a:xfrm>
        </p:spPr>
      </p:pic>
    </p:spTree>
    <p:extLst>
      <p:ext uri="{BB962C8B-B14F-4D97-AF65-F5344CB8AC3E}">
        <p14:creationId xmlns:p14="http://schemas.microsoft.com/office/powerpoint/2010/main" val="1531931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B43C6B9-B5C3-1631-D78C-0D97CF4B7F8E}"/>
              </a:ext>
            </a:extLst>
          </p:cNvPr>
          <p:cNvSpPr>
            <a:spLocks noGrp="1"/>
          </p:cNvSpPr>
          <p:nvPr>
            <p:ph type="body" sz="quarter" idx="14"/>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sz="1867" dirty="0"/>
              <a:t>Lappeenrannan konttori </a:t>
            </a:r>
          </a:p>
          <a:p>
            <a:r>
              <a:rPr lang="fi-FI" sz="1867" dirty="0"/>
              <a:t>Kirkkokatu 9</a:t>
            </a:r>
          </a:p>
          <a:p>
            <a:r>
              <a:rPr lang="fi-FI" sz="1867" dirty="0">
                <a:hlinkClick r:id="rId2"/>
              </a:rPr>
              <a:t>kaakkoissuomenyrityspalvelut.@op.fi</a:t>
            </a:r>
            <a:endParaRPr lang="fi-FI" sz="1867" dirty="0"/>
          </a:p>
          <a:p>
            <a:r>
              <a:rPr lang="fi-FI" sz="1867" dirty="0"/>
              <a:t>Puh. 0100 05151 (ma-pe 8-16)</a:t>
            </a:r>
          </a:p>
        </p:txBody>
      </p:sp>
      <p:pic>
        <p:nvPicPr>
          <p:cNvPr id="17" name="Picture Placeholder 16" descr="A person sitting in a chair&#10;&#10;AI-generated content may be incorrect.">
            <a:extLst>
              <a:ext uri="{FF2B5EF4-FFF2-40B4-BE49-F238E27FC236}">
                <a16:creationId xmlns:a16="http://schemas.microsoft.com/office/drawing/2014/main" id="{A780E5BC-4A47-80DF-C39F-EEBEE0410EF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275" b="6275"/>
          <a:stretch>
            <a:fillRect/>
          </a:stretch>
        </p:blipFill>
        <p:spPr/>
      </p:pic>
      <p:sp>
        <p:nvSpPr>
          <p:cNvPr id="11" name="Text Placeholder 10">
            <a:extLst>
              <a:ext uri="{FF2B5EF4-FFF2-40B4-BE49-F238E27FC236}">
                <a16:creationId xmlns:a16="http://schemas.microsoft.com/office/drawing/2014/main" id="{1BA2F62B-1281-FC0E-B786-547E99BD8CC3}"/>
              </a:ext>
            </a:extLst>
          </p:cNvPr>
          <p:cNvSpPr>
            <a:spLocks noGrp="1"/>
          </p:cNvSpPr>
          <p:nvPr>
            <p:ph type="body" sz="quarter" idx="15"/>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i-FI" dirty="0"/>
              <a:t>Henni Seppälä</a:t>
            </a:r>
          </a:p>
          <a:p>
            <a:r>
              <a:rPr lang="fi-FI" dirty="0"/>
              <a:t>Pankinjohtaja</a:t>
            </a:r>
          </a:p>
          <a:p>
            <a:r>
              <a:rPr lang="fi-FI" dirty="0">
                <a:hlinkClick r:id="rId4"/>
              </a:rPr>
              <a:t>Henni.seppala@op.fi</a:t>
            </a:r>
            <a:endParaRPr lang="fi-FI" dirty="0"/>
          </a:p>
          <a:p>
            <a:r>
              <a:rPr lang="fi-FI" dirty="0"/>
              <a:t>010 257 7540</a:t>
            </a:r>
          </a:p>
        </p:txBody>
      </p:sp>
      <p:sp>
        <p:nvSpPr>
          <p:cNvPr id="8" name="Title 7">
            <a:extLst>
              <a:ext uri="{FF2B5EF4-FFF2-40B4-BE49-F238E27FC236}">
                <a16:creationId xmlns:a16="http://schemas.microsoft.com/office/drawing/2014/main" id="{F0E2CC8D-91F8-99CF-33EE-F3B43089A4DA}"/>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fi-FI" dirty="0"/>
          </a:p>
        </p:txBody>
      </p:sp>
    </p:spTree>
    <p:extLst>
      <p:ext uri="{BB962C8B-B14F-4D97-AF65-F5344CB8AC3E}">
        <p14:creationId xmlns:p14="http://schemas.microsoft.com/office/powerpoint/2010/main" val="2535131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Trees on snow covered landscape">
            <a:extLst>
              <a:ext uri="{FF2B5EF4-FFF2-40B4-BE49-F238E27FC236}">
                <a16:creationId xmlns:a16="http://schemas.microsoft.com/office/drawing/2014/main" id="{47621EC2-CFFF-64F2-756F-CE1D85E42E7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547" b="7547"/>
          <a:stretch/>
        </p:blipFill>
        <p:spPr>
          <a:xfrm>
            <a:off x="26" y="0"/>
            <a:ext cx="12191948" cy="6858000"/>
          </a:xfrm>
          <a:noFill/>
        </p:spPr>
      </p:pic>
      <p:sp>
        <p:nvSpPr>
          <p:cNvPr id="7" name="Title 6">
            <a:extLst>
              <a:ext uri="{FF2B5EF4-FFF2-40B4-BE49-F238E27FC236}">
                <a16:creationId xmlns:a16="http://schemas.microsoft.com/office/drawing/2014/main" id="{4B309EBB-B80B-0D9A-0A93-E4BBCE739B2E}"/>
              </a:ext>
            </a:extLst>
          </p:cNvPr>
          <p:cNvSpPr>
            <a:spLocks noGrp="1"/>
          </p:cNvSpPr>
          <p:nvPr>
            <p:ph type="ctrTitle"/>
          </p:nvPr>
        </p:nvSpPr>
        <p:spPr>
          <a:xfrm>
            <a:off x="2743200" y="2105219"/>
            <a:ext cx="9144000" cy="1738685"/>
          </a:xfrm>
        </p:spPr>
        <p:txBody>
          <a:bodyPr anchor="b">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sv-SE" dirty="0" err="1"/>
              <a:t>Kiitos</a:t>
            </a:r>
            <a:endParaRPr lang="sv-SE" noProof="0" dirty="0"/>
          </a:p>
        </p:txBody>
      </p:sp>
      <p:sp>
        <p:nvSpPr>
          <p:cNvPr id="14" name="Text Placeholder 5">
            <a:extLst>
              <a:ext uri="{FF2B5EF4-FFF2-40B4-BE49-F238E27FC236}">
                <a16:creationId xmlns:a16="http://schemas.microsoft.com/office/drawing/2014/main" id="{68A556AB-6B42-B598-3D10-F1C7788AAABA}"/>
              </a:ext>
            </a:extLst>
          </p:cNvPr>
          <p:cNvSpPr>
            <a:spLocks noGrp="1"/>
          </p:cNvSpPr>
          <p:nvPr>
            <p:ph type="body" sz="quarter" idx="18"/>
          </p:nvPr>
        </p:nvSpPr>
        <p:spPr>
          <a:xfrm>
            <a:off x="4923692" y="1924421"/>
            <a:ext cx="2266792" cy="1061056"/>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830152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97367" rIns="0" bIns="0" rtlCol="0">
            <a:spAutoFit/>
          </a:bodyPr>
          <a:lstStyle/>
          <a:p>
            <a:pPr marL="16933" marR="6773">
              <a:lnSpc>
                <a:spcPct val="90000"/>
              </a:lnSpc>
              <a:spcBef>
                <a:spcPts val="767"/>
              </a:spcBef>
            </a:pPr>
            <a:r>
              <a:rPr sz="5333" spc="220" dirty="0"/>
              <a:t>Syntyy</a:t>
            </a:r>
            <a:r>
              <a:rPr sz="5333" spc="-120" dirty="0"/>
              <a:t> </a:t>
            </a:r>
            <a:r>
              <a:rPr sz="5333" spc="167" dirty="0"/>
              <a:t>sitä, </a:t>
            </a:r>
            <a:r>
              <a:rPr sz="5333" b="1" spc="-240" dirty="0">
                <a:latin typeface="Gill Sans MT"/>
                <a:cs typeface="Gill Sans MT"/>
              </a:rPr>
              <a:t>mitä</a:t>
            </a:r>
            <a:r>
              <a:rPr sz="5333" b="1" spc="-160" dirty="0">
                <a:latin typeface="Gill Sans MT"/>
                <a:cs typeface="Gill Sans MT"/>
              </a:rPr>
              <a:t> </a:t>
            </a:r>
            <a:r>
              <a:rPr sz="5333" b="1" dirty="0">
                <a:latin typeface="Gill Sans MT"/>
                <a:cs typeface="Gill Sans MT"/>
              </a:rPr>
              <a:t>ei</a:t>
            </a:r>
            <a:r>
              <a:rPr sz="5333" b="1" spc="-267" dirty="0">
                <a:latin typeface="Gill Sans MT"/>
                <a:cs typeface="Gill Sans MT"/>
              </a:rPr>
              <a:t> </a:t>
            </a:r>
            <a:r>
              <a:rPr sz="5333" b="1" spc="-227" dirty="0">
                <a:latin typeface="Gill Sans MT"/>
                <a:cs typeface="Gill Sans MT"/>
              </a:rPr>
              <a:t>muuten </a:t>
            </a:r>
            <a:r>
              <a:rPr sz="5333" b="1" spc="-13" dirty="0">
                <a:latin typeface="Gill Sans MT"/>
                <a:cs typeface="Gill Sans MT"/>
              </a:rPr>
              <a:t>syntyisi</a:t>
            </a:r>
            <a:endParaRPr sz="5333">
              <a:latin typeface="Gill Sans MT"/>
              <a:cs typeface="Gill Sans MT"/>
            </a:endParaRPr>
          </a:p>
        </p:txBody>
      </p:sp>
      <p:sp>
        <p:nvSpPr>
          <p:cNvPr id="3" name="object 3"/>
          <p:cNvSpPr txBox="1">
            <a:spLocks noGrp="1"/>
          </p:cNvSpPr>
          <p:nvPr>
            <p:ph type="subTitle" idx="4"/>
          </p:nvPr>
        </p:nvSpPr>
        <p:spPr>
          <a:prstGeom prst="rect">
            <a:avLst/>
          </a:prstGeom>
        </p:spPr>
        <p:txBody>
          <a:bodyPr vert="horz" wrap="square" lIns="0" tIns="16933" rIns="0" bIns="0" rtlCol="0">
            <a:spAutoFit/>
          </a:bodyPr>
          <a:lstStyle/>
          <a:p>
            <a:pPr marL="16933">
              <a:lnSpc>
                <a:spcPct val="100000"/>
              </a:lnSpc>
              <a:spcBef>
                <a:spcPts val="133"/>
              </a:spcBef>
            </a:pPr>
            <a:r>
              <a:rPr sz="1600" spc="147" dirty="0"/>
              <a:t>F</a:t>
            </a:r>
            <a:r>
              <a:rPr sz="1600" spc="-160" dirty="0"/>
              <a:t> </a:t>
            </a:r>
            <a:r>
              <a:rPr sz="1600" dirty="0"/>
              <a:t>i</a:t>
            </a:r>
            <a:r>
              <a:rPr sz="1600" spc="-173" dirty="0"/>
              <a:t> </a:t>
            </a:r>
            <a:r>
              <a:rPr sz="1600" spc="67" dirty="0"/>
              <a:t>n</a:t>
            </a:r>
            <a:r>
              <a:rPr sz="1600" spc="-187" dirty="0"/>
              <a:t> </a:t>
            </a:r>
            <a:r>
              <a:rPr sz="1600" spc="67" dirty="0"/>
              <a:t>n</a:t>
            </a:r>
            <a:r>
              <a:rPr sz="1600" spc="-180" dirty="0"/>
              <a:t> </a:t>
            </a:r>
            <a:r>
              <a:rPr sz="1600" dirty="0"/>
              <a:t>v</a:t>
            </a:r>
            <a:r>
              <a:rPr sz="1600" spc="-180" dirty="0"/>
              <a:t> </a:t>
            </a:r>
            <a:r>
              <a:rPr sz="1600" dirty="0"/>
              <a:t>e</a:t>
            </a:r>
            <a:r>
              <a:rPr sz="1600" spc="-200" dirty="0"/>
              <a:t> </a:t>
            </a:r>
            <a:r>
              <a:rPr sz="1600" spc="-113" dirty="0"/>
              <a:t>r</a:t>
            </a:r>
            <a:r>
              <a:rPr sz="1600" spc="-173" dirty="0"/>
              <a:t> </a:t>
            </a:r>
            <a:r>
              <a:rPr sz="1600" spc="167" dirty="0"/>
              <a:t>a</a:t>
            </a:r>
            <a:r>
              <a:rPr sz="1600" spc="-193" dirty="0"/>
              <a:t> </a:t>
            </a:r>
            <a:r>
              <a:rPr sz="1600" dirty="0"/>
              <a:t>:</a:t>
            </a:r>
            <a:r>
              <a:rPr sz="1600" spc="447" dirty="0"/>
              <a:t> </a:t>
            </a:r>
            <a:r>
              <a:rPr sz="1600" dirty="0"/>
              <a:t>L</a:t>
            </a:r>
            <a:r>
              <a:rPr sz="1600" spc="-160" dirty="0"/>
              <a:t> </a:t>
            </a:r>
            <a:r>
              <a:rPr sz="1600" spc="167" dirty="0"/>
              <a:t>a</a:t>
            </a:r>
            <a:r>
              <a:rPr sz="1600" spc="-173" dirty="0"/>
              <a:t> </a:t>
            </a:r>
            <a:r>
              <a:rPr sz="1600" dirty="0"/>
              <a:t>i</a:t>
            </a:r>
            <a:r>
              <a:rPr sz="1600" spc="-180" dirty="0"/>
              <a:t> </a:t>
            </a:r>
            <a:r>
              <a:rPr sz="1600" spc="67" dirty="0"/>
              <a:t>n</a:t>
            </a:r>
            <a:r>
              <a:rPr sz="1600" spc="-180" dirty="0"/>
              <a:t> </a:t>
            </a:r>
            <a:r>
              <a:rPr sz="1600" spc="167" dirty="0"/>
              <a:t>a</a:t>
            </a:r>
            <a:r>
              <a:rPr sz="1600" spc="-193" dirty="0"/>
              <a:t> </a:t>
            </a:r>
            <a:r>
              <a:rPr sz="1600" dirty="0"/>
              <a:t>t</a:t>
            </a:r>
            <a:r>
              <a:rPr sz="1600" spc="440" dirty="0"/>
              <a:t> </a:t>
            </a:r>
            <a:r>
              <a:rPr sz="1600" dirty="0"/>
              <a:t>j</a:t>
            </a:r>
            <a:r>
              <a:rPr sz="1600" spc="-152" dirty="0"/>
              <a:t> </a:t>
            </a:r>
            <a:r>
              <a:rPr sz="1600" spc="167" dirty="0"/>
              <a:t>a</a:t>
            </a:r>
            <a:r>
              <a:rPr sz="1600" spc="460" dirty="0"/>
              <a:t> </a:t>
            </a:r>
            <a:r>
              <a:rPr sz="1600" spc="-33" dirty="0"/>
              <a:t>t</a:t>
            </a:r>
            <a:r>
              <a:rPr sz="1600" spc="-160" dirty="0"/>
              <a:t> </a:t>
            </a:r>
            <a:r>
              <a:rPr sz="1600" spc="167" dirty="0"/>
              <a:t>a</a:t>
            </a:r>
            <a:r>
              <a:rPr sz="1600" spc="-173" dirty="0"/>
              <a:t> </a:t>
            </a:r>
            <a:r>
              <a:rPr sz="1600" dirty="0"/>
              <a:t>k</a:t>
            </a:r>
            <a:r>
              <a:rPr sz="1600" spc="-200" dirty="0"/>
              <a:t> </a:t>
            </a:r>
            <a:r>
              <a:rPr sz="1600" spc="167" dirty="0"/>
              <a:t>a</a:t>
            </a:r>
            <a:r>
              <a:rPr sz="1600" spc="-187" dirty="0"/>
              <a:t> </a:t>
            </a:r>
            <a:r>
              <a:rPr sz="1600" spc="67" dirty="0"/>
              <a:t>u</a:t>
            </a:r>
            <a:r>
              <a:rPr sz="1600" spc="-187" dirty="0"/>
              <a:t> </a:t>
            </a:r>
            <a:r>
              <a:rPr sz="1600" dirty="0"/>
              <a:t>k</a:t>
            </a:r>
            <a:r>
              <a:rPr sz="1600" spc="-180" dirty="0"/>
              <a:t> </a:t>
            </a:r>
            <a:r>
              <a:rPr sz="1600" spc="187" dirty="0"/>
              <a:t>s</a:t>
            </a:r>
            <a:r>
              <a:rPr sz="1600" spc="-193" dirty="0"/>
              <a:t> </a:t>
            </a:r>
            <a:r>
              <a:rPr sz="1600" dirty="0"/>
              <a:t>e</a:t>
            </a:r>
            <a:r>
              <a:rPr sz="1600" spc="-180" dirty="0"/>
              <a:t> </a:t>
            </a:r>
            <a:r>
              <a:rPr sz="1600" dirty="0"/>
              <a:t>t</a:t>
            </a:r>
            <a:r>
              <a:rPr sz="1600" spc="447" dirty="0"/>
              <a:t> </a:t>
            </a:r>
            <a:r>
              <a:rPr sz="1600" spc="80" dirty="0"/>
              <a:t>p</a:t>
            </a:r>
            <a:r>
              <a:rPr sz="1600" spc="-152" dirty="0"/>
              <a:t> </a:t>
            </a:r>
            <a:r>
              <a:rPr sz="1600" dirty="0"/>
              <a:t>k</a:t>
            </a:r>
            <a:r>
              <a:rPr sz="1600" spc="-127" dirty="0"/>
              <a:t> </a:t>
            </a:r>
            <a:r>
              <a:rPr sz="1600" spc="-73" dirty="0"/>
              <a:t>-</a:t>
            </a:r>
            <a:r>
              <a:rPr sz="1600" spc="-173" dirty="0"/>
              <a:t> </a:t>
            </a:r>
            <a:r>
              <a:rPr sz="1600" dirty="0"/>
              <a:t>y</a:t>
            </a:r>
            <a:r>
              <a:rPr sz="1600" spc="-193" dirty="0"/>
              <a:t> </a:t>
            </a:r>
            <a:r>
              <a:rPr sz="1600" spc="-113" dirty="0"/>
              <a:t>r</a:t>
            </a:r>
            <a:r>
              <a:rPr sz="1600" spc="-173" dirty="0"/>
              <a:t> </a:t>
            </a:r>
            <a:r>
              <a:rPr sz="1600" dirty="0"/>
              <a:t>i</a:t>
            </a:r>
            <a:r>
              <a:rPr sz="1600" spc="-173" dirty="0"/>
              <a:t> </a:t>
            </a:r>
            <a:r>
              <a:rPr sz="1600" spc="-33" dirty="0"/>
              <a:t>t</a:t>
            </a:r>
            <a:r>
              <a:rPr sz="1600" spc="-180" dirty="0"/>
              <a:t> </a:t>
            </a:r>
            <a:r>
              <a:rPr sz="1600" dirty="0"/>
              <a:t>y</a:t>
            </a:r>
            <a:r>
              <a:rPr sz="1600" spc="-193" dirty="0"/>
              <a:t> </a:t>
            </a:r>
            <a:r>
              <a:rPr sz="1600" dirty="0"/>
              <a:t>k</a:t>
            </a:r>
            <a:r>
              <a:rPr sz="1600" spc="-173" dirty="0"/>
              <a:t> </a:t>
            </a:r>
            <a:r>
              <a:rPr sz="1600" spc="187" dirty="0"/>
              <a:t>s</a:t>
            </a:r>
            <a:r>
              <a:rPr sz="1600" spc="-173" dirty="0"/>
              <a:t> </a:t>
            </a:r>
            <a:r>
              <a:rPr sz="1600" dirty="0"/>
              <a:t>i</a:t>
            </a:r>
            <a:r>
              <a:rPr sz="1600" spc="-193" dirty="0"/>
              <a:t> </a:t>
            </a:r>
            <a:r>
              <a:rPr sz="1600" dirty="0"/>
              <a:t>l</a:t>
            </a:r>
            <a:r>
              <a:rPr sz="1600" spc="-167" dirty="0"/>
              <a:t> </a:t>
            </a:r>
            <a:r>
              <a:rPr sz="1600" dirty="0"/>
              <a:t>l</a:t>
            </a:r>
            <a:r>
              <a:rPr sz="1600" spc="-193" dirty="0"/>
              <a:t> </a:t>
            </a:r>
            <a:r>
              <a:rPr sz="1600" spc="-67" dirty="0"/>
              <a:t>e</a:t>
            </a:r>
            <a:endParaRPr sz="1600"/>
          </a:p>
          <a:p>
            <a:pPr>
              <a:lnSpc>
                <a:spcPct val="100000"/>
              </a:lnSpc>
              <a:spcBef>
                <a:spcPts val="60"/>
              </a:spcBef>
            </a:pPr>
            <a:endParaRPr sz="1600"/>
          </a:p>
          <a:p>
            <a:pPr marL="16933" marR="2794777">
              <a:lnSpc>
                <a:spcPct val="100000"/>
              </a:lnSpc>
            </a:pPr>
            <a:r>
              <a:rPr sz="1600" spc="480" dirty="0"/>
              <a:t>J</a:t>
            </a:r>
            <a:r>
              <a:rPr sz="1600" spc="-173" dirty="0"/>
              <a:t> </a:t>
            </a:r>
            <a:r>
              <a:rPr sz="1600" dirty="0"/>
              <a:t>e</a:t>
            </a:r>
            <a:r>
              <a:rPr sz="1600" spc="-160" dirty="0"/>
              <a:t> </a:t>
            </a:r>
            <a:r>
              <a:rPr sz="1600" spc="187" dirty="0"/>
              <a:t>s</a:t>
            </a:r>
            <a:r>
              <a:rPr sz="1600" spc="-160" dirty="0"/>
              <a:t> </a:t>
            </a:r>
            <a:r>
              <a:rPr sz="1600" spc="187" dirty="0"/>
              <a:t>s</a:t>
            </a:r>
            <a:r>
              <a:rPr sz="1600" spc="-167" dirty="0"/>
              <a:t> </a:t>
            </a:r>
            <a:r>
              <a:rPr sz="1600" dirty="0"/>
              <a:t>i</a:t>
            </a:r>
            <a:r>
              <a:rPr sz="1600" spc="-173" dirty="0"/>
              <a:t> </a:t>
            </a:r>
            <a:r>
              <a:rPr sz="1600" spc="113" dirty="0"/>
              <a:t>c</a:t>
            </a:r>
            <a:r>
              <a:rPr sz="1600" spc="-152" dirty="0"/>
              <a:t> </a:t>
            </a:r>
            <a:r>
              <a:rPr sz="1600" spc="167" dirty="0"/>
              <a:t>a</a:t>
            </a:r>
            <a:r>
              <a:rPr sz="1600" spc="480" dirty="0"/>
              <a:t> </a:t>
            </a:r>
            <a:r>
              <a:rPr sz="1600" spc="207" dirty="0"/>
              <a:t>S</a:t>
            </a:r>
            <a:r>
              <a:rPr sz="1600" spc="-173" dirty="0"/>
              <a:t> </a:t>
            </a:r>
            <a:r>
              <a:rPr sz="1600" spc="67" dirty="0"/>
              <a:t>u</a:t>
            </a:r>
            <a:r>
              <a:rPr sz="1600" spc="-160" dirty="0"/>
              <a:t> </a:t>
            </a:r>
            <a:r>
              <a:rPr sz="1600" spc="67" dirty="0"/>
              <a:t>n</a:t>
            </a:r>
            <a:r>
              <a:rPr sz="1600" spc="-160" dirty="0"/>
              <a:t> </a:t>
            </a:r>
            <a:r>
              <a:rPr sz="1600" dirty="0"/>
              <a:t>d</a:t>
            </a:r>
            <a:r>
              <a:rPr sz="1600" spc="-167" dirty="0"/>
              <a:t> </a:t>
            </a:r>
            <a:r>
              <a:rPr sz="1600" spc="187" dirty="0"/>
              <a:t>s</a:t>
            </a:r>
            <a:r>
              <a:rPr sz="1600" spc="-160" dirty="0"/>
              <a:t> </a:t>
            </a:r>
            <a:r>
              <a:rPr sz="1600" spc="-33" dirty="0"/>
              <a:t>t</a:t>
            </a:r>
            <a:r>
              <a:rPr sz="1600" spc="-167" dirty="0"/>
              <a:t> </a:t>
            </a:r>
            <a:r>
              <a:rPr sz="1600" spc="-113" dirty="0"/>
              <a:t>r</a:t>
            </a:r>
            <a:r>
              <a:rPr sz="1600" spc="-160" dirty="0"/>
              <a:t> </a:t>
            </a:r>
            <a:r>
              <a:rPr sz="1600" dirty="0"/>
              <a:t>ö</a:t>
            </a:r>
            <a:r>
              <a:rPr sz="1600" spc="-173" dirty="0"/>
              <a:t> </a:t>
            </a:r>
            <a:r>
              <a:rPr sz="1600" spc="20" dirty="0"/>
              <a:t>m </a:t>
            </a:r>
            <a:r>
              <a:rPr sz="1600" spc="80" dirty="0"/>
              <a:t>9</a:t>
            </a:r>
            <a:r>
              <a:rPr sz="1600" spc="-180" dirty="0"/>
              <a:t> </a:t>
            </a:r>
            <a:r>
              <a:rPr sz="1600" dirty="0"/>
              <a:t>.</a:t>
            </a:r>
            <a:r>
              <a:rPr sz="1600" spc="-167" dirty="0"/>
              <a:t> </a:t>
            </a:r>
            <a:r>
              <a:rPr sz="1600" spc="80" dirty="0"/>
              <a:t>1</a:t>
            </a:r>
            <a:r>
              <a:rPr sz="1600" spc="-180" dirty="0"/>
              <a:t> </a:t>
            </a:r>
            <a:r>
              <a:rPr sz="1600" spc="80" dirty="0"/>
              <a:t>2</a:t>
            </a:r>
            <a:r>
              <a:rPr sz="1600" spc="-180" dirty="0"/>
              <a:t> </a:t>
            </a:r>
            <a:r>
              <a:rPr sz="1600" dirty="0"/>
              <a:t>.</a:t>
            </a:r>
            <a:r>
              <a:rPr sz="1600" spc="-167" dirty="0"/>
              <a:t> </a:t>
            </a:r>
            <a:r>
              <a:rPr sz="1600" spc="80" dirty="0"/>
              <a:t>2</a:t>
            </a:r>
            <a:r>
              <a:rPr sz="1600" spc="-173" dirty="0"/>
              <a:t> </a:t>
            </a:r>
            <a:r>
              <a:rPr sz="1600" spc="80" dirty="0"/>
              <a:t>0</a:t>
            </a:r>
            <a:r>
              <a:rPr sz="1600" spc="-180" dirty="0"/>
              <a:t> </a:t>
            </a:r>
            <a:r>
              <a:rPr sz="1600" spc="80" dirty="0"/>
              <a:t>2</a:t>
            </a:r>
            <a:r>
              <a:rPr sz="1600" spc="-167" dirty="0"/>
              <a:t> </a:t>
            </a:r>
            <a:r>
              <a:rPr sz="1600" dirty="0"/>
              <a:t>5</a:t>
            </a:r>
            <a:endParaRPr sz="1600"/>
          </a:p>
        </p:txBody>
      </p:sp>
    </p:spTree>
    <p:extLst>
      <p:ext uri="{BB962C8B-B14F-4D97-AF65-F5344CB8AC3E}">
        <p14:creationId xmlns:p14="http://schemas.microsoft.com/office/powerpoint/2010/main" val="36429541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4559807" cy="6857999"/>
          </a:xfrm>
          <a:prstGeom prst="rect">
            <a:avLst/>
          </a:prstGeom>
        </p:spPr>
      </p:pic>
      <p:sp>
        <p:nvSpPr>
          <p:cNvPr id="3" name="object 3"/>
          <p:cNvSpPr txBox="1"/>
          <p:nvPr/>
        </p:nvSpPr>
        <p:spPr>
          <a:xfrm>
            <a:off x="372973" y="788755"/>
            <a:ext cx="3803227" cy="3903569"/>
          </a:xfrm>
          <a:prstGeom prst="rect">
            <a:avLst/>
          </a:prstGeom>
          <a:solidFill>
            <a:srgbClr val="FFFFFF"/>
          </a:solidFill>
        </p:spPr>
        <p:txBody>
          <a:bodyPr vert="horz" wrap="square" lIns="0" tIns="457200" rIns="0" bIns="0" rtlCol="0">
            <a:spAutoFit/>
          </a:bodyPr>
          <a:lstStyle/>
          <a:p>
            <a:pPr>
              <a:lnSpc>
                <a:spcPct val="100000"/>
              </a:lnSpc>
              <a:spcBef>
                <a:spcPts val="3600"/>
              </a:spcBef>
            </a:pPr>
            <a:endParaRPr sz="4533">
              <a:latin typeface="Times New Roman"/>
              <a:cs typeface="Times New Roman"/>
            </a:endParaRPr>
          </a:p>
          <a:p>
            <a:pPr marL="281932">
              <a:lnSpc>
                <a:spcPts val="5120"/>
              </a:lnSpc>
            </a:pPr>
            <a:r>
              <a:rPr sz="4533" spc="253" dirty="0">
                <a:solidFill>
                  <a:srgbClr val="003375"/>
                </a:solidFill>
                <a:latin typeface="Gill Sans MT"/>
                <a:cs typeface="Gill Sans MT"/>
              </a:rPr>
              <a:t>Me</a:t>
            </a:r>
            <a:r>
              <a:rPr sz="4533" spc="-160" dirty="0">
                <a:solidFill>
                  <a:srgbClr val="003375"/>
                </a:solidFill>
                <a:latin typeface="Gill Sans MT"/>
                <a:cs typeface="Gill Sans MT"/>
              </a:rPr>
              <a:t> </a:t>
            </a:r>
            <a:r>
              <a:rPr sz="4533" spc="207" dirty="0">
                <a:solidFill>
                  <a:srgbClr val="003375"/>
                </a:solidFill>
                <a:latin typeface="Gill Sans MT"/>
                <a:cs typeface="Gill Sans MT"/>
              </a:rPr>
              <a:t>olemme</a:t>
            </a:r>
            <a:endParaRPr sz="4533">
              <a:latin typeface="Gill Sans MT"/>
              <a:cs typeface="Gill Sans MT"/>
            </a:endParaRPr>
          </a:p>
          <a:p>
            <a:pPr marL="281932">
              <a:lnSpc>
                <a:spcPts val="5120"/>
              </a:lnSpc>
            </a:pPr>
            <a:r>
              <a:rPr sz="4533" b="1" spc="-13" dirty="0">
                <a:solidFill>
                  <a:srgbClr val="003375"/>
                </a:solidFill>
                <a:latin typeface="Gill Sans MT"/>
                <a:cs typeface="Gill Sans MT"/>
              </a:rPr>
              <a:t>Finnvera</a:t>
            </a:r>
            <a:endParaRPr sz="4533">
              <a:latin typeface="Gill Sans MT"/>
              <a:cs typeface="Gill Sans MT"/>
            </a:endParaRPr>
          </a:p>
          <a:p>
            <a:pPr marL="297173" marR="298019">
              <a:lnSpc>
                <a:spcPct val="100000"/>
              </a:lnSpc>
              <a:spcBef>
                <a:spcPts val="1600"/>
              </a:spcBef>
            </a:pPr>
            <a:r>
              <a:rPr sz="1600" spc="87" dirty="0">
                <a:latin typeface="Gill Sans MT"/>
                <a:cs typeface="Gill Sans MT"/>
              </a:rPr>
              <a:t>Tehtävämme</a:t>
            </a:r>
            <a:r>
              <a:rPr sz="1600" spc="-73" dirty="0">
                <a:latin typeface="Gill Sans MT"/>
                <a:cs typeface="Gill Sans MT"/>
              </a:rPr>
              <a:t> </a:t>
            </a:r>
            <a:r>
              <a:rPr sz="1600" dirty="0">
                <a:latin typeface="Gill Sans MT"/>
                <a:cs typeface="Gill Sans MT"/>
              </a:rPr>
              <a:t>on </a:t>
            </a:r>
            <a:r>
              <a:rPr sz="1600" spc="87" dirty="0">
                <a:latin typeface="Gill Sans MT"/>
                <a:cs typeface="Gill Sans MT"/>
              </a:rPr>
              <a:t>auttaa</a:t>
            </a:r>
            <a:r>
              <a:rPr sz="1600" spc="-53" dirty="0">
                <a:latin typeface="Gill Sans MT"/>
                <a:cs typeface="Gill Sans MT"/>
              </a:rPr>
              <a:t> </a:t>
            </a:r>
            <a:r>
              <a:rPr sz="1600" spc="87" dirty="0">
                <a:latin typeface="Gill Sans MT"/>
                <a:cs typeface="Gill Sans MT"/>
              </a:rPr>
              <a:t>suomalaisia </a:t>
            </a:r>
            <a:r>
              <a:rPr sz="1600" dirty="0">
                <a:latin typeface="Gill Sans MT"/>
                <a:cs typeface="Gill Sans MT"/>
              </a:rPr>
              <a:t>yrityksiä</a:t>
            </a:r>
            <a:r>
              <a:rPr sz="1600" spc="147" dirty="0">
                <a:latin typeface="Gill Sans MT"/>
                <a:cs typeface="Gill Sans MT"/>
              </a:rPr>
              <a:t> </a:t>
            </a:r>
            <a:r>
              <a:rPr sz="1600" spc="100" dirty="0">
                <a:latin typeface="Gill Sans MT"/>
                <a:cs typeface="Gill Sans MT"/>
              </a:rPr>
              <a:t>menestymään</a:t>
            </a:r>
            <a:r>
              <a:rPr sz="1600" spc="127" dirty="0">
                <a:latin typeface="Gill Sans MT"/>
                <a:cs typeface="Gill Sans MT"/>
              </a:rPr>
              <a:t> </a:t>
            </a:r>
            <a:r>
              <a:rPr sz="1600" spc="53" dirty="0">
                <a:latin typeface="Gill Sans MT"/>
                <a:cs typeface="Gill Sans MT"/>
              </a:rPr>
              <a:t>ja </a:t>
            </a:r>
            <a:r>
              <a:rPr sz="1600" spc="107" dirty="0">
                <a:latin typeface="Gill Sans MT"/>
                <a:cs typeface="Gill Sans MT"/>
              </a:rPr>
              <a:t>vahvistamaan</a:t>
            </a:r>
            <a:r>
              <a:rPr sz="1600" spc="-107" dirty="0">
                <a:latin typeface="Gill Sans MT"/>
                <a:cs typeface="Gill Sans MT"/>
              </a:rPr>
              <a:t> </a:t>
            </a:r>
            <a:r>
              <a:rPr sz="1600" spc="-13" dirty="0">
                <a:latin typeface="Gill Sans MT"/>
                <a:cs typeface="Gill Sans MT"/>
              </a:rPr>
              <a:t>kilpailukykyään.</a:t>
            </a:r>
            <a:endParaRPr sz="1600">
              <a:latin typeface="Gill Sans MT"/>
              <a:cs typeface="Gill Sans MT"/>
            </a:endParaRPr>
          </a:p>
          <a:p>
            <a:pPr marL="297173">
              <a:lnSpc>
                <a:spcPct val="100000"/>
              </a:lnSpc>
            </a:pPr>
            <a:r>
              <a:rPr sz="1600" spc="13" dirty="0">
                <a:latin typeface="Gill Sans MT"/>
                <a:cs typeface="Gill Sans MT"/>
              </a:rPr>
              <a:t>Finnvera</a:t>
            </a:r>
            <a:r>
              <a:rPr sz="1600" spc="47" dirty="0">
                <a:latin typeface="Gill Sans MT"/>
                <a:cs typeface="Gill Sans MT"/>
              </a:rPr>
              <a:t> </a:t>
            </a:r>
            <a:r>
              <a:rPr sz="1600" spc="13" dirty="0">
                <a:latin typeface="Gill Sans MT"/>
                <a:cs typeface="Gill Sans MT"/>
              </a:rPr>
              <a:t>on,</a:t>
            </a:r>
            <a:r>
              <a:rPr sz="1600" spc="47" dirty="0">
                <a:latin typeface="Gill Sans MT"/>
                <a:cs typeface="Gill Sans MT"/>
              </a:rPr>
              <a:t> </a:t>
            </a:r>
            <a:r>
              <a:rPr sz="1600" spc="13" dirty="0">
                <a:latin typeface="Gill Sans MT"/>
                <a:cs typeface="Gill Sans MT"/>
              </a:rPr>
              <a:t>jotta</a:t>
            </a:r>
            <a:r>
              <a:rPr sz="1600" spc="53" dirty="0">
                <a:latin typeface="Gill Sans MT"/>
                <a:cs typeface="Gill Sans MT"/>
              </a:rPr>
              <a:t> </a:t>
            </a:r>
            <a:r>
              <a:rPr sz="1600" spc="13" dirty="0">
                <a:latin typeface="Gill Sans MT"/>
                <a:cs typeface="Gill Sans MT"/>
              </a:rPr>
              <a:t>yritys</a:t>
            </a:r>
            <a:r>
              <a:rPr sz="1600" spc="47" dirty="0">
                <a:latin typeface="Gill Sans MT"/>
                <a:cs typeface="Gill Sans MT"/>
              </a:rPr>
              <a:t> </a:t>
            </a:r>
            <a:r>
              <a:rPr sz="1600" spc="13" dirty="0">
                <a:latin typeface="Gill Sans MT"/>
                <a:cs typeface="Gill Sans MT"/>
              </a:rPr>
              <a:t>voi</a:t>
            </a:r>
            <a:r>
              <a:rPr sz="1600" spc="60" dirty="0">
                <a:latin typeface="Gill Sans MT"/>
                <a:cs typeface="Gill Sans MT"/>
              </a:rPr>
              <a:t> </a:t>
            </a:r>
            <a:r>
              <a:rPr sz="1600" spc="-27" dirty="0">
                <a:latin typeface="Gill Sans MT"/>
                <a:cs typeface="Gill Sans MT"/>
              </a:rPr>
              <a:t>ottaa</a:t>
            </a:r>
            <a:endParaRPr sz="1600">
              <a:latin typeface="Gill Sans MT"/>
              <a:cs typeface="Gill Sans MT"/>
            </a:endParaRPr>
          </a:p>
          <a:p>
            <a:pPr marL="297173">
              <a:lnSpc>
                <a:spcPct val="100000"/>
              </a:lnSpc>
              <a:spcBef>
                <a:spcPts val="7"/>
              </a:spcBef>
            </a:pPr>
            <a:r>
              <a:rPr sz="1600" spc="73" dirty="0">
                <a:latin typeface="Gill Sans MT"/>
                <a:cs typeface="Gill Sans MT"/>
              </a:rPr>
              <a:t>seuraavankin</a:t>
            </a:r>
            <a:r>
              <a:rPr sz="1600" spc="-47" dirty="0">
                <a:latin typeface="Gill Sans MT"/>
                <a:cs typeface="Gill Sans MT"/>
              </a:rPr>
              <a:t> </a:t>
            </a:r>
            <a:r>
              <a:rPr sz="1600" spc="53" dirty="0">
                <a:latin typeface="Gill Sans MT"/>
                <a:cs typeface="Gill Sans MT"/>
              </a:rPr>
              <a:t>askeleen.</a:t>
            </a:r>
            <a:endParaRPr sz="1600">
              <a:latin typeface="Gill Sans MT"/>
              <a:cs typeface="Gill Sans MT"/>
            </a:endParaRPr>
          </a:p>
        </p:txBody>
      </p:sp>
      <p:sp>
        <p:nvSpPr>
          <p:cNvPr id="4" name="object 4"/>
          <p:cNvSpPr txBox="1"/>
          <p:nvPr/>
        </p:nvSpPr>
        <p:spPr>
          <a:xfrm>
            <a:off x="5014638" y="878772"/>
            <a:ext cx="2003213" cy="1456267"/>
          </a:xfrm>
          <a:prstGeom prst="rect">
            <a:avLst/>
          </a:prstGeom>
        </p:spPr>
        <p:txBody>
          <a:bodyPr vert="horz" wrap="square" lIns="0" tIns="16087" rIns="0" bIns="0" rtlCol="0">
            <a:spAutoFit/>
          </a:bodyPr>
          <a:lstStyle/>
          <a:p>
            <a:pPr marL="16933">
              <a:lnSpc>
                <a:spcPct val="100000"/>
              </a:lnSpc>
              <a:spcBef>
                <a:spcPts val="127"/>
              </a:spcBef>
            </a:pPr>
            <a:r>
              <a:rPr sz="9333" spc="427" dirty="0">
                <a:solidFill>
                  <a:srgbClr val="003375"/>
                </a:solidFill>
                <a:latin typeface="Gill Sans MT"/>
                <a:cs typeface="Gill Sans MT"/>
              </a:rPr>
              <a:t>381</a:t>
            </a:r>
            <a:endParaRPr sz="9333">
              <a:latin typeface="Gill Sans MT"/>
              <a:cs typeface="Gill Sans MT"/>
            </a:endParaRPr>
          </a:p>
        </p:txBody>
      </p:sp>
      <p:sp>
        <p:nvSpPr>
          <p:cNvPr id="5" name="object 5"/>
          <p:cNvSpPr txBox="1"/>
          <p:nvPr/>
        </p:nvSpPr>
        <p:spPr>
          <a:xfrm>
            <a:off x="7735146" y="1278297"/>
            <a:ext cx="666327" cy="182166"/>
          </a:xfrm>
          <a:prstGeom prst="rect">
            <a:avLst/>
          </a:prstGeom>
        </p:spPr>
        <p:txBody>
          <a:bodyPr vert="horz" wrap="square" lIns="0" tIns="17780" rIns="0" bIns="0" rtlCol="0">
            <a:spAutoFit/>
          </a:bodyPr>
          <a:lstStyle/>
          <a:p>
            <a:pPr marL="16933">
              <a:lnSpc>
                <a:spcPct val="100000"/>
              </a:lnSpc>
              <a:spcBef>
                <a:spcPts val="140"/>
              </a:spcBef>
            </a:pPr>
            <a:r>
              <a:rPr sz="1067" spc="-13" dirty="0">
                <a:solidFill>
                  <a:srgbClr val="585858"/>
                </a:solidFill>
                <a:latin typeface="Gill Sans MT"/>
                <a:cs typeface="Gill Sans MT"/>
              </a:rPr>
              <a:t>Rovaniemi</a:t>
            </a:r>
            <a:endParaRPr sz="1067">
              <a:latin typeface="Gill Sans MT"/>
              <a:cs typeface="Gill Sans MT"/>
            </a:endParaRPr>
          </a:p>
        </p:txBody>
      </p:sp>
      <p:sp>
        <p:nvSpPr>
          <p:cNvPr id="6" name="object 6"/>
          <p:cNvSpPr txBox="1"/>
          <p:nvPr/>
        </p:nvSpPr>
        <p:spPr>
          <a:xfrm>
            <a:off x="7461165" y="1537681"/>
            <a:ext cx="580812" cy="662169"/>
          </a:xfrm>
          <a:prstGeom prst="rect">
            <a:avLst/>
          </a:prstGeom>
        </p:spPr>
        <p:txBody>
          <a:bodyPr vert="horz" wrap="square" lIns="0" tIns="33020" rIns="0" bIns="0" rtlCol="0">
            <a:spAutoFit/>
          </a:bodyPr>
          <a:lstStyle/>
          <a:p>
            <a:pPr marL="16933" marR="6773" indent="270080" algn="r">
              <a:lnSpc>
                <a:spcPct val="132300"/>
              </a:lnSpc>
              <a:spcBef>
                <a:spcPts val="260"/>
              </a:spcBef>
            </a:pPr>
            <a:r>
              <a:rPr sz="1067" spc="-27" dirty="0">
                <a:solidFill>
                  <a:srgbClr val="585858"/>
                </a:solidFill>
                <a:latin typeface="Gill Sans MT"/>
                <a:cs typeface="Gill Sans MT"/>
              </a:rPr>
              <a:t>Oulu </a:t>
            </a:r>
            <a:r>
              <a:rPr sz="1067" spc="87" dirty="0">
                <a:solidFill>
                  <a:srgbClr val="585858"/>
                </a:solidFill>
                <a:latin typeface="Gill Sans MT"/>
                <a:cs typeface="Gill Sans MT"/>
              </a:rPr>
              <a:t>Vaasa </a:t>
            </a:r>
            <a:r>
              <a:rPr sz="1067" spc="-13" dirty="0">
                <a:solidFill>
                  <a:srgbClr val="585858"/>
                </a:solidFill>
                <a:latin typeface="Gill Sans MT"/>
                <a:cs typeface="Gill Sans MT"/>
              </a:rPr>
              <a:t>Seinäjoki</a:t>
            </a:r>
            <a:endParaRPr sz="1067">
              <a:latin typeface="Gill Sans MT"/>
              <a:cs typeface="Gill Sans MT"/>
            </a:endParaRPr>
          </a:p>
        </p:txBody>
      </p:sp>
      <p:sp>
        <p:nvSpPr>
          <p:cNvPr id="7" name="object 7"/>
          <p:cNvSpPr txBox="1"/>
          <p:nvPr/>
        </p:nvSpPr>
        <p:spPr>
          <a:xfrm>
            <a:off x="9450493" y="1369737"/>
            <a:ext cx="480060" cy="182166"/>
          </a:xfrm>
          <a:prstGeom prst="rect">
            <a:avLst/>
          </a:prstGeom>
        </p:spPr>
        <p:txBody>
          <a:bodyPr vert="horz" wrap="square" lIns="0" tIns="17780" rIns="0" bIns="0" rtlCol="0">
            <a:spAutoFit/>
          </a:bodyPr>
          <a:lstStyle/>
          <a:p>
            <a:pPr marL="16933">
              <a:lnSpc>
                <a:spcPct val="100000"/>
              </a:lnSpc>
              <a:spcBef>
                <a:spcPts val="140"/>
              </a:spcBef>
            </a:pPr>
            <a:r>
              <a:rPr sz="1067" spc="-13" dirty="0">
                <a:solidFill>
                  <a:srgbClr val="585858"/>
                </a:solidFill>
                <a:latin typeface="Gill Sans MT"/>
                <a:cs typeface="Gill Sans MT"/>
              </a:rPr>
              <a:t>Kajaani</a:t>
            </a:r>
            <a:endParaRPr sz="1067">
              <a:latin typeface="Gill Sans MT"/>
              <a:cs typeface="Gill Sans MT"/>
            </a:endParaRPr>
          </a:p>
        </p:txBody>
      </p:sp>
      <p:sp>
        <p:nvSpPr>
          <p:cNvPr id="8" name="object 8"/>
          <p:cNvSpPr txBox="1"/>
          <p:nvPr/>
        </p:nvSpPr>
        <p:spPr>
          <a:xfrm>
            <a:off x="9235609" y="1649949"/>
            <a:ext cx="1010073" cy="1176867"/>
          </a:xfrm>
          <a:prstGeom prst="rect">
            <a:avLst/>
          </a:prstGeom>
        </p:spPr>
        <p:txBody>
          <a:bodyPr vert="horz" wrap="square" lIns="0" tIns="16087" rIns="0" bIns="0" rtlCol="0">
            <a:spAutoFit/>
          </a:bodyPr>
          <a:lstStyle/>
          <a:p>
            <a:pPr marL="403003" marR="74505">
              <a:lnSpc>
                <a:spcPct val="119100"/>
              </a:lnSpc>
              <a:spcBef>
                <a:spcPts val="127"/>
              </a:spcBef>
            </a:pPr>
            <a:r>
              <a:rPr sz="1067" spc="-13" dirty="0">
                <a:solidFill>
                  <a:srgbClr val="585858"/>
                </a:solidFill>
                <a:latin typeface="Gill Sans MT"/>
                <a:cs typeface="Gill Sans MT"/>
              </a:rPr>
              <a:t>Kuopio </a:t>
            </a:r>
            <a:r>
              <a:rPr sz="1067" spc="80" dirty="0">
                <a:solidFill>
                  <a:srgbClr val="585858"/>
                </a:solidFill>
                <a:latin typeface="Gill Sans MT"/>
                <a:cs typeface="Gill Sans MT"/>
              </a:rPr>
              <a:t>Joensuu</a:t>
            </a:r>
            <a:endParaRPr sz="1067">
              <a:latin typeface="Gill Sans MT"/>
              <a:cs typeface="Gill Sans MT"/>
            </a:endParaRPr>
          </a:p>
          <a:p>
            <a:pPr marL="221821" marR="6773" indent="180335">
              <a:lnSpc>
                <a:spcPct val="155000"/>
              </a:lnSpc>
            </a:pPr>
            <a:r>
              <a:rPr sz="1067" spc="80" dirty="0">
                <a:solidFill>
                  <a:srgbClr val="585858"/>
                </a:solidFill>
                <a:latin typeface="Gill Sans MT"/>
                <a:cs typeface="Gill Sans MT"/>
              </a:rPr>
              <a:t>Jyväskylä </a:t>
            </a:r>
            <a:r>
              <a:rPr sz="1067" spc="-13" dirty="0">
                <a:solidFill>
                  <a:srgbClr val="585858"/>
                </a:solidFill>
                <a:latin typeface="Gill Sans MT"/>
                <a:cs typeface="Gill Sans MT"/>
              </a:rPr>
              <a:t>Mikkeli</a:t>
            </a:r>
            <a:endParaRPr sz="1067">
              <a:latin typeface="Gill Sans MT"/>
              <a:cs typeface="Gill Sans MT"/>
            </a:endParaRPr>
          </a:p>
          <a:p>
            <a:pPr marL="16933">
              <a:lnSpc>
                <a:spcPct val="100000"/>
              </a:lnSpc>
              <a:spcBef>
                <a:spcPts val="707"/>
              </a:spcBef>
            </a:pPr>
            <a:r>
              <a:rPr sz="1067" spc="-13" dirty="0">
                <a:solidFill>
                  <a:srgbClr val="585858"/>
                </a:solidFill>
                <a:latin typeface="Gill Sans MT"/>
                <a:cs typeface="Gill Sans MT"/>
              </a:rPr>
              <a:t>Lappeenranta</a:t>
            </a:r>
            <a:endParaRPr sz="1067">
              <a:latin typeface="Gill Sans MT"/>
              <a:cs typeface="Gill Sans MT"/>
            </a:endParaRPr>
          </a:p>
        </p:txBody>
      </p:sp>
      <p:sp>
        <p:nvSpPr>
          <p:cNvPr id="9" name="object 9"/>
          <p:cNvSpPr txBox="1"/>
          <p:nvPr/>
        </p:nvSpPr>
        <p:spPr>
          <a:xfrm>
            <a:off x="7661147" y="2254300"/>
            <a:ext cx="381000" cy="500095"/>
          </a:xfrm>
          <a:prstGeom prst="rect">
            <a:avLst/>
          </a:prstGeom>
        </p:spPr>
        <p:txBody>
          <a:bodyPr vert="horz" wrap="square" lIns="0" tIns="16087" rIns="0" bIns="0" rtlCol="0">
            <a:spAutoFit/>
          </a:bodyPr>
          <a:lstStyle/>
          <a:p>
            <a:pPr marL="16933" marR="6773" indent="104137">
              <a:lnSpc>
                <a:spcPct val="156600"/>
              </a:lnSpc>
              <a:spcBef>
                <a:spcPts val="127"/>
              </a:spcBef>
            </a:pPr>
            <a:r>
              <a:rPr sz="1067" spc="-27" dirty="0">
                <a:solidFill>
                  <a:srgbClr val="585858"/>
                </a:solidFill>
                <a:latin typeface="Gill Sans MT"/>
                <a:cs typeface="Gill Sans MT"/>
              </a:rPr>
              <a:t>Pori </a:t>
            </a:r>
            <a:r>
              <a:rPr sz="1067" spc="-13" dirty="0">
                <a:solidFill>
                  <a:srgbClr val="585858"/>
                </a:solidFill>
                <a:latin typeface="Gill Sans MT"/>
                <a:cs typeface="Gill Sans MT"/>
              </a:rPr>
              <a:t>Turku</a:t>
            </a:r>
            <a:endParaRPr sz="1067">
              <a:latin typeface="Gill Sans MT"/>
              <a:cs typeface="Gill Sans MT"/>
            </a:endParaRPr>
          </a:p>
        </p:txBody>
      </p:sp>
      <p:sp>
        <p:nvSpPr>
          <p:cNvPr id="10" name="object 10"/>
          <p:cNvSpPr txBox="1"/>
          <p:nvPr/>
        </p:nvSpPr>
        <p:spPr>
          <a:xfrm>
            <a:off x="8074152" y="2885102"/>
            <a:ext cx="577427" cy="181310"/>
          </a:xfrm>
          <a:prstGeom prst="rect">
            <a:avLst/>
          </a:prstGeom>
        </p:spPr>
        <p:txBody>
          <a:bodyPr vert="horz" wrap="square" lIns="0" tIns="16933" rIns="0" bIns="0" rtlCol="0">
            <a:spAutoFit/>
          </a:bodyPr>
          <a:lstStyle/>
          <a:p>
            <a:pPr marL="16933">
              <a:lnSpc>
                <a:spcPct val="100000"/>
              </a:lnSpc>
              <a:spcBef>
                <a:spcPts val="133"/>
              </a:spcBef>
            </a:pPr>
            <a:r>
              <a:rPr sz="1067" spc="-13" dirty="0">
                <a:solidFill>
                  <a:srgbClr val="585858"/>
                </a:solidFill>
                <a:latin typeface="Gill Sans MT"/>
                <a:cs typeface="Gill Sans MT"/>
              </a:rPr>
              <a:t>Tampere</a:t>
            </a:r>
            <a:endParaRPr sz="1067">
              <a:latin typeface="Gill Sans MT"/>
              <a:cs typeface="Gill Sans MT"/>
            </a:endParaRPr>
          </a:p>
        </p:txBody>
      </p:sp>
      <p:sp>
        <p:nvSpPr>
          <p:cNvPr id="11" name="object 11"/>
          <p:cNvSpPr txBox="1"/>
          <p:nvPr/>
        </p:nvSpPr>
        <p:spPr>
          <a:xfrm>
            <a:off x="8900328" y="2882393"/>
            <a:ext cx="333587" cy="181310"/>
          </a:xfrm>
          <a:prstGeom prst="rect">
            <a:avLst/>
          </a:prstGeom>
        </p:spPr>
        <p:txBody>
          <a:bodyPr vert="horz" wrap="square" lIns="0" tIns="16933" rIns="0" bIns="0" rtlCol="0">
            <a:spAutoFit/>
          </a:bodyPr>
          <a:lstStyle/>
          <a:p>
            <a:pPr marL="16933">
              <a:lnSpc>
                <a:spcPct val="100000"/>
              </a:lnSpc>
              <a:spcBef>
                <a:spcPts val="133"/>
              </a:spcBef>
            </a:pPr>
            <a:r>
              <a:rPr sz="1067" spc="-13" dirty="0">
                <a:solidFill>
                  <a:srgbClr val="585858"/>
                </a:solidFill>
                <a:latin typeface="Gill Sans MT"/>
                <a:cs typeface="Gill Sans MT"/>
              </a:rPr>
              <a:t>Lahti</a:t>
            </a:r>
            <a:endParaRPr sz="1067">
              <a:latin typeface="Gill Sans MT"/>
              <a:cs typeface="Gill Sans MT"/>
            </a:endParaRPr>
          </a:p>
        </p:txBody>
      </p:sp>
      <p:sp>
        <p:nvSpPr>
          <p:cNvPr id="12" name="object 12"/>
          <p:cNvSpPr txBox="1"/>
          <p:nvPr/>
        </p:nvSpPr>
        <p:spPr>
          <a:xfrm>
            <a:off x="8464972" y="3146045"/>
            <a:ext cx="518160" cy="181310"/>
          </a:xfrm>
          <a:prstGeom prst="rect">
            <a:avLst/>
          </a:prstGeom>
        </p:spPr>
        <p:txBody>
          <a:bodyPr vert="horz" wrap="square" lIns="0" tIns="16933" rIns="0" bIns="0" rtlCol="0">
            <a:spAutoFit/>
          </a:bodyPr>
          <a:lstStyle/>
          <a:p>
            <a:pPr marL="16933">
              <a:lnSpc>
                <a:spcPct val="100000"/>
              </a:lnSpc>
              <a:spcBef>
                <a:spcPts val="133"/>
              </a:spcBef>
            </a:pPr>
            <a:r>
              <a:rPr sz="1067" spc="-13" dirty="0">
                <a:solidFill>
                  <a:srgbClr val="585858"/>
                </a:solidFill>
                <a:latin typeface="Gill Sans MT"/>
                <a:cs typeface="Gill Sans MT"/>
              </a:rPr>
              <a:t>Helsinki</a:t>
            </a:r>
            <a:endParaRPr sz="1067">
              <a:latin typeface="Gill Sans MT"/>
              <a:cs typeface="Gill Sans MT"/>
            </a:endParaRPr>
          </a:p>
        </p:txBody>
      </p:sp>
      <p:pic>
        <p:nvPicPr>
          <p:cNvPr id="13" name="object 13"/>
          <p:cNvPicPr/>
          <p:nvPr/>
        </p:nvPicPr>
        <p:blipFill>
          <a:blip r:embed="rId3" cstate="print"/>
          <a:stretch>
            <a:fillRect/>
          </a:stretch>
        </p:blipFill>
        <p:spPr>
          <a:xfrm>
            <a:off x="8089053" y="650527"/>
            <a:ext cx="1514179" cy="2499749"/>
          </a:xfrm>
          <a:prstGeom prst="rect">
            <a:avLst/>
          </a:prstGeom>
        </p:spPr>
      </p:pic>
      <p:sp>
        <p:nvSpPr>
          <p:cNvPr id="14" name="object 14"/>
          <p:cNvSpPr txBox="1"/>
          <p:nvPr/>
        </p:nvSpPr>
        <p:spPr>
          <a:xfrm>
            <a:off x="8423656" y="4160072"/>
            <a:ext cx="3443393" cy="1068493"/>
          </a:xfrm>
          <a:prstGeom prst="rect">
            <a:avLst/>
          </a:prstGeom>
        </p:spPr>
        <p:txBody>
          <a:bodyPr vert="horz" wrap="square" lIns="0" tIns="154093" rIns="0" bIns="0" rtlCol="0">
            <a:spAutoFit/>
          </a:bodyPr>
          <a:lstStyle/>
          <a:p>
            <a:pPr marL="16933">
              <a:lnSpc>
                <a:spcPct val="100000"/>
              </a:lnSpc>
              <a:spcBef>
                <a:spcPts val="1213"/>
              </a:spcBef>
            </a:pPr>
            <a:r>
              <a:rPr sz="1600" b="1" spc="-13" dirty="0">
                <a:solidFill>
                  <a:srgbClr val="0425FF"/>
                </a:solidFill>
                <a:latin typeface="Gill Sans MT"/>
                <a:cs typeface="Gill Sans MT"/>
              </a:rPr>
              <a:t>Itsekannattavuus</a:t>
            </a:r>
            <a:endParaRPr sz="1600">
              <a:latin typeface="Gill Sans MT"/>
              <a:cs typeface="Gill Sans MT"/>
            </a:endParaRPr>
          </a:p>
          <a:p>
            <a:pPr marL="16933" marR="6773">
              <a:lnSpc>
                <a:spcPct val="100000"/>
              </a:lnSpc>
              <a:spcBef>
                <a:spcPts val="813"/>
              </a:spcBef>
            </a:pPr>
            <a:r>
              <a:rPr sz="1200" spc="27" dirty="0">
                <a:latin typeface="Gill Sans MT"/>
                <a:cs typeface="Gill Sans MT"/>
              </a:rPr>
              <a:t>Tavoitteenamme</a:t>
            </a:r>
            <a:r>
              <a:rPr sz="1200" spc="160" dirty="0">
                <a:latin typeface="Gill Sans MT"/>
                <a:cs typeface="Gill Sans MT"/>
              </a:rPr>
              <a:t> </a:t>
            </a:r>
            <a:r>
              <a:rPr sz="1200" spc="27" dirty="0">
                <a:latin typeface="Gill Sans MT"/>
                <a:cs typeface="Gill Sans MT"/>
              </a:rPr>
              <a:t>on</a:t>
            </a:r>
            <a:r>
              <a:rPr sz="1200" spc="120" dirty="0">
                <a:latin typeface="Gill Sans MT"/>
                <a:cs typeface="Gill Sans MT"/>
              </a:rPr>
              <a:t> </a:t>
            </a:r>
            <a:r>
              <a:rPr sz="1200" spc="27" dirty="0">
                <a:latin typeface="Gill Sans MT"/>
                <a:cs typeface="Gill Sans MT"/>
              </a:rPr>
              <a:t>kattaa</a:t>
            </a:r>
            <a:r>
              <a:rPr sz="1200" spc="147" dirty="0">
                <a:latin typeface="Gill Sans MT"/>
                <a:cs typeface="Gill Sans MT"/>
              </a:rPr>
              <a:t> </a:t>
            </a:r>
            <a:r>
              <a:rPr sz="1200" spc="27" dirty="0">
                <a:latin typeface="Gill Sans MT"/>
                <a:cs typeface="Gill Sans MT"/>
              </a:rPr>
              <a:t>toimintamme</a:t>
            </a:r>
            <a:r>
              <a:rPr sz="1200" spc="180" dirty="0">
                <a:latin typeface="Gill Sans MT"/>
                <a:cs typeface="Gill Sans MT"/>
              </a:rPr>
              <a:t> </a:t>
            </a:r>
            <a:r>
              <a:rPr sz="1200" spc="-13" dirty="0">
                <a:latin typeface="Gill Sans MT"/>
                <a:cs typeface="Gill Sans MT"/>
              </a:rPr>
              <a:t>kulut </a:t>
            </a:r>
            <a:r>
              <a:rPr sz="1200" dirty="0">
                <a:latin typeface="Gill Sans MT"/>
                <a:cs typeface="Gill Sans MT"/>
              </a:rPr>
              <a:t>toiminnastamme</a:t>
            </a:r>
            <a:r>
              <a:rPr sz="1200" spc="573" dirty="0">
                <a:latin typeface="Gill Sans MT"/>
                <a:cs typeface="Gill Sans MT"/>
              </a:rPr>
              <a:t> </a:t>
            </a:r>
            <a:r>
              <a:rPr sz="1200" dirty="0">
                <a:latin typeface="Gill Sans MT"/>
                <a:cs typeface="Gill Sans MT"/>
              </a:rPr>
              <a:t>saatavilla</a:t>
            </a:r>
            <a:r>
              <a:rPr sz="1200" spc="520" dirty="0">
                <a:latin typeface="Gill Sans MT"/>
                <a:cs typeface="Gill Sans MT"/>
              </a:rPr>
              <a:t> </a:t>
            </a:r>
            <a:r>
              <a:rPr sz="1200" dirty="0">
                <a:latin typeface="Gill Sans MT"/>
                <a:cs typeface="Gill Sans MT"/>
              </a:rPr>
              <a:t>tuotoilla.</a:t>
            </a:r>
            <a:r>
              <a:rPr sz="1200" spc="453" dirty="0">
                <a:latin typeface="Gill Sans MT"/>
                <a:cs typeface="Gill Sans MT"/>
              </a:rPr>
              <a:t> </a:t>
            </a:r>
            <a:r>
              <a:rPr sz="1200" spc="-13" dirty="0">
                <a:latin typeface="Gill Sans MT"/>
                <a:cs typeface="Gill Sans MT"/>
              </a:rPr>
              <a:t>Varmistamme </a:t>
            </a:r>
            <a:r>
              <a:rPr sz="1200" spc="40" dirty="0">
                <a:latin typeface="Gill Sans MT"/>
                <a:cs typeface="Gill Sans MT"/>
              </a:rPr>
              <a:t>itsekannattavuuden</a:t>
            </a:r>
            <a:r>
              <a:rPr sz="1200" spc="133" dirty="0">
                <a:latin typeface="Gill Sans MT"/>
                <a:cs typeface="Gill Sans MT"/>
              </a:rPr>
              <a:t> </a:t>
            </a:r>
            <a:r>
              <a:rPr sz="1200" spc="27" dirty="0">
                <a:latin typeface="Gill Sans MT"/>
                <a:cs typeface="Gill Sans MT"/>
              </a:rPr>
              <a:t>hallitulla</a:t>
            </a:r>
            <a:r>
              <a:rPr sz="1200" spc="67" dirty="0">
                <a:latin typeface="Gill Sans MT"/>
                <a:cs typeface="Gill Sans MT"/>
              </a:rPr>
              <a:t> </a:t>
            </a:r>
            <a:r>
              <a:rPr sz="1200" spc="-13" dirty="0">
                <a:latin typeface="Gill Sans MT"/>
                <a:cs typeface="Gill Sans MT"/>
              </a:rPr>
              <a:t>riskinotolla.</a:t>
            </a:r>
            <a:endParaRPr sz="1200">
              <a:latin typeface="Gill Sans MT"/>
              <a:cs typeface="Gill Sans MT"/>
            </a:endParaRPr>
          </a:p>
        </p:txBody>
      </p:sp>
      <p:sp>
        <p:nvSpPr>
          <p:cNvPr id="15" name="object 15"/>
          <p:cNvSpPr txBox="1"/>
          <p:nvPr/>
        </p:nvSpPr>
        <p:spPr>
          <a:xfrm>
            <a:off x="5082710" y="5591827"/>
            <a:ext cx="3028527" cy="789960"/>
          </a:xfrm>
          <a:prstGeom prst="rect">
            <a:avLst/>
          </a:prstGeom>
          <a:solidFill>
            <a:srgbClr val="E7DBCA">
              <a:alpha val="45097"/>
            </a:srgbClr>
          </a:solidFill>
        </p:spPr>
        <p:txBody>
          <a:bodyPr vert="horz" wrap="square" lIns="0" tIns="71120" rIns="0" bIns="0" rtlCol="0">
            <a:spAutoFit/>
          </a:bodyPr>
          <a:lstStyle/>
          <a:p>
            <a:pPr marL="192189">
              <a:lnSpc>
                <a:spcPct val="100000"/>
              </a:lnSpc>
              <a:spcBef>
                <a:spcPts val="560"/>
              </a:spcBef>
            </a:pPr>
            <a:r>
              <a:rPr sz="1600" spc="67" dirty="0">
                <a:latin typeface="Gill Sans MT"/>
                <a:cs typeface="Gill Sans MT"/>
              </a:rPr>
              <a:t>Omistajaohjaus</a:t>
            </a:r>
            <a:endParaRPr sz="1600">
              <a:latin typeface="Gill Sans MT"/>
              <a:cs typeface="Gill Sans MT"/>
            </a:endParaRPr>
          </a:p>
          <a:p>
            <a:pPr marL="192189" marR="949090">
              <a:lnSpc>
                <a:spcPct val="100000"/>
              </a:lnSpc>
              <a:spcBef>
                <a:spcPts val="813"/>
              </a:spcBef>
            </a:pPr>
            <a:r>
              <a:rPr sz="1200" dirty="0">
                <a:latin typeface="Gill Sans MT"/>
                <a:cs typeface="Gill Sans MT"/>
              </a:rPr>
              <a:t>Toimintaamme</a:t>
            </a:r>
            <a:r>
              <a:rPr sz="1200" spc="320" dirty="0">
                <a:latin typeface="Gill Sans MT"/>
                <a:cs typeface="Gill Sans MT"/>
              </a:rPr>
              <a:t> </a:t>
            </a:r>
            <a:r>
              <a:rPr sz="1200" dirty="0">
                <a:latin typeface="Gill Sans MT"/>
                <a:cs typeface="Gill Sans MT"/>
              </a:rPr>
              <a:t>ohjaa</a:t>
            </a:r>
            <a:r>
              <a:rPr sz="1200" spc="287" dirty="0">
                <a:latin typeface="Gill Sans MT"/>
                <a:cs typeface="Gill Sans MT"/>
              </a:rPr>
              <a:t> </a:t>
            </a:r>
            <a:r>
              <a:rPr sz="1200" dirty="0">
                <a:latin typeface="Gill Sans MT"/>
                <a:cs typeface="Gill Sans MT"/>
              </a:rPr>
              <a:t>työ-</a:t>
            </a:r>
            <a:r>
              <a:rPr sz="1200" spc="247" dirty="0">
                <a:latin typeface="Gill Sans MT"/>
                <a:cs typeface="Gill Sans MT"/>
              </a:rPr>
              <a:t> </a:t>
            </a:r>
            <a:r>
              <a:rPr sz="1200" spc="-33" dirty="0">
                <a:latin typeface="Gill Sans MT"/>
                <a:cs typeface="Gill Sans MT"/>
              </a:rPr>
              <a:t>ja </a:t>
            </a:r>
            <a:r>
              <a:rPr sz="1200" spc="-13" dirty="0">
                <a:latin typeface="Gill Sans MT"/>
                <a:cs typeface="Gill Sans MT"/>
              </a:rPr>
              <a:t>elinkeinoministeriö</a:t>
            </a:r>
            <a:endParaRPr sz="1200">
              <a:latin typeface="Gill Sans MT"/>
              <a:cs typeface="Gill Sans MT"/>
            </a:endParaRPr>
          </a:p>
        </p:txBody>
      </p:sp>
      <p:sp>
        <p:nvSpPr>
          <p:cNvPr id="16" name="object 16"/>
          <p:cNvSpPr txBox="1"/>
          <p:nvPr/>
        </p:nvSpPr>
        <p:spPr>
          <a:xfrm>
            <a:off x="5097949" y="4160520"/>
            <a:ext cx="3009900" cy="1068493"/>
          </a:xfrm>
          <a:prstGeom prst="rect">
            <a:avLst/>
          </a:prstGeom>
        </p:spPr>
        <p:txBody>
          <a:bodyPr vert="horz" wrap="square" lIns="0" tIns="154940" rIns="0" bIns="0" rtlCol="0">
            <a:spAutoFit/>
          </a:bodyPr>
          <a:lstStyle/>
          <a:p>
            <a:pPr marL="16933">
              <a:lnSpc>
                <a:spcPct val="100000"/>
              </a:lnSpc>
              <a:spcBef>
                <a:spcPts val="1220"/>
              </a:spcBef>
            </a:pPr>
            <a:r>
              <a:rPr sz="1600" b="1" spc="-67" dirty="0">
                <a:solidFill>
                  <a:srgbClr val="0425FF"/>
                </a:solidFill>
                <a:latin typeface="Gill Sans MT"/>
                <a:cs typeface="Gill Sans MT"/>
              </a:rPr>
              <a:t>Suomen</a:t>
            </a:r>
            <a:r>
              <a:rPr sz="1600" b="1" spc="13" dirty="0">
                <a:solidFill>
                  <a:srgbClr val="0425FF"/>
                </a:solidFill>
                <a:latin typeface="Gill Sans MT"/>
                <a:cs typeface="Gill Sans MT"/>
              </a:rPr>
              <a:t> </a:t>
            </a:r>
            <a:r>
              <a:rPr sz="1600" b="1" spc="-13" dirty="0">
                <a:solidFill>
                  <a:srgbClr val="0425FF"/>
                </a:solidFill>
                <a:latin typeface="Gill Sans MT"/>
                <a:cs typeface="Gill Sans MT"/>
              </a:rPr>
              <a:t>asialla</a:t>
            </a:r>
            <a:endParaRPr sz="1600">
              <a:latin typeface="Gill Sans MT"/>
              <a:cs typeface="Gill Sans MT"/>
            </a:endParaRPr>
          </a:p>
          <a:p>
            <a:pPr marL="16933" marR="6773">
              <a:lnSpc>
                <a:spcPct val="100000"/>
              </a:lnSpc>
              <a:spcBef>
                <a:spcPts val="813"/>
              </a:spcBef>
            </a:pPr>
            <a:r>
              <a:rPr sz="1200" spc="27" dirty="0">
                <a:latin typeface="Gill Sans MT"/>
                <a:cs typeface="Gill Sans MT"/>
              </a:rPr>
              <a:t>Edellytämme</a:t>
            </a:r>
            <a:r>
              <a:rPr sz="1200" spc="152" dirty="0">
                <a:latin typeface="Gill Sans MT"/>
                <a:cs typeface="Gill Sans MT"/>
              </a:rPr>
              <a:t> </a:t>
            </a:r>
            <a:r>
              <a:rPr sz="1200" spc="27" dirty="0">
                <a:latin typeface="Gill Sans MT"/>
                <a:cs typeface="Gill Sans MT"/>
              </a:rPr>
              <a:t>vientihankkeiden</a:t>
            </a:r>
            <a:r>
              <a:rPr sz="1200" spc="173" dirty="0">
                <a:latin typeface="Gill Sans MT"/>
                <a:cs typeface="Gill Sans MT"/>
              </a:rPr>
              <a:t> </a:t>
            </a:r>
            <a:r>
              <a:rPr sz="1200" spc="-13" dirty="0">
                <a:latin typeface="Gill Sans MT"/>
                <a:cs typeface="Gill Sans MT"/>
              </a:rPr>
              <a:t>hyödyttävän </a:t>
            </a:r>
            <a:r>
              <a:rPr sz="1200" spc="27" dirty="0">
                <a:latin typeface="Gill Sans MT"/>
                <a:cs typeface="Gill Sans MT"/>
              </a:rPr>
              <a:t>taloudellista</a:t>
            </a:r>
            <a:r>
              <a:rPr sz="1200" spc="47" dirty="0">
                <a:latin typeface="Gill Sans MT"/>
                <a:cs typeface="Gill Sans MT"/>
              </a:rPr>
              <a:t> </a:t>
            </a:r>
            <a:r>
              <a:rPr sz="1200" spc="27" dirty="0">
                <a:latin typeface="Gill Sans MT"/>
                <a:cs typeface="Gill Sans MT"/>
              </a:rPr>
              <a:t>kehitystä </a:t>
            </a:r>
            <a:r>
              <a:rPr sz="1200" spc="80" dirty="0">
                <a:latin typeface="Gill Sans MT"/>
                <a:cs typeface="Gill Sans MT"/>
              </a:rPr>
              <a:t>Suomessa.</a:t>
            </a:r>
            <a:r>
              <a:rPr sz="1200" spc="93" dirty="0">
                <a:latin typeface="Gill Sans MT"/>
                <a:cs typeface="Gill Sans MT"/>
              </a:rPr>
              <a:t> </a:t>
            </a:r>
            <a:r>
              <a:rPr sz="1200" spc="-13" dirty="0">
                <a:latin typeface="Gill Sans MT"/>
                <a:cs typeface="Gill Sans MT"/>
              </a:rPr>
              <a:t>Lujitamme </a:t>
            </a:r>
            <a:r>
              <a:rPr sz="1200" spc="67" dirty="0">
                <a:latin typeface="Gill Sans MT"/>
                <a:cs typeface="Gill Sans MT"/>
              </a:rPr>
              <a:t>Suomen</a:t>
            </a:r>
            <a:r>
              <a:rPr sz="1200" dirty="0">
                <a:latin typeface="Gill Sans MT"/>
                <a:cs typeface="Gill Sans MT"/>
              </a:rPr>
              <a:t> </a:t>
            </a:r>
            <a:r>
              <a:rPr sz="1200" spc="-13" dirty="0">
                <a:latin typeface="Gill Sans MT"/>
                <a:cs typeface="Gill Sans MT"/>
              </a:rPr>
              <a:t>taloutta.</a:t>
            </a:r>
            <a:endParaRPr sz="1200">
              <a:latin typeface="Gill Sans MT"/>
              <a:cs typeface="Gill Sans MT"/>
            </a:endParaRPr>
          </a:p>
        </p:txBody>
      </p:sp>
      <p:sp>
        <p:nvSpPr>
          <p:cNvPr id="17" name="object 17"/>
          <p:cNvSpPr txBox="1"/>
          <p:nvPr/>
        </p:nvSpPr>
        <p:spPr>
          <a:xfrm>
            <a:off x="5073564" y="2728359"/>
            <a:ext cx="2658533" cy="1352973"/>
          </a:xfrm>
          <a:prstGeom prst="rect">
            <a:avLst/>
          </a:prstGeom>
        </p:spPr>
        <p:txBody>
          <a:bodyPr vert="horz" wrap="square" lIns="0" tIns="154093" rIns="0" bIns="0" rtlCol="0">
            <a:spAutoFit/>
          </a:bodyPr>
          <a:lstStyle/>
          <a:p>
            <a:pPr marL="16933">
              <a:lnSpc>
                <a:spcPct val="100000"/>
              </a:lnSpc>
              <a:spcBef>
                <a:spcPts val="1213"/>
              </a:spcBef>
            </a:pPr>
            <a:r>
              <a:rPr sz="1600" b="1" spc="-40" dirty="0">
                <a:solidFill>
                  <a:srgbClr val="0425FF"/>
                </a:solidFill>
                <a:latin typeface="Gill Sans MT"/>
                <a:cs typeface="Gill Sans MT"/>
              </a:rPr>
              <a:t>Mitä</a:t>
            </a:r>
            <a:r>
              <a:rPr sz="1600" b="1" spc="-80" dirty="0">
                <a:solidFill>
                  <a:srgbClr val="0425FF"/>
                </a:solidFill>
                <a:latin typeface="Gill Sans MT"/>
                <a:cs typeface="Gill Sans MT"/>
              </a:rPr>
              <a:t> </a:t>
            </a:r>
            <a:r>
              <a:rPr sz="1600" b="1" spc="-13" dirty="0">
                <a:solidFill>
                  <a:srgbClr val="0425FF"/>
                </a:solidFill>
                <a:latin typeface="Gill Sans MT"/>
                <a:cs typeface="Gill Sans MT"/>
              </a:rPr>
              <a:t>teemme?</a:t>
            </a:r>
            <a:endParaRPr sz="1600">
              <a:latin typeface="Gill Sans MT"/>
              <a:cs typeface="Gill Sans MT"/>
            </a:endParaRPr>
          </a:p>
          <a:p>
            <a:pPr marL="16933" marR="6773">
              <a:lnSpc>
                <a:spcPct val="100000"/>
              </a:lnSpc>
              <a:spcBef>
                <a:spcPts val="813"/>
              </a:spcBef>
            </a:pPr>
            <a:r>
              <a:rPr sz="1200" spc="13" dirty="0">
                <a:latin typeface="Gill Sans MT"/>
                <a:cs typeface="Gill Sans MT"/>
              </a:rPr>
              <a:t>Finnvera</a:t>
            </a:r>
            <a:r>
              <a:rPr sz="1200" spc="167" dirty="0">
                <a:latin typeface="Gill Sans MT"/>
                <a:cs typeface="Gill Sans MT"/>
              </a:rPr>
              <a:t> </a:t>
            </a:r>
            <a:r>
              <a:rPr sz="1200" spc="13" dirty="0">
                <a:latin typeface="Gill Sans MT"/>
                <a:cs typeface="Gill Sans MT"/>
              </a:rPr>
              <a:t>on</a:t>
            </a:r>
            <a:r>
              <a:rPr sz="1200" spc="120" dirty="0">
                <a:latin typeface="Gill Sans MT"/>
                <a:cs typeface="Gill Sans MT"/>
              </a:rPr>
              <a:t> </a:t>
            </a:r>
            <a:r>
              <a:rPr sz="1200" spc="13" dirty="0">
                <a:latin typeface="Gill Sans MT"/>
                <a:cs typeface="Gill Sans MT"/>
              </a:rPr>
              <a:t>rahoittajana</a:t>
            </a:r>
            <a:r>
              <a:rPr sz="1200" spc="207" dirty="0">
                <a:latin typeface="Gill Sans MT"/>
                <a:cs typeface="Gill Sans MT"/>
              </a:rPr>
              <a:t> </a:t>
            </a:r>
            <a:r>
              <a:rPr sz="1200" spc="-13" dirty="0">
                <a:latin typeface="Gill Sans MT"/>
                <a:cs typeface="Gill Sans MT"/>
              </a:rPr>
              <a:t>ratkaiseva </a:t>
            </a:r>
            <a:r>
              <a:rPr sz="1200" spc="13" dirty="0">
                <a:latin typeface="Gill Sans MT"/>
                <a:cs typeface="Gill Sans MT"/>
              </a:rPr>
              <a:t>puuttuva</a:t>
            </a:r>
            <a:r>
              <a:rPr sz="1200" spc="233" dirty="0">
                <a:latin typeface="Gill Sans MT"/>
                <a:cs typeface="Gill Sans MT"/>
              </a:rPr>
              <a:t> </a:t>
            </a:r>
            <a:r>
              <a:rPr sz="1200" spc="13" dirty="0">
                <a:latin typeface="Gill Sans MT"/>
                <a:cs typeface="Gill Sans MT"/>
              </a:rPr>
              <a:t>palanen:</a:t>
            </a:r>
            <a:r>
              <a:rPr sz="1200" spc="220" dirty="0">
                <a:latin typeface="Gill Sans MT"/>
                <a:cs typeface="Gill Sans MT"/>
              </a:rPr>
              <a:t> </a:t>
            </a:r>
            <a:r>
              <a:rPr sz="1200" spc="13" dirty="0">
                <a:latin typeface="Gill Sans MT"/>
                <a:cs typeface="Gill Sans MT"/>
              </a:rPr>
              <a:t>syntyy</a:t>
            </a:r>
            <a:r>
              <a:rPr sz="1200" spc="140" dirty="0">
                <a:latin typeface="Gill Sans MT"/>
                <a:cs typeface="Gill Sans MT"/>
              </a:rPr>
              <a:t> </a:t>
            </a:r>
            <a:r>
              <a:rPr sz="1200" spc="13" dirty="0">
                <a:latin typeface="Gill Sans MT"/>
                <a:cs typeface="Gill Sans MT"/>
              </a:rPr>
              <a:t>alkuja,</a:t>
            </a:r>
            <a:r>
              <a:rPr sz="1200" spc="200" dirty="0">
                <a:latin typeface="Gill Sans MT"/>
                <a:cs typeface="Gill Sans MT"/>
              </a:rPr>
              <a:t> </a:t>
            </a:r>
            <a:r>
              <a:rPr sz="1200" spc="67" dirty="0">
                <a:latin typeface="Gill Sans MT"/>
                <a:cs typeface="Gill Sans MT"/>
              </a:rPr>
              <a:t>kasvua </a:t>
            </a:r>
            <a:r>
              <a:rPr sz="1200" dirty="0">
                <a:latin typeface="Gill Sans MT"/>
                <a:cs typeface="Gill Sans MT"/>
              </a:rPr>
              <a:t>ja</a:t>
            </a:r>
            <a:r>
              <a:rPr sz="1200" spc="53" dirty="0">
                <a:latin typeface="Gill Sans MT"/>
                <a:cs typeface="Gill Sans MT"/>
              </a:rPr>
              <a:t> </a:t>
            </a:r>
            <a:r>
              <a:rPr sz="1200" spc="60" dirty="0">
                <a:latin typeface="Gill Sans MT"/>
                <a:cs typeface="Gill Sans MT"/>
              </a:rPr>
              <a:t>kansainvälisiä</a:t>
            </a:r>
            <a:r>
              <a:rPr sz="1200" spc="87" dirty="0">
                <a:latin typeface="Gill Sans MT"/>
                <a:cs typeface="Gill Sans MT"/>
              </a:rPr>
              <a:t> </a:t>
            </a:r>
            <a:r>
              <a:rPr sz="1200" spc="-13" dirty="0">
                <a:latin typeface="Gill Sans MT"/>
                <a:cs typeface="Gill Sans MT"/>
              </a:rPr>
              <a:t>menestystarinoita.</a:t>
            </a:r>
            <a:endParaRPr sz="1200">
              <a:latin typeface="Gill Sans MT"/>
              <a:cs typeface="Gill Sans MT"/>
            </a:endParaRPr>
          </a:p>
          <a:p>
            <a:pPr marL="16933">
              <a:lnSpc>
                <a:spcPct val="100000"/>
              </a:lnSpc>
              <a:spcBef>
                <a:spcPts val="807"/>
              </a:spcBef>
            </a:pPr>
            <a:r>
              <a:rPr sz="1200" dirty="0">
                <a:latin typeface="Gill Sans MT"/>
                <a:cs typeface="Gill Sans MT"/>
              </a:rPr>
              <a:t>Olemme</a:t>
            </a:r>
            <a:r>
              <a:rPr sz="1200" spc="27" dirty="0">
                <a:latin typeface="Gill Sans MT"/>
                <a:cs typeface="Gill Sans MT"/>
              </a:rPr>
              <a:t> </a:t>
            </a:r>
            <a:r>
              <a:rPr sz="1200" spc="67" dirty="0">
                <a:latin typeface="Gill Sans MT"/>
                <a:cs typeface="Gill Sans MT"/>
              </a:rPr>
              <a:t>Suomen</a:t>
            </a:r>
            <a:r>
              <a:rPr sz="1200" spc="80" dirty="0">
                <a:latin typeface="Gill Sans MT"/>
                <a:cs typeface="Gill Sans MT"/>
              </a:rPr>
              <a:t> </a:t>
            </a:r>
            <a:r>
              <a:rPr sz="1200" spc="-13" dirty="0">
                <a:latin typeface="Gill Sans MT"/>
                <a:cs typeface="Gill Sans MT"/>
              </a:rPr>
              <a:t>vientitakuulaitos.</a:t>
            </a:r>
            <a:endParaRPr sz="1200">
              <a:latin typeface="Gill Sans MT"/>
              <a:cs typeface="Gill Sans MT"/>
            </a:endParaRPr>
          </a:p>
        </p:txBody>
      </p:sp>
      <p:sp>
        <p:nvSpPr>
          <p:cNvPr id="18" name="object 18"/>
          <p:cNvSpPr txBox="1"/>
          <p:nvPr/>
        </p:nvSpPr>
        <p:spPr>
          <a:xfrm>
            <a:off x="5074072" y="2231645"/>
            <a:ext cx="1075267" cy="263320"/>
          </a:xfrm>
          <a:prstGeom prst="rect">
            <a:avLst/>
          </a:prstGeom>
        </p:spPr>
        <p:txBody>
          <a:bodyPr vert="horz" wrap="square" lIns="0" tIns="16933" rIns="0" bIns="0" rtlCol="0">
            <a:spAutoFit/>
          </a:bodyPr>
          <a:lstStyle/>
          <a:p>
            <a:pPr marL="16933">
              <a:lnSpc>
                <a:spcPct val="100000"/>
              </a:lnSpc>
              <a:spcBef>
                <a:spcPts val="133"/>
              </a:spcBef>
            </a:pPr>
            <a:r>
              <a:rPr sz="1600" spc="-13" dirty="0">
                <a:latin typeface="Gill Sans MT"/>
                <a:cs typeface="Gill Sans MT"/>
              </a:rPr>
              <a:t>Työntekijää</a:t>
            </a:r>
            <a:endParaRPr sz="1600">
              <a:latin typeface="Gill Sans MT"/>
              <a:cs typeface="Gill Sans M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4560147" cy="6858000"/>
            <a:chOff x="0" y="0"/>
            <a:chExt cx="3420110" cy="5143500"/>
          </a:xfrm>
        </p:grpSpPr>
        <p:pic>
          <p:nvPicPr>
            <p:cNvPr id="3" name="object 3"/>
            <p:cNvPicPr/>
            <p:nvPr/>
          </p:nvPicPr>
          <p:blipFill>
            <a:blip r:embed="rId2" cstate="print"/>
            <a:stretch>
              <a:fillRect/>
            </a:stretch>
          </p:blipFill>
          <p:spPr>
            <a:xfrm>
              <a:off x="0" y="0"/>
              <a:ext cx="3419811" cy="5143498"/>
            </a:xfrm>
            <a:prstGeom prst="rect">
              <a:avLst/>
            </a:prstGeom>
          </p:spPr>
        </p:pic>
        <p:pic>
          <p:nvPicPr>
            <p:cNvPr id="4" name="object 4"/>
            <p:cNvPicPr/>
            <p:nvPr/>
          </p:nvPicPr>
          <p:blipFill>
            <a:blip r:embed="rId3" cstate="print"/>
            <a:stretch>
              <a:fillRect/>
            </a:stretch>
          </p:blipFill>
          <p:spPr>
            <a:xfrm>
              <a:off x="0" y="4361636"/>
              <a:ext cx="3419812" cy="781862"/>
            </a:xfrm>
            <a:prstGeom prst="rect">
              <a:avLst/>
            </a:prstGeom>
          </p:spPr>
        </p:pic>
      </p:grpSp>
      <p:sp>
        <p:nvSpPr>
          <p:cNvPr id="5" name="object 5"/>
          <p:cNvSpPr txBox="1"/>
          <p:nvPr/>
        </p:nvSpPr>
        <p:spPr>
          <a:xfrm>
            <a:off x="372973" y="788755"/>
            <a:ext cx="3803227" cy="3493329"/>
          </a:xfrm>
          <a:prstGeom prst="rect">
            <a:avLst/>
          </a:prstGeom>
          <a:solidFill>
            <a:srgbClr val="FFFFFF"/>
          </a:solidFill>
        </p:spPr>
        <p:txBody>
          <a:bodyPr vert="horz" wrap="square" lIns="0" tIns="35560" rIns="0" bIns="0" rtlCol="0">
            <a:spAutoFit/>
          </a:bodyPr>
          <a:lstStyle/>
          <a:p>
            <a:pPr>
              <a:lnSpc>
                <a:spcPct val="100000"/>
              </a:lnSpc>
              <a:spcBef>
                <a:spcPts val="280"/>
              </a:spcBef>
            </a:pPr>
            <a:endParaRPr sz="4533">
              <a:latin typeface="Times New Roman"/>
              <a:cs typeface="Times New Roman"/>
            </a:endParaRPr>
          </a:p>
          <a:p>
            <a:pPr marL="281932" marR="1463850">
              <a:lnSpc>
                <a:spcPct val="88300"/>
              </a:lnSpc>
            </a:pPr>
            <a:r>
              <a:rPr sz="4533" spc="360" dirty="0">
                <a:solidFill>
                  <a:srgbClr val="003375"/>
                </a:solidFill>
                <a:latin typeface="Gill Sans MT"/>
                <a:cs typeface="Gill Sans MT"/>
              </a:rPr>
              <a:t>Missä </a:t>
            </a:r>
            <a:r>
              <a:rPr sz="4533" spc="200" dirty="0">
                <a:solidFill>
                  <a:srgbClr val="003375"/>
                </a:solidFill>
                <a:latin typeface="Gill Sans MT"/>
                <a:cs typeface="Gill Sans MT"/>
              </a:rPr>
              <a:t>voimme </a:t>
            </a:r>
            <a:r>
              <a:rPr sz="4533" b="1" spc="-13" dirty="0">
                <a:solidFill>
                  <a:srgbClr val="003375"/>
                </a:solidFill>
                <a:latin typeface="Gill Sans MT"/>
                <a:cs typeface="Gill Sans MT"/>
              </a:rPr>
              <a:t>auttaa?</a:t>
            </a:r>
            <a:endParaRPr sz="4533">
              <a:latin typeface="Gill Sans MT"/>
              <a:cs typeface="Gill Sans MT"/>
            </a:endParaRPr>
          </a:p>
          <a:p>
            <a:pPr marL="297173" marR="290398">
              <a:lnSpc>
                <a:spcPct val="100000"/>
              </a:lnSpc>
              <a:spcBef>
                <a:spcPts val="1413"/>
              </a:spcBef>
            </a:pPr>
            <a:r>
              <a:rPr sz="1600" spc="87" dirty="0">
                <a:latin typeface="Gill Sans MT"/>
                <a:cs typeface="Gill Sans MT"/>
              </a:rPr>
              <a:t>Varmistamme</a:t>
            </a:r>
            <a:r>
              <a:rPr sz="1600" spc="-73" dirty="0">
                <a:latin typeface="Gill Sans MT"/>
                <a:cs typeface="Gill Sans MT"/>
              </a:rPr>
              <a:t> </a:t>
            </a:r>
            <a:r>
              <a:rPr sz="1600" spc="113" dirty="0">
                <a:latin typeface="Gill Sans MT"/>
                <a:cs typeface="Gill Sans MT"/>
              </a:rPr>
              <a:t>yhdessä</a:t>
            </a:r>
            <a:r>
              <a:rPr sz="1600" spc="-40" dirty="0">
                <a:latin typeface="Gill Sans MT"/>
                <a:cs typeface="Gill Sans MT"/>
              </a:rPr>
              <a:t> </a:t>
            </a:r>
            <a:r>
              <a:rPr sz="1600" spc="-13" dirty="0">
                <a:latin typeface="Gill Sans MT"/>
                <a:cs typeface="Gill Sans MT"/>
              </a:rPr>
              <a:t>yhteistyö- </a:t>
            </a:r>
            <a:r>
              <a:rPr sz="1600" spc="27" dirty="0">
                <a:latin typeface="Gill Sans MT"/>
                <a:cs typeface="Gill Sans MT"/>
              </a:rPr>
              <a:t>verkostomme</a:t>
            </a:r>
            <a:r>
              <a:rPr sz="1600" spc="73" dirty="0">
                <a:latin typeface="Gill Sans MT"/>
                <a:cs typeface="Gill Sans MT"/>
              </a:rPr>
              <a:t> </a:t>
            </a:r>
            <a:r>
              <a:rPr sz="1600" spc="133" dirty="0">
                <a:latin typeface="Gill Sans MT"/>
                <a:cs typeface="Gill Sans MT"/>
              </a:rPr>
              <a:t>kanssa</a:t>
            </a:r>
            <a:r>
              <a:rPr sz="1600" spc="73" dirty="0">
                <a:latin typeface="Gill Sans MT"/>
                <a:cs typeface="Gill Sans MT"/>
              </a:rPr>
              <a:t> </a:t>
            </a:r>
            <a:r>
              <a:rPr sz="1600" spc="-13" dirty="0">
                <a:latin typeface="Gill Sans MT"/>
                <a:cs typeface="Gill Sans MT"/>
              </a:rPr>
              <a:t>yrityksen </a:t>
            </a:r>
            <a:r>
              <a:rPr sz="1600" spc="67" dirty="0">
                <a:latin typeface="Gill Sans MT"/>
                <a:cs typeface="Gill Sans MT"/>
              </a:rPr>
              <a:t>kehitysvaiheeseen</a:t>
            </a:r>
            <a:r>
              <a:rPr sz="1600" spc="-13" dirty="0">
                <a:latin typeface="Gill Sans MT"/>
                <a:cs typeface="Gill Sans MT"/>
              </a:rPr>
              <a:t> </a:t>
            </a:r>
            <a:r>
              <a:rPr sz="1600" spc="60" dirty="0">
                <a:latin typeface="Gill Sans MT"/>
                <a:cs typeface="Gill Sans MT"/>
              </a:rPr>
              <a:t>sopivat</a:t>
            </a:r>
            <a:r>
              <a:rPr sz="1600" spc="-33" dirty="0">
                <a:latin typeface="Gill Sans MT"/>
                <a:cs typeface="Gill Sans MT"/>
              </a:rPr>
              <a:t> </a:t>
            </a:r>
            <a:r>
              <a:rPr sz="1600" spc="-13" dirty="0">
                <a:latin typeface="Gill Sans MT"/>
                <a:cs typeface="Gill Sans MT"/>
              </a:rPr>
              <a:t>ratkaisut.</a:t>
            </a:r>
            <a:endParaRPr sz="1600">
              <a:latin typeface="Gill Sans MT"/>
              <a:cs typeface="Gill Sans MT"/>
            </a:endParaRPr>
          </a:p>
        </p:txBody>
      </p:sp>
      <p:sp>
        <p:nvSpPr>
          <p:cNvPr id="6" name="object 6"/>
          <p:cNvSpPr txBox="1"/>
          <p:nvPr/>
        </p:nvSpPr>
        <p:spPr>
          <a:xfrm>
            <a:off x="5307246" y="4396572"/>
            <a:ext cx="1010073" cy="400473"/>
          </a:xfrm>
          <a:prstGeom prst="rect">
            <a:avLst/>
          </a:prstGeom>
        </p:spPr>
        <p:txBody>
          <a:bodyPr vert="horz" wrap="square" lIns="0" tIns="16933" rIns="0" bIns="0" rtlCol="0">
            <a:spAutoFit/>
          </a:bodyPr>
          <a:lstStyle/>
          <a:p>
            <a:pPr marL="16933">
              <a:lnSpc>
                <a:spcPct val="100000"/>
              </a:lnSpc>
              <a:spcBef>
                <a:spcPts val="133"/>
              </a:spcBef>
            </a:pPr>
            <a:r>
              <a:rPr sz="1200" spc="-13" dirty="0">
                <a:latin typeface="Gill Sans MT"/>
                <a:cs typeface="Gill Sans MT"/>
              </a:rPr>
              <a:t>Liiketoiminnan</a:t>
            </a:r>
            <a:endParaRPr sz="1200">
              <a:latin typeface="Gill Sans MT"/>
              <a:cs typeface="Gill Sans MT"/>
            </a:endParaRPr>
          </a:p>
          <a:p>
            <a:pPr marL="89744">
              <a:lnSpc>
                <a:spcPct val="100000"/>
              </a:lnSpc>
            </a:pPr>
            <a:r>
              <a:rPr sz="1200" spc="-13" dirty="0">
                <a:latin typeface="Gill Sans MT"/>
                <a:cs typeface="Gill Sans MT"/>
              </a:rPr>
              <a:t>aloittaminen</a:t>
            </a:r>
            <a:endParaRPr sz="1200">
              <a:latin typeface="Gill Sans MT"/>
              <a:cs typeface="Gill Sans MT"/>
            </a:endParaRPr>
          </a:p>
        </p:txBody>
      </p:sp>
      <p:sp>
        <p:nvSpPr>
          <p:cNvPr id="7" name="object 7"/>
          <p:cNvSpPr txBox="1"/>
          <p:nvPr/>
        </p:nvSpPr>
        <p:spPr>
          <a:xfrm>
            <a:off x="6713389" y="5785239"/>
            <a:ext cx="2019300" cy="399627"/>
          </a:xfrm>
          <a:prstGeom prst="rect">
            <a:avLst/>
          </a:prstGeom>
        </p:spPr>
        <p:txBody>
          <a:bodyPr vert="horz" wrap="square" lIns="0" tIns="16933" rIns="0" bIns="0" rtlCol="0">
            <a:spAutoFit/>
          </a:bodyPr>
          <a:lstStyle/>
          <a:p>
            <a:pPr marL="34711" marR="6773" indent="-18626">
              <a:lnSpc>
                <a:spcPct val="100000"/>
              </a:lnSpc>
              <a:spcBef>
                <a:spcPts val="133"/>
              </a:spcBef>
            </a:pPr>
            <a:r>
              <a:rPr sz="1200" spc="27" dirty="0">
                <a:latin typeface="Gill Sans MT"/>
                <a:cs typeface="Gill Sans MT"/>
              </a:rPr>
              <a:t>Kilpailukyvyn</a:t>
            </a:r>
            <a:r>
              <a:rPr sz="1200" spc="93" dirty="0">
                <a:latin typeface="Gill Sans MT"/>
                <a:cs typeface="Gill Sans MT"/>
              </a:rPr>
              <a:t> </a:t>
            </a:r>
            <a:r>
              <a:rPr sz="1200" spc="27" dirty="0">
                <a:latin typeface="Gill Sans MT"/>
                <a:cs typeface="Gill Sans MT"/>
              </a:rPr>
              <a:t>parantaminen</a:t>
            </a:r>
            <a:r>
              <a:rPr sz="1200" spc="200" dirty="0">
                <a:latin typeface="Gill Sans MT"/>
                <a:cs typeface="Gill Sans MT"/>
              </a:rPr>
              <a:t> </a:t>
            </a:r>
            <a:r>
              <a:rPr sz="1200" spc="-33" dirty="0">
                <a:latin typeface="Gill Sans MT"/>
                <a:cs typeface="Gill Sans MT"/>
              </a:rPr>
              <a:t>ja </a:t>
            </a:r>
            <a:r>
              <a:rPr sz="1200" spc="13" dirty="0">
                <a:latin typeface="Gill Sans MT"/>
                <a:cs typeface="Gill Sans MT"/>
              </a:rPr>
              <a:t>liiketoiminnan</a:t>
            </a:r>
            <a:r>
              <a:rPr sz="1200" spc="193" dirty="0">
                <a:latin typeface="Gill Sans MT"/>
                <a:cs typeface="Gill Sans MT"/>
              </a:rPr>
              <a:t> </a:t>
            </a:r>
            <a:r>
              <a:rPr sz="1200" spc="47" dirty="0">
                <a:latin typeface="Gill Sans MT"/>
                <a:cs typeface="Gill Sans MT"/>
              </a:rPr>
              <a:t>kasvattaminen</a:t>
            </a:r>
            <a:endParaRPr sz="1200">
              <a:latin typeface="Gill Sans MT"/>
              <a:cs typeface="Gill Sans MT"/>
            </a:endParaRPr>
          </a:p>
        </p:txBody>
      </p:sp>
      <p:sp>
        <p:nvSpPr>
          <p:cNvPr id="8" name="object 8"/>
          <p:cNvSpPr txBox="1"/>
          <p:nvPr/>
        </p:nvSpPr>
        <p:spPr>
          <a:xfrm>
            <a:off x="5969677" y="3063173"/>
            <a:ext cx="1965960" cy="400473"/>
          </a:xfrm>
          <a:prstGeom prst="rect">
            <a:avLst/>
          </a:prstGeom>
        </p:spPr>
        <p:txBody>
          <a:bodyPr vert="horz" wrap="square" lIns="0" tIns="16933" rIns="0" bIns="0" rtlCol="0">
            <a:spAutoFit/>
          </a:bodyPr>
          <a:lstStyle/>
          <a:p>
            <a:pPr algn="ctr">
              <a:lnSpc>
                <a:spcPct val="100000"/>
              </a:lnSpc>
              <a:spcBef>
                <a:spcPts val="133"/>
              </a:spcBef>
            </a:pPr>
            <a:r>
              <a:rPr sz="1200" spc="13" dirty="0">
                <a:latin typeface="Gill Sans MT"/>
                <a:cs typeface="Gill Sans MT"/>
              </a:rPr>
              <a:t>Kaupan</a:t>
            </a:r>
            <a:r>
              <a:rPr sz="1200" spc="173" dirty="0">
                <a:latin typeface="Gill Sans MT"/>
                <a:cs typeface="Gill Sans MT"/>
              </a:rPr>
              <a:t> </a:t>
            </a:r>
            <a:r>
              <a:rPr sz="1200" spc="13" dirty="0">
                <a:latin typeface="Gill Sans MT"/>
                <a:cs typeface="Gill Sans MT"/>
              </a:rPr>
              <a:t>rahoitus,</a:t>
            </a:r>
            <a:r>
              <a:rPr sz="1200" spc="147" dirty="0">
                <a:latin typeface="Gill Sans MT"/>
                <a:cs typeface="Gill Sans MT"/>
              </a:rPr>
              <a:t> </a:t>
            </a:r>
            <a:r>
              <a:rPr sz="1200" spc="-13" dirty="0">
                <a:latin typeface="Gill Sans MT"/>
                <a:cs typeface="Gill Sans MT"/>
              </a:rPr>
              <a:t>investoinnit</a:t>
            </a:r>
            <a:endParaRPr sz="1200">
              <a:latin typeface="Gill Sans MT"/>
              <a:cs typeface="Gill Sans MT"/>
            </a:endParaRPr>
          </a:p>
          <a:p>
            <a:pPr marL="1693" algn="ctr">
              <a:lnSpc>
                <a:spcPct val="100000"/>
              </a:lnSpc>
              <a:spcBef>
                <a:spcPts val="7"/>
              </a:spcBef>
            </a:pPr>
            <a:r>
              <a:rPr sz="1200" dirty="0">
                <a:latin typeface="Gill Sans MT"/>
                <a:cs typeface="Gill Sans MT"/>
              </a:rPr>
              <a:t>ja</a:t>
            </a:r>
            <a:r>
              <a:rPr sz="1200" spc="27" dirty="0">
                <a:latin typeface="Gill Sans MT"/>
                <a:cs typeface="Gill Sans MT"/>
              </a:rPr>
              <a:t> </a:t>
            </a:r>
            <a:r>
              <a:rPr sz="1200" spc="67" dirty="0">
                <a:latin typeface="Gill Sans MT"/>
                <a:cs typeface="Gill Sans MT"/>
              </a:rPr>
              <a:t>kasvun</a:t>
            </a:r>
            <a:r>
              <a:rPr sz="1200" spc="47" dirty="0">
                <a:latin typeface="Gill Sans MT"/>
                <a:cs typeface="Gill Sans MT"/>
              </a:rPr>
              <a:t> </a:t>
            </a:r>
            <a:r>
              <a:rPr sz="1200" spc="-13" dirty="0">
                <a:latin typeface="Gill Sans MT"/>
                <a:cs typeface="Gill Sans MT"/>
              </a:rPr>
              <a:t>käyttöpääoma</a:t>
            </a:r>
            <a:endParaRPr sz="1200">
              <a:latin typeface="Gill Sans MT"/>
              <a:cs typeface="Gill Sans MT"/>
            </a:endParaRPr>
          </a:p>
        </p:txBody>
      </p:sp>
      <p:sp>
        <p:nvSpPr>
          <p:cNvPr id="9" name="object 9"/>
          <p:cNvSpPr txBox="1"/>
          <p:nvPr/>
        </p:nvSpPr>
        <p:spPr>
          <a:xfrm>
            <a:off x="8549639" y="4343401"/>
            <a:ext cx="1387687" cy="400473"/>
          </a:xfrm>
          <a:prstGeom prst="rect">
            <a:avLst/>
          </a:prstGeom>
        </p:spPr>
        <p:txBody>
          <a:bodyPr vert="horz" wrap="square" lIns="0" tIns="16933" rIns="0" bIns="0" rtlCol="0">
            <a:spAutoFit/>
          </a:bodyPr>
          <a:lstStyle/>
          <a:p>
            <a:pPr algn="ctr">
              <a:lnSpc>
                <a:spcPct val="100000"/>
              </a:lnSpc>
              <a:spcBef>
                <a:spcPts val="133"/>
              </a:spcBef>
            </a:pPr>
            <a:r>
              <a:rPr sz="1200" spc="-13" dirty="0">
                <a:latin typeface="Gill Sans MT"/>
                <a:cs typeface="Gill Sans MT"/>
              </a:rPr>
              <a:t>Liiketoiminnan</a:t>
            </a:r>
            <a:endParaRPr sz="1200">
              <a:latin typeface="Gill Sans MT"/>
              <a:cs typeface="Gill Sans MT"/>
            </a:endParaRPr>
          </a:p>
          <a:p>
            <a:pPr algn="ctr">
              <a:lnSpc>
                <a:spcPct val="100000"/>
              </a:lnSpc>
            </a:pPr>
            <a:r>
              <a:rPr sz="1200" spc="-13" dirty="0">
                <a:latin typeface="Gill Sans MT"/>
                <a:cs typeface="Gill Sans MT"/>
              </a:rPr>
              <a:t>kansainvälistyminen</a:t>
            </a:r>
            <a:endParaRPr sz="1200">
              <a:latin typeface="Gill Sans MT"/>
              <a:cs typeface="Gill Sans MT"/>
            </a:endParaRPr>
          </a:p>
        </p:txBody>
      </p:sp>
      <p:sp>
        <p:nvSpPr>
          <p:cNvPr id="10" name="object 10"/>
          <p:cNvSpPr txBox="1"/>
          <p:nvPr/>
        </p:nvSpPr>
        <p:spPr>
          <a:xfrm>
            <a:off x="7774602" y="2071624"/>
            <a:ext cx="1245447" cy="583353"/>
          </a:xfrm>
          <a:prstGeom prst="rect">
            <a:avLst/>
          </a:prstGeom>
        </p:spPr>
        <p:txBody>
          <a:bodyPr vert="horz" wrap="square" lIns="0" tIns="16933" rIns="0" bIns="0" rtlCol="0">
            <a:spAutoFit/>
          </a:bodyPr>
          <a:lstStyle/>
          <a:p>
            <a:pPr marL="16933" marR="6773" indent="-847" algn="ctr">
              <a:lnSpc>
                <a:spcPct val="100000"/>
              </a:lnSpc>
              <a:spcBef>
                <a:spcPts val="133"/>
              </a:spcBef>
            </a:pPr>
            <a:r>
              <a:rPr sz="1200" spc="-13" dirty="0">
                <a:latin typeface="Gill Sans MT"/>
                <a:cs typeface="Gill Sans MT"/>
              </a:rPr>
              <a:t>Viennin </a:t>
            </a:r>
            <a:r>
              <a:rPr sz="1200" spc="40" dirty="0">
                <a:latin typeface="Gill Sans MT"/>
                <a:cs typeface="Gill Sans MT"/>
              </a:rPr>
              <a:t>käynnistäminen</a:t>
            </a:r>
            <a:r>
              <a:rPr sz="1200" spc="180" dirty="0">
                <a:latin typeface="Gill Sans MT"/>
                <a:cs typeface="Gill Sans MT"/>
              </a:rPr>
              <a:t> </a:t>
            </a:r>
            <a:r>
              <a:rPr sz="1200" spc="-47" dirty="0">
                <a:latin typeface="Gill Sans MT"/>
                <a:cs typeface="Gill Sans MT"/>
              </a:rPr>
              <a:t>ja </a:t>
            </a:r>
            <a:r>
              <a:rPr sz="1200" spc="-13" dirty="0">
                <a:latin typeface="Gill Sans MT"/>
                <a:cs typeface="Gill Sans MT"/>
              </a:rPr>
              <a:t>kasvattaminen</a:t>
            </a:r>
            <a:endParaRPr sz="1200">
              <a:latin typeface="Gill Sans MT"/>
              <a:cs typeface="Gill Sans MT"/>
            </a:endParaRPr>
          </a:p>
        </p:txBody>
      </p:sp>
      <p:sp>
        <p:nvSpPr>
          <p:cNvPr id="11" name="object 11"/>
          <p:cNvSpPr txBox="1"/>
          <p:nvPr/>
        </p:nvSpPr>
        <p:spPr>
          <a:xfrm>
            <a:off x="9042908" y="1209209"/>
            <a:ext cx="1435947" cy="201764"/>
          </a:xfrm>
          <a:prstGeom prst="rect">
            <a:avLst/>
          </a:prstGeom>
        </p:spPr>
        <p:txBody>
          <a:bodyPr vert="horz" wrap="square" lIns="0" tIns="16933" rIns="0" bIns="0" rtlCol="0">
            <a:spAutoFit/>
          </a:bodyPr>
          <a:lstStyle/>
          <a:p>
            <a:pPr marL="16933">
              <a:lnSpc>
                <a:spcPct val="100000"/>
              </a:lnSpc>
              <a:spcBef>
                <a:spcPts val="133"/>
              </a:spcBef>
            </a:pPr>
            <a:r>
              <a:rPr sz="1200" spc="-13" dirty="0">
                <a:latin typeface="Gill Sans MT"/>
                <a:cs typeface="Gill Sans MT"/>
              </a:rPr>
              <a:t>Omistajanvaihdokset</a:t>
            </a:r>
            <a:endParaRPr sz="1200">
              <a:latin typeface="Gill Sans MT"/>
              <a:cs typeface="Gill Sans MT"/>
            </a:endParaRPr>
          </a:p>
        </p:txBody>
      </p:sp>
      <p:grpSp>
        <p:nvGrpSpPr>
          <p:cNvPr id="12" name="object 12"/>
          <p:cNvGrpSpPr/>
          <p:nvPr/>
        </p:nvGrpSpPr>
        <p:grpSpPr>
          <a:xfrm>
            <a:off x="5418159" y="1288118"/>
            <a:ext cx="5794587" cy="4842933"/>
            <a:chOff x="4063619" y="966088"/>
            <a:chExt cx="4345940" cy="3632200"/>
          </a:xfrm>
        </p:grpSpPr>
        <p:sp>
          <p:nvSpPr>
            <p:cNvPr id="13" name="object 13"/>
            <p:cNvSpPr/>
            <p:nvPr/>
          </p:nvSpPr>
          <p:spPr>
            <a:xfrm>
              <a:off x="4082669" y="985138"/>
              <a:ext cx="4307840" cy="3594100"/>
            </a:xfrm>
            <a:custGeom>
              <a:avLst/>
              <a:gdLst/>
              <a:ahLst/>
              <a:cxnLst/>
              <a:rect l="l" t="t" r="r" b="b"/>
              <a:pathLst>
                <a:path w="4307840" h="3594100">
                  <a:moveTo>
                    <a:pt x="4307712" y="0"/>
                  </a:moveTo>
                  <a:lnTo>
                    <a:pt x="0" y="3593490"/>
                  </a:lnTo>
                </a:path>
              </a:pathLst>
            </a:custGeom>
            <a:ln w="38100">
              <a:solidFill>
                <a:srgbClr val="003375"/>
              </a:solidFill>
            </a:ln>
          </p:spPr>
          <p:txBody>
            <a:bodyPr wrap="square" lIns="0" tIns="0" rIns="0" bIns="0" rtlCol="0"/>
            <a:lstStyle/>
            <a:p>
              <a:endParaRPr/>
            </a:p>
          </p:txBody>
        </p:sp>
        <p:sp>
          <p:nvSpPr>
            <p:cNvPr id="14" name="object 14"/>
            <p:cNvSpPr/>
            <p:nvPr/>
          </p:nvSpPr>
          <p:spPr>
            <a:xfrm>
              <a:off x="4352163" y="1148079"/>
              <a:ext cx="3007360" cy="3192145"/>
            </a:xfrm>
            <a:custGeom>
              <a:avLst/>
              <a:gdLst/>
              <a:ahLst/>
              <a:cxnLst/>
              <a:rect l="l" t="t" r="r" b="b"/>
              <a:pathLst>
                <a:path w="3007359" h="3192145">
                  <a:moveTo>
                    <a:pt x="872109" y="1610233"/>
                  </a:moveTo>
                  <a:lnTo>
                    <a:pt x="872109" y="2482342"/>
                  </a:lnTo>
                </a:path>
                <a:path w="3007359" h="3192145">
                  <a:moveTo>
                    <a:pt x="1484122" y="1963166"/>
                  </a:moveTo>
                  <a:lnTo>
                    <a:pt x="1484122" y="2575814"/>
                  </a:lnTo>
                </a:path>
                <a:path w="3007359" h="3192145">
                  <a:moveTo>
                    <a:pt x="1963801" y="864616"/>
                  </a:moveTo>
                  <a:lnTo>
                    <a:pt x="1963801" y="1562735"/>
                  </a:lnTo>
                </a:path>
                <a:path w="3007359" h="3192145">
                  <a:moveTo>
                    <a:pt x="2578735" y="1057783"/>
                  </a:moveTo>
                  <a:lnTo>
                    <a:pt x="2578735" y="1693164"/>
                  </a:lnTo>
                </a:path>
                <a:path w="3007359" h="3192145">
                  <a:moveTo>
                    <a:pt x="3007233" y="0"/>
                  </a:moveTo>
                  <a:lnTo>
                    <a:pt x="3007233" y="702056"/>
                  </a:lnTo>
                </a:path>
                <a:path w="3007359" h="3192145">
                  <a:moveTo>
                    <a:pt x="0" y="2543810"/>
                  </a:moveTo>
                  <a:lnTo>
                    <a:pt x="0" y="3191827"/>
                  </a:lnTo>
                </a:path>
              </a:pathLst>
            </a:custGeom>
            <a:ln w="6350">
              <a:solidFill>
                <a:srgbClr val="003375"/>
              </a:solidFill>
            </a:ln>
          </p:spPr>
          <p:txBody>
            <a:bodyPr wrap="square" lIns="0" tIns="0" rIns="0" bIns="0" rtlCol="0"/>
            <a:lstStyle/>
            <a:p>
              <a:endParaRPr/>
            </a:p>
          </p:txBody>
        </p:sp>
        <p:pic>
          <p:nvPicPr>
            <p:cNvPr id="15" name="object 15"/>
            <p:cNvPicPr/>
            <p:nvPr/>
          </p:nvPicPr>
          <p:blipFill>
            <a:blip r:embed="rId4" cstate="print"/>
            <a:stretch>
              <a:fillRect/>
            </a:stretch>
          </p:blipFill>
          <p:spPr>
            <a:xfrm>
              <a:off x="6845957" y="2992712"/>
              <a:ext cx="246954" cy="116480"/>
            </a:xfrm>
            <a:prstGeom prst="rect">
              <a:avLst/>
            </a:prstGeom>
          </p:spPr>
        </p:pic>
        <p:sp>
          <p:nvSpPr>
            <p:cNvPr id="16" name="object 16"/>
            <p:cNvSpPr/>
            <p:nvPr/>
          </p:nvSpPr>
          <p:spPr>
            <a:xfrm>
              <a:off x="6773544" y="2983336"/>
              <a:ext cx="261620" cy="213995"/>
            </a:xfrm>
            <a:custGeom>
              <a:avLst/>
              <a:gdLst/>
              <a:ahLst/>
              <a:cxnLst/>
              <a:rect l="l" t="t" r="r" b="b"/>
              <a:pathLst>
                <a:path w="261620" h="213994">
                  <a:moveTo>
                    <a:pt x="0" y="0"/>
                  </a:moveTo>
                  <a:lnTo>
                    <a:pt x="0" y="98099"/>
                  </a:lnTo>
                  <a:lnTo>
                    <a:pt x="75325" y="146766"/>
                  </a:lnTo>
                  <a:lnTo>
                    <a:pt x="103864" y="134064"/>
                  </a:lnTo>
                  <a:lnTo>
                    <a:pt x="188508" y="189761"/>
                  </a:lnTo>
                  <a:lnTo>
                    <a:pt x="183269" y="213994"/>
                  </a:lnTo>
                  <a:lnTo>
                    <a:pt x="261319" y="150676"/>
                  </a:lnTo>
                  <a:lnTo>
                    <a:pt x="153566" y="80130"/>
                  </a:lnTo>
                  <a:lnTo>
                    <a:pt x="138421" y="91068"/>
                  </a:lnTo>
                  <a:lnTo>
                    <a:pt x="126934" y="96847"/>
                  </a:lnTo>
                  <a:lnTo>
                    <a:pt x="114081" y="100229"/>
                  </a:lnTo>
                  <a:lnTo>
                    <a:pt x="100828" y="100935"/>
                  </a:lnTo>
                  <a:lnTo>
                    <a:pt x="88139" y="98685"/>
                  </a:lnTo>
                  <a:lnTo>
                    <a:pt x="51252" y="87747"/>
                  </a:lnTo>
                  <a:lnTo>
                    <a:pt x="108330" y="35564"/>
                  </a:lnTo>
                  <a:lnTo>
                    <a:pt x="68725" y="39275"/>
                  </a:lnTo>
                  <a:lnTo>
                    <a:pt x="0" y="0"/>
                  </a:lnTo>
                  <a:close/>
                </a:path>
              </a:pathLst>
            </a:custGeom>
            <a:solidFill>
              <a:srgbClr val="1A20F8"/>
            </a:solidFill>
          </p:spPr>
          <p:txBody>
            <a:bodyPr wrap="square" lIns="0" tIns="0" rIns="0" bIns="0" rtlCol="0"/>
            <a:lstStyle/>
            <a:p>
              <a:endParaRPr/>
            </a:p>
          </p:txBody>
        </p:sp>
        <p:pic>
          <p:nvPicPr>
            <p:cNvPr id="17" name="object 17"/>
            <p:cNvPicPr/>
            <p:nvPr/>
          </p:nvPicPr>
          <p:blipFill>
            <a:blip r:embed="rId5" cstate="print"/>
            <a:stretch>
              <a:fillRect/>
            </a:stretch>
          </p:blipFill>
          <p:spPr>
            <a:xfrm>
              <a:off x="6848287" y="3133230"/>
              <a:ext cx="100182" cy="74422"/>
            </a:xfrm>
            <a:prstGeom prst="rect">
              <a:avLst/>
            </a:prstGeom>
          </p:spPr>
        </p:pic>
        <p:sp>
          <p:nvSpPr>
            <p:cNvPr id="18" name="object 18"/>
            <p:cNvSpPr/>
            <p:nvPr/>
          </p:nvSpPr>
          <p:spPr>
            <a:xfrm>
              <a:off x="5070780" y="1112913"/>
              <a:ext cx="1442085" cy="1108710"/>
            </a:xfrm>
            <a:custGeom>
              <a:avLst/>
              <a:gdLst/>
              <a:ahLst/>
              <a:cxnLst/>
              <a:rect l="l" t="t" r="r" b="b"/>
              <a:pathLst>
                <a:path w="1442084" h="1108710">
                  <a:moveTo>
                    <a:pt x="216712" y="898448"/>
                  </a:moveTo>
                  <a:lnTo>
                    <a:pt x="194513" y="866711"/>
                  </a:lnTo>
                  <a:lnTo>
                    <a:pt x="171869" y="854875"/>
                  </a:lnTo>
                  <a:lnTo>
                    <a:pt x="120345" y="854875"/>
                  </a:lnTo>
                  <a:lnTo>
                    <a:pt x="75501" y="898448"/>
                  </a:lnTo>
                  <a:lnTo>
                    <a:pt x="102146" y="898448"/>
                  </a:lnTo>
                  <a:lnTo>
                    <a:pt x="115468" y="879233"/>
                  </a:lnTo>
                  <a:lnTo>
                    <a:pt x="115912" y="879233"/>
                  </a:lnTo>
                  <a:lnTo>
                    <a:pt x="117017" y="877671"/>
                  </a:lnTo>
                  <a:lnTo>
                    <a:pt x="118795" y="876757"/>
                  </a:lnTo>
                  <a:lnTo>
                    <a:pt x="174078" y="876757"/>
                  </a:lnTo>
                  <a:lnTo>
                    <a:pt x="175856" y="877671"/>
                  </a:lnTo>
                  <a:lnTo>
                    <a:pt x="176745" y="879233"/>
                  </a:lnTo>
                  <a:lnTo>
                    <a:pt x="190055" y="898448"/>
                  </a:lnTo>
                  <a:lnTo>
                    <a:pt x="216712" y="898448"/>
                  </a:lnTo>
                  <a:close/>
                </a:path>
                <a:path w="1442084" h="1108710">
                  <a:moveTo>
                    <a:pt x="300875" y="918133"/>
                  </a:moveTo>
                  <a:lnTo>
                    <a:pt x="216039" y="918133"/>
                  </a:lnTo>
                  <a:lnTo>
                    <a:pt x="216039" y="947864"/>
                  </a:lnTo>
                  <a:lnTo>
                    <a:pt x="215734" y="989876"/>
                  </a:lnTo>
                  <a:lnTo>
                    <a:pt x="215709" y="993444"/>
                  </a:lnTo>
                  <a:lnTo>
                    <a:pt x="215595" y="1011999"/>
                  </a:lnTo>
                  <a:lnTo>
                    <a:pt x="213156" y="1016469"/>
                  </a:lnTo>
                  <a:lnTo>
                    <a:pt x="141439" y="1062520"/>
                  </a:lnTo>
                  <a:lnTo>
                    <a:pt x="141782" y="1019149"/>
                  </a:lnTo>
                  <a:lnTo>
                    <a:pt x="141884" y="999261"/>
                  </a:lnTo>
                  <a:lnTo>
                    <a:pt x="145211" y="993444"/>
                  </a:lnTo>
                  <a:lnTo>
                    <a:pt x="150545" y="989876"/>
                  </a:lnTo>
                  <a:lnTo>
                    <a:pt x="216039" y="947864"/>
                  </a:lnTo>
                  <a:lnTo>
                    <a:pt x="216039" y="918133"/>
                  </a:lnTo>
                  <a:lnTo>
                    <a:pt x="24650" y="918133"/>
                  </a:lnTo>
                  <a:lnTo>
                    <a:pt x="15087" y="920089"/>
                  </a:lnTo>
                  <a:lnTo>
                    <a:pt x="7251" y="925410"/>
                  </a:lnTo>
                  <a:lnTo>
                    <a:pt x="1943" y="933297"/>
                  </a:lnTo>
                  <a:lnTo>
                    <a:pt x="0" y="942924"/>
                  </a:lnTo>
                  <a:lnTo>
                    <a:pt x="0" y="1108341"/>
                  </a:lnTo>
                  <a:lnTo>
                    <a:pt x="118795" y="1108341"/>
                  </a:lnTo>
                  <a:lnTo>
                    <a:pt x="118795" y="1085545"/>
                  </a:lnTo>
                  <a:lnTo>
                    <a:pt x="137452" y="1068781"/>
                  </a:lnTo>
                  <a:lnTo>
                    <a:pt x="138341" y="1068781"/>
                  </a:lnTo>
                  <a:lnTo>
                    <a:pt x="138341" y="1108341"/>
                  </a:lnTo>
                  <a:lnTo>
                    <a:pt x="276225" y="1108341"/>
                  </a:lnTo>
                  <a:lnTo>
                    <a:pt x="285788" y="1106373"/>
                  </a:lnTo>
                  <a:lnTo>
                    <a:pt x="293624" y="1101051"/>
                  </a:lnTo>
                  <a:lnTo>
                    <a:pt x="298919" y="1093152"/>
                  </a:lnTo>
                  <a:lnTo>
                    <a:pt x="300875" y="1083525"/>
                  </a:lnTo>
                  <a:lnTo>
                    <a:pt x="300875" y="1068781"/>
                  </a:lnTo>
                  <a:lnTo>
                    <a:pt x="300875" y="1062520"/>
                  </a:lnTo>
                  <a:lnTo>
                    <a:pt x="300875" y="947864"/>
                  </a:lnTo>
                  <a:lnTo>
                    <a:pt x="300875" y="918133"/>
                  </a:lnTo>
                  <a:close/>
                </a:path>
                <a:path w="1442084" h="1108710">
                  <a:moveTo>
                    <a:pt x="1440916" y="199847"/>
                  </a:moveTo>
                  <a:lnTo>
                    <a:pt x="1440103" y="199605"/>
                  </a:lnTo>
                  <a:lnTo>
                    <a:pt x="1439354" y="199377"/>
                  </a:lnTo>
                  <a:lnTo>
                    <a:pt x="1340332" y="160045"/>
                  </a:lnTo>
                  <a:lnTo>
                    <a:pt x="1323784" y="156006"/>
                  </a:lnTo>
                  <a:lnTo>
                    <a:pt x="1307045" y="156502"/>
                  </a:lnTo>
                  <a:lnTo>
                    <a:pt x="1291018" y="161404"/>
                  </a:lnTo>
                  <a:lnTo>
                    <a:pt x="1276604" y="170548"/>
                  </a:lnTo>
                  <a:lnTo>
                    <a:pt x="1242847" y="199377"/>
                  </a:lnTo>
                  <a:lnTo>
                    <a:pt x="1242847" y="59690"/>
                  </a:lnTo>
                  <a:lnTo>
                    <a:pt x="1277924" y="152006"/>
                  </a:lnTo>
                  <a:lnTo>
                    <a:pt x="1296149" y="144627"/>
                  </a:lnTo>
                  <a:lnTo>
                    <a:pt x="1265097" y="59690"/>
                  </a:lnTo>
                  <a:lnTo>
                    <a:pt x="1244282" y="2705"/>
                  </a:lnTo>
                  <a:lnTo>
                    <a:pt x="1243291" y="0"/>
                  </a:lnTo>
                  <a:lnTo>
                    <a:pt x="1242631" y="2705"/>
                  </a:lnTo>
                  <a:lnTo>
                    <a:pt x="1242631" y="444"/>
                  </a:lnTo>
                  <a:lnTo>
                    <a:pt x="1202880" y="101930"/>
                  </a:lnTo>
                  <a:lnTo>
                    <a:pt x="1198854" y="118592"/>
                  </a:lnTo>
                  <a:lnTo>
                    <a:pt x="1199362" y="135432"/>
                  </a:lnTo>
                  <a:lnTo>
                    <a:pt x="1204226" y="151561"/>
                  </a:lnTo>
                  <a:lnTo>
                    <a:pt x="1213319" y="166077"/>
                  </a:lnTo>
                  <a:lnTo>
                    <a:pt x="1241958" y="200050"/>
                  </a:lnTo>
                  <a:lnTo>
                    <a:pt x="1104519" y="200050"/>
                  </a:lnTo>
                  <a:lnTo>
                    <a:pt x="1195781" y="164744"/>
                  </a:lnTo>
                  <a:lnTo>
                    <a:pt x="1188453" y="146418"/>
                  </a:lnTo>
                  <a:lnTo>
                    <a:pt x="1044790" y="199377"/>
                  </a:lnTo>
                  <a:lnTo>
                    <a:pt x="1046886" y="199847"/>
                  </a:lnTo>
                  <a:lnTo>
                    <a:pt x="1044625" y="199847"/>
                  </a:lnTo>
                  <a:lnTo>
                    <a:pt x="1145374" y="239852"/>
                  </a:lnTo>
                  <a:lnTo>
                    <a:pt x="1161923" y="243890"/>
                  </a:lnTo>
                  <a:lnTo>
                    <a:pt x="1178648" y="243395"/>
                  </a:lnTo>
                  <a:lnTo>
                    <a:pt x="1194676" y="238493"/>
                  </a:lnTo>
                  <a:lnTo>
                    <a:pt x="1209103" y="229336"/>
                  </a:lnTo>
                  <a:lnTo>
                    <a:pt x="1242847" y="200494"/>
                  </a:lnTo>
                  <a:lnTo>
                    <a:pt x="1242847" y="337299"/>
                  </a:lnTo>
                  <a:lnTo>
                    <a:pt x="1208659" y="247446"/>
                  </a:lnTo>
                  <a:lnTo>
                    <a:pt x="1190447" y="254825"/>
                  </a:lnTo>
                  <a:lnTo>
                    <a:pt x="1242847" y="398322"/>
                  </a:lnTo>
                  <a:lnTo>
                    <a:pt x="1242847" y="398767"/>
                  </a:lnTo>
                  <a:lnTo>
                    <a:pt x="1243076" y="398767"/>
                  </a:lnTo>
                  <a:lnTo>
                    <a:pt x="1243291" y="398995"/>
                  </a:lnTo>
                  <a:lnTo>
                    <a:pt x="1243291" y="397649"/>
                  </a:lnTo>
                  <a:lnTo>
                    <a:pt x="1249565" y="382041"/>
                  </a:lnTo>
                  <a:lnTo>
                    <a:pt x="1267231" y="337299"/>
                  </a:lnTo>
                  <a:lnTo>
                    <a:pt x="1282814" y="297738"/>
                  </a:lnTo>
                  <a:lnTo>
                    <a:pt x="1286827" y="281076"/>
                  </a:lnTo>
                  <a:lnTo>
                    <a:pt x="1286332" y="264236"/>
                  </a:lnTo>
                  <a:lnTo>
                    <a:pt x="1281468" y="248107"/>
                  </a:lnTo>
                  <a:lnTo>
                    <a:pt x="1272387" y="233591"/>
                  </a:lnTo>
                  <a:lnTo>
                    <a:pt x="1244485" y="200494"/>
                  </a:lnTo>
                  <a:lnTo>
                    <a:pt x="1244117" y="200050"/>
                  </a:lnTo>
                  <a:lnTo>
                    <a:pt x="1243736" y="199605"/>
                  </a:lnTo>
                  <a:lnTo>
                    <a:pt x="1380731" y="199605"/>
                  </a:lnTo>
                  <a:lnTo>
                    <a:pt x="1291247" y="234264"/>
                  </a:lnTo>
                  <a:lnTo>
                    <a:pt x="1298587" y="252590"/>
                  </a:lnTo>
                  <a:lnTo>
                    <a:pt x="1440916" y="199847"/>
                  </a:lnTo>
                  <a:close/>
                </a:path>
                <a:path w="1442084" h="1108710">
                  <a:moveTo>
                    <a:pt x="1441577" y="199605"/>
                  </a:moveTo>
                  <a:lnTo>
                    <a:pt x="1440916" y="199847"/>
                  </a:lnTo>
                  <a:lnTo>
                    <a:pt x="1441234" y="199948"/>
                  </a:lnTo>
                  <a:lnTo>
                    <a:pt x="1441577" y="199605"/>
                  </a:lnTo>
                  <a:close/>
                </a:path>
              </a:pathLst>
            </a:custGeom>
            <a:solidFill>
              <a:srgbClr val="1A20F8"/>
            </a:solidFill>
          </p:spPr>
          <p:txBody>
            <a:bodyPr wrap="square" lIns="0" tIns="0" rIns="0" bIns="0" rtlCol="0"/>
            <a:lstStyle/>
            <a:p>
              <a:endParaRPr/>
            </a:p>
          </p:txBody>
        </p:sp>
        <p:pic>
          <p:nvPicPr>
            <p:cNvPr id="19" name="object 19"/>
            <p:cNvPicPr/>
            <p:nvPr/>
          </p:nvPicPr>
          <p:blipFill>
            <a:blip r:embed="rId6" cstate="print"/>
            <a:stretch>
              <a:fillRect/>
            </a:stretch>
          </p:blipFill>
          <p:spPr>
            <a:xfrm>
              <a:off x="5706059" y="3830875"/>
              <a:ext cx="268888" cy="381767"/>
            </a:xfrm>
            <a:prstGeom prst="rect">
              <a:avLst/>
            </a:prstGeom>
          </p:spPr>
        </p:pic>
        <p:sp>
          <p:nvSpPr>
            <p:cNvPr id="20" name="object 20"/>
            <p:cNvSpPr/>
            <p:nvPr/>
          </p:nvSpPr>
          <p:spPr>
            <a:xfrm>
              <a:off x="4294129" y="2903682"/>
              <a:ext cx="146685" cy="282575"/>
            </a:xfrm>
            <a:custGeom>
              <a:avLst/>
              <a:gdLst/>
              <a:ahLst/>
              <a:cxnLst/>
              <a:rect l="l" t="t" r="r" b="b"/>
              <a:pathLst>
                <a:path w="146685" h="282575">
                  <a:moveTo>
                    <a:pt x="96136" y="0"/>
                  </a:moveTo>
                  <a:lnTo>
                    <a:pt x="0" y="177923"/>
                  </a:lnTo>
                  <a:lnTo>
                    <a:pt x="0" y="184180"/>
                  </a:lnTo>
                  <a:lnTo>
                    <a:pt x="52622" y="282082"/>
                  </a:lnTo>
                  <a:lnTo>
                    <a:pt x="142998" y="114890"/>
                  </a:lnTo>
                  <a:lnTo>
                    <a:pt x="145397" y="108390"/>
                  </a:lnTo>
                  <a:lnTo>
                    <a:pt x="146271" y="101172"/>
                  </a:lnTo>
                  <a:lnTo>
                    <a:pt x="145397" y="93997"/>
                  </a:lnTo>
                  <a:lnTo>
                    <a:pt x="142776" y="87180"/>
                  </a:lnTo>
                  <a:lnTo>
                    <a:pt x="96136" y="0"/>
                  </a:lnTo>
                  <a:close/>
                </a:path>
              </a:pathLst>
            </a:custGeom>
            <a:solidFill>
              <a:srgbClr val="1A20F8"/>
            </a:solidFill>
          </p:spPr>
          <p:txBody>
            <a:bodyPr wrap="square" lIns="0" tIns="0" rIns="0" bIns="0" rtlCol="0"/>
            <a:lstStyle/>
            <a:p>
              <a:endParaRPr/>
            </a:p>
          </p:txBody>
        </p:sp>
        <p:pic>
          <p:nvPicPr>
            <p:cNvPr id="21" name="object 21"/>
            <p:cNvPicPr/>
            <p:nvPr/>
          </p:nvPicPr>
          <p:blipFill>
            <a:blip r:embed="rId7" cstate="print"/>
            <a:stretch>
              <a:fillRect/>
            </a:stretch>
          </p:blipFill>
          <p:spPr>
            <a:xfrm>
              <a:off x="4250831" y="2790141"/>
              <a:ext cx="132998" cy="246535"/>
            </a:xfrm>
            <a:prstGeom prst="rect">
              <a:avLst/>
            </a:prstGeom>
          </p:spPr>
        </p:pic>
      </p:grpSp>
      <p:sp>
        <p:nvSpPr>
          <p:cNvPr id="22" name="object 22"/>
          <p:cNvSpPr/>
          <p:nvPr/>
        </p:nvSpPr>
        <p:spPr>
          <a:xfrm>
            <a:off x="9565759" y="756072"/>
            <a:ext cx="488527" cy="367453"/>
          </a:xfrm>
          <a:custGeom>
            <a:avLst/>
            <a:gdLst/>
            <a:ahLst/>
            <a:cxnLst/>
            <a:rect l="l" t="t" r="r" b="b"/>
            <a:pathLst>
              <a:path w="366395" h="275590">
                <a:moveTo>
                  <a:pt x="265785" y="164515"/>
                </a:moveTo>
                <a:lnTo>
                  <a:pt x="80378" y="164071"/>
                </a:lnTo>
                <a:lnTo>
                  <a:pt x="80378" y="138582"/>
                </a:lnTo>
                <a:lnTo>
                  <a:pt x="0" y="207213"/>
                </a:lnTo>
                <a:lnTo>
                  <a:pt x="80378" y="275386"/>
                </a:lnTo>
                <a:lnTo>
                  <a:pt x="80378" y="249682"/>
                </a:lnTo>
                <a:lnTo>
                  <a:pt x="202730" y="250126"/>
                </a:lnTo>
                <a:lnTo>
                  <a:pt x="207835" y="247446"/>
                </a:lnTo>
                <a:lnTo>
                  <a:pt x="265785" y="164515"/>
                </a:lnTo>
                <a:close/>
              </a:path>
              <a:path w="366395" h="275590">
                <a:moveTo>
                  <a:pt x="366153" y="68173"/>
                </a:moveTo>
                <a:lnTo>
                  <a:pt x="285762" y="0"/>
                </a:lnTo>
                <a:lnTo>
                  <a:pt x="285762" y="25717"/>
                </a:lnTo>
                <a:lnTo>
                  <a:pt x="163423" y="25273"/>
                </a:lnTo>
                <a:lnTo>
                  <a:pt x="158318" y="27952"/>
                </a:lnTo>
                <a:lnTo>
                  <a:pt x="100355" y="110871"/>
                </a:lnTo>
                <a:lnTo>
                  <a:pt x="285762" y="111315"/>
                </a:lnTo>
                <a:lnTo>
                  <a:pt x="285762" y="136791"/>
                </a:lnTo>
                <a:lnTo>
                  <a:pt x="366153" y="68173"/>
                </a:lnTo>
                <a:close/>
              </a:path>
            </a:pathLst>
          </a:custGeom>
          <a:solidFill>
            <a:srgbClr val="1A20F8"/>
          </a:solidFill>
        </p:spPr>
        <p:txBody>
          <a:bodyPr wrap="square" lIns="0" tIns="0" rIns="0" bIns="0" rtlCol="0"/>
          <a:lstStyle/>
          <a:p>
            <a:endParaRPr/>
          </a:p>
        </p:txBody>
      </p:sp>
    </p:spTree>
    <p:extLst>
      <p:ext uri="{BB962C8B-B14F-4D97-AF65-F5344CB8AC3E}">
        <p14:creationId xmlns:p14="http://schemas.microsoft.com/office/powerpoint/2010/main" val="1594007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14139" rIns="0" bIns="0" rtlCol="0">
            <a:spAutoFit/>
          </a:bodyPr>
          <a:lstStyle/>
          <a:p>
            <a:pPr marL="16933">
              <a:lnSpc>
                <a:spcPct val="100000"/>
              </a:lnSpc>
              <a:spcBef>
                <a:spcPts val="140"/>
              </a:spcBef>
            </a:pPr>
            <a:r>
              <a:rPr b="1" spc="-133" dirty="0">
                <a:latin typeface="Gill Sans MT"/>
                <a:cs typeface="Gill Sans MT"/>
              </a:rPr>
              <a:t>Kumppanina</a:t>
            </a:r>
            <a:r>
              <a:rPr b="1" spc="-173" dirty="0">
                <a:latin typeface="Gill Sans MT"/>
                <a:cs typeface="Gill Sans MT"/>
              </a:rPr>
              <a:t> </a:t>
            </a:r>
            <a:r>
              <a:rPr spc="127" dirty="0"/>
              <a:t>yrityksesi</a:t>
            </a:r>
            <a:r>
              <a:rPr spc="-200" dirty="0"/>
              <a:t> </a:t>
            </a:r>
            <a:r>
              <a:rPr dirty="0"/>
              <a:t>eri</a:t>
            </a:r>
            <a:r>
              <a:rPr spc="-173" dirty="0"/>
              <a:t> </a:t>
            </a:r>
            <a:r>
              <a:rPr spc="267" dirty="0"/>
              <a:t>vaiheissa</a:t>
            </a:r>
          </a:p>
        </p:txBody>
      </p:sp>
      <p:sp>
        <p:nvSpPr>
          <p:cNvPr id="3" name="object 3"/>
          <p:cNvSpPr txBox="1"/>
          <p:nvPr/>
        </p:nvSpPr>
        <p:spPr>
          <a:xfrm>
            <a:off x="798305" y="1468288"/>
            <a:ext cx="3524673" cy="2981960"/>
          </a:xfrm>
          <a:prstGeom prst="rect">
            <a:avLst/>
          </a:prstGeom>
        </p:spPr>
        <p:txBody>
          <a:bodyPr vert="horz" wrap="square" lIns="0" tIns="118533" rIns="0" bIns="0" rtlCol="0">
            <a:spAutoFit/>
          </a:bodyPr>
          <a:lstStyle/>
          <a:p>
            <a:pPr marL="493594" indent="-476661">
              <a:lnSpc>
                <a:spcPct val="100000"/>
              </a:lnSpc>
              <a:spcBef>
                <a:spcPts val="933"/>
              </a:spcBef>
              <a:buFont typeface="Arial"/>
              <a:buChar char="•"/>
              <a:tabLst>
                <a:tab pos="493594" algn="l"/>
              </a:tabLst>
            </a:pPr>
            <a:r>
              <a:rPr sz="1600" spc="27" dirty="0">
                <a:latin typeface="Gill Sans MT"/>
                <a:cs typeface="Gill Sans MT"/>
              </a:rPr>
              <a:t>Yritystoiminnan</a:t>
            </a:r>
            <a:r>
              <a:rPr sz="1600" spc="200" dirty="0">
                <a:latin typeface="Gill Sans MT"/>
                <a:cs typeface="Gill Sans MT"/>
              </a:rPr>
              <a:t> </a:t>
            </a:r>
            <a:r>
              <a:rPr sz="1600" spc="53" dirty="0">
                <a:latin typeface="Gill Sans MT"/>
                <a:cs typeface="Gill Sans MT"/>
              </a:rPr>
              <a:t>alkuvaihe</a:t>
            </a:r>
            <a:endParaRPr sz="1600">
              <a:latin typeface="Gill Sans MT"/>
              <a:cs typeface="Gill Sans MT"/>
            </a:endParaRPr>
          </a:p>
          <a:p>
            <a:pPr marL="493594" marR="1098946" indent="-477508">
              <a:lnSpc>
                <a:spcPct val="100000"/>
              </a:lnSpc>
              <a:spcBef>
                <a:spcPts val="807"/>
              </a:spcBef>
              <a:buFont typeface="Arial"/>
              <a:buChar char="•"/>
              <a:tabLst>
                <a:tab pos="493594" algn="l"/>
              </a:tabLst>
            </a:pPr>
            <a:r>
              <a:rPr sz="1600" spc="13" dirty="0">
                <a:latin typeface="Gill Sans MT"/>
                <a:cs typeface="Gill Sans MT"/>
              </a:rPr>
              <a:t>Investoinnit</a:t>
            </a:r>
            <a:r>
              <a:rPr sz="1600" spc="160" dirty="0">
                <a:latin typeface="Gill Sans MT"/>
                <a:cs typeface="Gill Sans MT"/>
              </a:rPr>
              <a:t> </a:t>
            </a:r>
            <a:r>
              <a:rPr sz="1600" spc="87" dirty="0">
                <a:latin typeface="Gill Sans MT"/>
                <a:cs typeface="Gill Sans MT"/>
              </a:rPr>
              <a:t>ja</a:t>
            </a:r>
            <a:r>
              <a:rPr sz="1600" spc="93" dirty="0">
                <a:latin typeface="Gill Sans MT"/>
                <a:cs typeface="Gill Sans MT"/>
              </a:rPr>
              <a:t> </a:t>
            </a:r>
            <a:r>
              <a:rPr sz="1600" spc="80" dirty="0">
                <a:latin typeface="Gill Sans MT"/>
                <a:cs typeface="Gill Sans MT"/>
              </a:rPr>
              <a:t>kasvun </a:t>
            </a:r>
            <a:r>
              <a:rPr sz="1600" spc="67" dirty="0">
                <a:latin typeface="Gill Sans MT"/>
                <a:cs typeface="Gill Sans MT"/>
              </a:rPr>
              <a:t>käyttöpääoma</a:t>
            </a:r>
            <a:endParaRPr sz="1600">
              <a:latin typeface="Gill Sans MT"/>
              <a:cs typeface="Gill Sans MT"/>
            </a:endParaRPr>
          </a:p>
          <a:p>
            <a:pPr marL="493594" marR="6773" indent="-477508">
              <a:lnSpc>
                <a:spcPct val="100000"/>
              </a:lnSpc>
              <a:spcBef>
                <a:spcPts val="800"/>
              </a:spcBef>
              <a:buFont typeface="Arial"/>
              <a:buChar char="•"/>
              <a:tabLst>
                <a:tab pos="493594" algn="l"/>
              </a:tabLst>
            </a:pPr>
            <a:r>
              <a:rPr sz="1600" spc="27" dirty="0">
                <a:latin typeface="Gill Sans MT"/>
                <a:cs typeface="Gill Sans MT"/>
              </a:rPr>
              <a:t>Omistajan</a:t>
            </a:r>
            <a:r>
              <a:rPr sz="1600" spc="73" dirty="0">
                <a:latin typeface="Gill Sans MT"/>
                <a:cs typeface="Gill Sans MT"/>
              </a:rPr>
              <a:t> </a:t>
            </a:r>
            <a:r>
              <a:rPr sz="1600" spc="87" dirty="0">
                <a:latin typeface="Gill Sans MT"/>
                <a:cs typeface="Gill Sans MT"/>
              </a:rPr>
              <a:t>ja</a:t>
            </a:r>
            <a:r>
              <a:rPr sz="1600" spc="80" dirty="0">
                <a:latin typeface="Gill Sans MT"/>
                <a:cs typeface="Gill Sans MT"/>
              </a:rPr>
              <a:t> </a:t>
            </a:r>
            <a:r>
              <a:rPr sz="1600" spc="-13" dirty="0">
                <a:latin typeface="Gill Sans MT"/>
                <a:cs typeface="Gill Sans MT"/>
              </a:rPr>
              <a:t>sukupolven </a:t>
            </a:r>
            <a:r>
              <a:rPr sz="1600" spc="40" dirty="0">
                <a:latin typeface="Gill Sans MT"/>
                <a:cs typeface="Gill Sans MT"/>
              </a:rPr>
              <a:t>vaihdostilanteet</a:t>
            </a:r>
            <a:r>
              <a:rPr sz="1600" spc="87" dirty="0">
                <a:latin typeface="Gill Sans MT"/>
                <a:cs typeface="Gill Sans MT"/>
              </a:rPr>
              <a:t> </a:t>
            </a:r>
            <a:r>
              <a:rPr sz="1600" spc="107" dirty="0">
                <a:latin typeface="Gill Sans MT"/>
                <a:cs typeface="Gill Sans MT"/>
              </a:rPr>
              <a:t>sekä</a:t>
            </a:r>
            <a:r>
              <a:rPr sz="1600" spc="40" dirty="0">
                <a:latin typeface="Gill Sans MT"/>
                <a:cs typeface="Gill Sans MT"/>
              </a:rPr>
              <a:t> </a:t>
            </a:r>
            <a:r>
              <a:rPr sz="1600" spc="-13" dirty="0">
                <a:latin typeface="Gill Sans MT"/>
                <a:cs typeface="Gill Sans MT"/>
              </a:rPr>
              <a:t>yrityskaupat</a:t>
            </a:r>
            <a:endParaRPr sz="1600">
              <a:latin typeface="Gill Sans MT"/>
              <a:cs typeface="Gill Sans MT"/>
            </a:endParaRPr>
          </a:p>
          <a:p>
            <a:pPr marL="493594" indent="-476661">
              <a:lnSpc>
                <a:spcPct val="100000"/>
              </a:lnSpc>
              <a:spcBef>
                <a:spcPts val="800"/>
              </a:spcBef>
              <a:buFont typeface="Arial"/>
              <a:buChar char="•"/>
              <a:tabLst>
                <a:tab pos="493594" algn="l"/>
              </a:tabLst>
            </a:pPr>
            <a:r>
              <a:rPr sz="1600" spc="67" dirty="0">
                <a:latin typeface="Gill Sans MT"/>
                <a:cs typeface="Gill Sans MT"/>
              </a:rPr>
              <a:t>Kaupat</a:t>
            </a:r>
            <a:r>
              <a:rPr sz="1600" spc="-67" dirty="0">
                <a:latin typeface="Gill Sans MT"/>
                <a:cs typeface="Gill Sans MT"/>
              </a:rPr>
              <a:t> </a:t>
            </a:r>
            <a:r>
              <a:rPr sz="1600" spc="87" dirty="0">
                <a:latin typeface="Gill Sans MT"/>
                <a:cs typeface="Gill Sans MT"/>
              </a:rPr>
              <a:t>ja</a:t>
            </a:r>
            <a:r>
              <a:rPr sz="1600" spc="-60" dirty="0">
                <a:latin typeface="Gill Sans MT"/>
                <a:cs typeface="Gill Sans MT"/>
              </a:rPr>
              <a:t> </a:t>
            </a:r>
            <a:r>
              <a:rPr sz="1600" spc="-13" dirty="0">
                <a:latin typeface="Gill Sans MT"/>
                <a:cs typeface="Gill Sans MT"/>
              </a:rPr>
              <a:t>toimitusvakuudet</a:t>
            </a:r>
            <a:endParaRPr sz="1600">
              <a:latin typeface="Gill Sans MT"/>
              <a:cs typeface="Gill Sans MT"/>
            </a:endParaRPr>
          </a:p>
          <a:p>
            <a:pPr marL="493594" marR="784840" indent="-477508">
              <a:lnSpc>
                <a:spcPct val="100000"/>
              </a:lnSpc>
              <a:spcBef>
                <a:spcPts val="800"/>
              </a:spcBef>
              <a:buFont typeface="Arial"/>
              <a:buChar char="•"/>
              <a:tabLst>
                <a:tab pos="493594" algn="l"/>
              </a:tabLst>
            </a:pPr>
            <a:r>
              <a:rPr sz="1600" dirty="0">
                <a:latin typeface="Gill Sans MT"/>
                <a:cs typeface="Gill Sans MT"/>
              </a:rPr>
              <a:t>Ulkomaille</a:t>
            </a:r>
            <a:r>
              <a:rPr sz="1600" spc="293" dirty="0">
                <a:latin typeface="Gill Sans MT"/>
                <a:cs typeface="Gill Sans MT"/>
              </a:rPr>
              <a:t> </a:t>
            </a:r>
            <a:r>
              <a:rPr sz="1600" spc="-13" dirty="0">
                <a:latin typeface="Gill Sans MT"/>
                <a:cs typeface="Gill Sans MT"/>
              </a:rPr>
              <a:t>tytäryhtiön </a:t>
            </a:r>
            <a:r>
              <a:rPr sz="1600" spc="67" dirty="0">
                <a:latin typeface="Gill Sans MT"/>
                <a:cs typeface="Gill Sans MT"/>
              </a:rPr>
              <a:t>perustaminen</a:t>
            </a:r>
            <a:r>
              <a:rPr sz="1600" spc="-53" dirty="0">
                <a:latin typeface="Gill Sans MT"/>
                <a:cs typeface="Gill Sans MT"/>
              </a:rPr>
              <a:t> </a:t>
            </a:r>
            <a:r>
              <a:rPr sz="1600" spc="87" dirty="0">
                <a:latin typeface="Gill Sans MT"/>
                <a:cs typeface="Gill Sans MT"/>
              </a:rPr>
              <a:t>ja/tai</a:t>
            </a:r>
            <a:r>
              <a:rPr sz="1600" spc="-73" dirty="0">
                <a:latin typeface="Gill Sans MT"/>
                <a:cs typeface="Gill Sans MT"/>
              </a:rPr>
              <a:t> </a:t>
            </a:r>
            <a:r>
              <a:rPr sz="1600" spc="53" dirty="0">
                <a:latin typeface="Gill Sans MT"/>
                <a:cs typeface="Gill Sans MT"/>
              </a:rPr>
              <a:t>siellä </a:t>
            </a:r>
            <a:r>
              <a:rPr sz="1600" spc="13" dirty="0">
                <a:latin typeface="Gill Sans MT"/>
                <a:cs typeface="Gill Sans MT"/>
              </a:rPr>
              <a:t>toimivan</a:t>
            </a:r>
            <a:r>
              <a:rPr sz="1600" spc="300" dirty="0">
                <a:latin typeface="Gill Sans MT"/>
                <a:cs typeface="Gill Sans MT"/>
              </a:rPr>
              <a:t> </a:t>
            </a:r>
            <a:r>
              <a:rPr sz="1600" spc="-13" dirty="0">
                <a:latin typeface="Gill Sans MT"/>
                <a:cs typeface="Gill Sans MT"/>
              </a:rPr>
              <a:t>tytäryhtiön </a:t>
            </a:r>
            <a:r>
              <a:rPr sz="1600" spc="13" dirty="0">
                <a:latin typeface="Gill Sans MT"/>
                <a:cs typeface="Gill Sans MT"/>
              </a:rPr>
              <a:t>liiketoiminnan</a:t>
            </a:r>
            <a:r>
              <a:rPr sz="1600" spc="433" dirty="0">
                <a:latin typeface="Gill Sans MT"/>
                <a:cs typeface="Gill Sans MT"/>
              </a:rPr>
              <a:t> </a:t>
            </a:r>
            <a:r>
              <a:rPr sz="1600" spc="-13" dirty="0">
                <a:latin typeface="Gill Sans MT"/>
                <a:cs typeface="Gill Sans MT"/>
              </a:rPr>
              <a:t>tarpeet</a:t>
            </a:r>
            <a:endParaRPr sz="1600">
              <a:latin typeface="Gill Sans MT"/>
              <a:cs typeface="Gill Sans MT"/>
            </a:endParaRPr>
          </a:p>
        </p:txBody>
      </p:sp>
      <p:sp>
        <p:nvSpPr>
          <p:cNvPr id="4" name="object 4"/>
          <p:cNvSpPr txBox="1"/>
          <p:nvPr/>
        </p:nvSpPr>
        <p:spPr>
          <a:xfrm>
            <a:off x="1303054" y="6313152"/>
            <a:ext cx="563033" cy="159810"/>
          </a:xfrm>
          <a:prstGeom prst="rect">
            <a:avLst/>
          </a:prstGeom>
        </p:spPr>
        <p:txBody>
          <a:bodyPr vert="horz" wrap="square" lIns="0" tIns="16087" rIns="0" bIns="0" rtlCol="0">
            <a:spAutoFit/>
          </a:bodyPr>
          <a:lstStyle/>
          <a:p>
            <a:pPr marL="16933">
              <a:lnSpc>
                <a:spcPct val="100000"/>
              </a:lnSpc>
              <a:spcBef>
                <a:spcPts val="127"/>
              </a:spcBef>
            </a:pPr>
            <a:r>
              <a:rPr sz="933" spc="-13" dirty="0">
                <a:solidFill>
                  <a:srgbClr val="888888"/>
                </a:solidFill>
                <a:latin typeface="Gill Sans MT"/>
                <a:cs typeface="Gill Sans MT"/>
              </a:rPr>
              <a:t>5.12.2025</a:t>
            </a:r>
            <a:endParaRPr sz="933">
              <a:latin typeface="Gill Sans MT"/>
              <a:cs typeface="Gill Sans MT"/>
            </a:endParaRPr>
          </a:p>
        </p:txBody>
      </p:sp>
      <p:sp>
        <p:nvSpPr>
          <p:cNvPr id="5" name="object 5"/>
          <p:cNvSpPr txBox="1"/>
          <p:nvPr/>
        </p:nvSpPr>
        <p:spPr>
          <a:xfrm>
            <a:off x="2267373" y="6313152"/>
            <a:ext cx="1428327" cy="159810"/>
          </a:xfrm>
          <a:prstGeom prst="rect">
            <a:avLst/>
          </a:prstGeom>
        </p:spPr>
        <p:txBody>
          <a:bodyPr vert="horz" wrap="square" lIns="0" tIns="16087" rIns="0" bIns="0" rtlCol="0">
            <a:spAutoFit/>
          </a:bodyPr>
          <a:lstStyle/>
          <a:p>
            <a:pPr marL="16933">
              <a:lnSpc>
                <a:spcPct val="100000"/>
              </a:lnSpc>
              <a:spcBef>
                <a:spcPts val="127"/>
              </a:spcBef>
            </a:pPr>
            <a:r>
              <a:rPr sz="933" spc="27" dirty="0">
                <a:solidFill>
                  <a:srgbClr val="888888"/>
                </a:solidFill>
                <a:latin typeface="Gill Sans MT"/>
                <a:cs typeface="Gill Sans MT"/>
              </a:rPr>
              <a:t>Luottamuksellinen</a:t>
            </a:r>
            <a:r>
              <a:rPr sz="933" spc="133" dirty="0">
                <a:solidFill>
                  <a:srgbClr val="888888"/>
                </a:solidFill>
                <a:latin typeface="Gill Sans MT"/>
                <a:cs typeface="Gill Sans MT"/>
              </a:rPr>
              <a:t> </a:t>
            </a:r>
            <a:r>
              <a:rPr sz="933" spc="113" dirty="0">
                <a:solidFill>
                  <a:srgbClr val="888888"/>
                </a:solidFill>
                <a:latin typeface="Gill Sans MT"/>
                <a:cs typeface="Gill Sans MT"/>
              </a:rPr>
              <a:t>/</a:t>
            </a:r>
            <a:r>
              <a:rPr sz="933" spc="47" dirty="0">
                <a:solidFill>
                  <a:srgbClr val="888888"/>
                </a:solidFill>
                <a:latin typeface="Gill Sans MT"/>
                <a:cs typeface="Gill Sans MT"/>
              </a:rPr>
              <a:t> </a:t>
            </a:r>
            <a:r>
              <a:rPr sz="933" spc="-13" dirty="0">
                <a:solidFill>
                  <a:srgbClr val="888888"/>
                </a:solidFill>
                <a:latin typeface="Gill Sans MT"/>
                <a:cs typeface="Gill Sans MT"/>
              </a:rPr>
              <a:t>Tekijä</a:t>
            </a:r>
            <a:endParaRPr sz="933">
              <a:latin typeface="Gill Sans MT"/>
              <a:cs typeface="Gill Sans MT"/>
            </a:endParaRPr>
          </a:p>
        </p:txBody>
      </p:sp>
      <p:sp>
        <p:nvSpPr>
          <p:cNvPr id="6" name="object 6"/>
          <p:cNvSpPr txBox="1"/>
          <p:nvPr/>
        </p:nvSpPr>
        <p:spPr>
          <a:xfrm>
            <a:off x="799118" y="6313152"/>
            <a:ext cx="100753" cy="159810"/>
          </a:xfrm>
          <a:prstGeom prst="rect">
            <a:avLst/>
          </a:prstGeom>
        </p:spPr>
        <p:txBody>
          <a:bodyPr vert="horz" wrap="square" lIns="0" tIns="16087" rIns="0" bIns="0" rtlCol="0">
            <a:spAutoFit/>
          </a:bodyPr>
          <a:lstStyle/>
          <a:p>
            <a:pPr marL="16933">
              <a:lnSpc>
                <a:spcPct val="100000"/>
              </a:lnSpc>
              <a:spcBef>
                <a:spcPts val="127"/>
              </a:spcBef>
            </a:pPr>
            <a:r>
              <a:rPr sz="933" spc="-67" dirty="0">
                <a:solidFill>
                  <a:srgbClr val="888888"/>
                </a:solidFill>
                <a:latin typeface="Gill Sans MT"/>
                <a:cs typeface="Gill Sans MT"/>
              </a:rPr>
              <a:t>4</a:t>
            </a:r>
            <a:endParaRPr sz="933">
              <a:latin typeface="Gill Sans MT"/>
              <a:cs typeface="Gill Sans MT"/>
            </a:endParaRPr>
          </a:p>
        </p:txBody>
      </p:sp>
      <p:sp>
        <p:nvSpPr>
          <p:cNvPr id="7" name="object 7"/>
          <p:cNvSpPr txBox="1"/>
          <p:nvPr/>
        </p:nvSpPr>
        <p:spPr>
          <a:xfrm>
            <a:off x="8202169" y="1584281"/>
            <a:ext cx="3379047" cy="866987"/>
          </a:xfrm>
          <a:prstGeom prst="rect">
            <a:avLst/>
          </a:prstGeom>
        </p:spPr>
        <p:txBody>
          <a:bodyPr vert="horz" wrap="square" lIns="0" tIns="16933" rIns="0" bIns="0" rtlCol="0">
            <a:spAutoFit/>
          </a:bodyPr>
          <a:lstStyle/>
          <a:p>
            <a:pPr marL="494441" marR="27939" indent="-477508">
              <a:lnSpc>
                <a:spcPct val="100000"/>
              </a:lnSpc>
              <a:spcBef>
                <a:spcPts val="133"/>
              </a:spcBef>
              <a:buFont typeface="Arial"/>
              <a:buChar char="•"/>
              <a:tabLst>
                <a:tab pos="494441" algn="l"/>
              </a:tabLst>
            </a:pPr>
            <a:r>
              <a:rPr sz="1600" spc="73" dirty="0">
                <a:latin typeface="Gill Sans MT"/>
                <a:cs typeface="Gill Sans MT"/>
              </a:rPr>
              <a:t>Valmistuksen</a:t>
            </a:r>
            <a:r>
              <a:rPr sz="1600" spc="-27" dirty="0">
                <a:latin typeface="Gill Sans MT"/>
                <a:cs typeface="Gill Sans MT"/>
              </a:rPr>
              <a:t> </a:t>
            </a:r>
            <a:r>
              <a:rPr sz="1600" spc="80" dirty="0">
                <a:latin typeface="Gill Sans MT"/>
                <a:cs typeface="Gill Sans MT"/>
              </a:rPr>
              <a:t>aikaisen</a:t>
            </a:r>
            <a:r>
              <a:rPr sz="1600" spc="-33" dirty="0">
                <a:latin typeface="Gill Sans MT"/>
                <a:cs typeface="Gill Sans MT"/>
              </a:rPr>
              <a:t> </a:t>
            </a:r>
            <a:r>
              <a:rPr sz="1600" spc="-13" dirty="0">
                <a:latin typeface="Gill Sans MT"/>
                <a:cs typeface="Gill Sans MT"/>
              </a:rPr>
              <a:t>riskin </a:t>
            </a:r>
            <a:r>
              <a:rPr sz="1600" spc="67" dirty="0">
                <a:latin typeface="Gill Sans MT"/>
                <a:cs typeface="Gill Sans MT"/>
              </a:rPr>
              <a:t>kattaminen</a:t>
            </a:r>
            <a:r>
              <a:rPr sz="1600" spc="-47" dirty="0">
                <a:latin typeface="Gill Sans MT"/>
                <a:cs typeface="Gill Sans MT"/>
              </a:rPr>
              <a:t> </a:t>
            </a:r>
            <a:r>
              <a:rPr sz="1600" spc="87" dirty="0">
                <a:latin typeface="Gill Sans MT"/>
                <a:cs typeface="Gill Sans MT"/>
              </a:rPr>
              <a:t>ja</a:t>
            </a:r>
            <a:r>
              <a:rPr sz="1600" spc="-53" dirty="0">
                <a:latin typeface="Gill Sans MT"/>
                <a:cs typeface="Gill Sans MT"/>
              </a:rPr>
              <a:t> </a:t>
            </a:r>
            <a:r>
              <a:rPr sz="1600" spc="73" dirty="0">
                <a:latin typeface="Gill Sans MT"/>
                <a:cs typeface="Gill Sans MT"/>
              </a:rPr>
              <a:t>valmistuksen</a:t>
            </a:r>
            <a:r>
              <a:rPr sz="1600" spc="-13" dirty="0">
                <a:latin typeface="Gill Sans MT"/>
                <a:cs typeface="Gill Sans MT"/>
              </a:rPr>
              <a:t> </a:t>
            </a:r>
            <a:r>
              <a:rPr sz="1600" spc="60" dirty="0">
                <a:latin typeface="Gill Sans MT"/>
                <a:cs typeface="Gill Sans MT"/>
              </a:rPr>
              <a:t>aika</a:t>
            </a:r>
            <a:endParaRPr sz="1600">
              <a:latin typeface="Gill Sans MT"/>
              <a:cs typeface="Gill Sans MT"/>
            </a:endParaRPr>
          </a:p>
          <a:p>
            <a:pPr marL="493594" indent="-476661">
              <a:lnSpc>
                <a:spcPct val="100000"/>
              </a:lnSpc>
              <a:spcBef>
                <a:spcPts val="800"/>
              </a:spcBef>
              <a:buFont typeface="Arial"/>
              <a:buChar char="•"/>
              <a:tabLst>
                <a:tab pos="493594" algn="l"/>
              </a:tabLst>
            </a:pPr>
            <a:r>
              <a:rPr sz="1600" dirty="0">
                <a:latin typeface="Gill Sans MT"/>
                <a:cs typeface="Gill Sans MT"/>
              </a:rPr>
              <a:t>Vientikaupan</a:t>
            </a:r>
            <a:r>
              <a:rPr sz="1600" spc="480" dirty="0">
                <a:latin typeface="Gill Sans MT"/>
                <a:cs typeface="Gill Sans MT"/>
              </a:rPr>
              <a:t> </a:t>
            </a:r>
            <a:r>
              <a:rPr sz="1600" dirty="0">
                <a:latin typeface="Gill Sans MT"/>
                <a:cs typeface="Gill Sans MT"/>
              </a:rPr>
              <a:t>rahoitus</a:t>
            </a:r>
            <a:r>
              <a:rPr sz="1600" spc="493" dirty="0">
                <a:latin typeface="Gill Sans MT"/>
                <a:cs typeface="Gill Sans MT"/>
              </a:rPr>
              <a:t> </a:t>
            </a:r>
            <a:r>
              <a:rPr sz="1600" spc="-73" dirty="0">
                <a:latin typeface="Gill Sans MT"/>
                <a:cs typeface="Gill Sans MT"/>
              </a:rPr>
              <a:t>-</a:t>
            </a:r>
            <a:r>
              <a:rPr sz="1600" spc="-13" dirty="0">
                <a:latin typeface="Gill Sans MT"/>
                <a:cs typeface="Gill Sans MT"/>
              </a:rPr>
              <a:t>neuvonta</a:t>
            </a:r>
            <a:endParaRPr sz="1600">
              <a:latin typeface="Gill Sans MT"/>
              <a:cs typeface="Gill Sans MT"/>
            </a:endParaRPr>
          </a:p>
        </p:txBody>
      </p:sp>
      <p:sp>
        <p:nvSpPr>
          <p:cNvPr id="8" name="object 8"/>
          <p:cNvSpPr txBox="1"/>
          <p:nvPr/>
        </p:nvSpPr>
        <p:spPr>
          <a:xfrm>
            <a:off x="437455" y="5061880"/>
            <a:ext cx="11419840" cy="475409"/>
          </a:xfrm>
          <a:prstGeom prst="rect">
            <a:avLst/>
          </a:prstGeom>
          <a:solidFill>
            <a:srgbClr val="0425FF"/>
          </a:solidFill>
        </p:spPr>
        <p:txBody>
          <a:bodyPr vert="horz" wrap="square" lIns="0" tIns="186267" rIns="0" bIns="0" rtlCol="0">
            <a:spAutoFit/>
          </a:bodyPr>
          <a:lstStyle/>
          <a:p>
            <a:pPr algn="ctr">
              <a:lnSpc>
                <a:spcPct val="100000"/>
              </a:lnSpc>
              <a:spcBef>
                <a:spcPts val="1467"/>
              </a:spcBef>
            </a:pPr>
            <a:r>
              <a:rPr sz="1867" b="1" spc="-47" dirty="0">
                <a:solidFill>
                  <a:srgbClr val="FFFFFF"/>
                </a:solidFill>
                <a:latin typeface="Gill Sans MT"/>
                <a:cs typeface="Gill Sans MT"/>
              </a:rPr>
              <a:t>Rahoitusratkaisujamme</a:t>
            </a:r>
            <a:r>
              <a:rPr sz="1867" b="1" spc="73" dirty="0">
                <a:solidFill>
                  <a:srgbClr val="FFFFFF"/>
                </a:solidFill>
                <a:latin typeface="Gill Sans MT"/>
                <a:cs typeface="Gill Sans MT"/>
              </a:rPr>
              <a:t> </a:t>
            </a:r>
            <a:r>
              <a:rPr sz="1867" b="1" spc="-27" dirty="0">
                <a:solidFill>
                  <a:srgbClr val="FFFFFF"/>
                </a:solidFill>
                <a:latin typeface="Gill Sans MT"/>
                <a:cs typeface="Gill Sans MT"/>
              </a:rPr>
              <a:t>ovat:</a:t>
            </a:r>
            <a:r>
              <a:rPr sz="1867" b="1" spc="107" dirty="0">
                <a:solidFill>
                  <a:srgbClr val="FFFFFF"/>
                </a:solidFill>
                <a:latin typeface="Gill Sans MT"/>
                <a:cs typeface="Gill Sans MT"/>
              </a:rPr>
              <a:t> </a:t>
            </a:r>
            <a:r>
              <a:rPr sz="1867" spc="67" dirty="0">
                <a:solidFill>
                  <a:srgbClr val="CCF3FF"/>
                </a:solidFill>
                <a:latin typeface="Gill Sans MT"/>
                <a:cs typeface="Gill Sans MT"/>
              </a:rPr>
              <a:t>lainat,</a:t>
            </a:r>
            <a:r>
              <a:rPr sz="1867" spc="73" dirty="0">
                <a:solidFill>
                  <a:srgbClr val="CCF3FF"/>
                </a:solidFill>
                <a:latin typeface="Gill Sans MT"/>
                <a:cs typeface="Gill Sans MT"/>
              </a:rPr>
              <a:t> </a:t>
            </a:r>
            <a:r>
              <a:rPr sz="1867" spc="80" dirty="0">
                <a:solidFill>
                  <a:srgbClr val="CCF3FF"/>
                </a:solidFill>
                <a:latin typeface="Gill Sans MT"/>
                <a:cs typeface="Gill Sans MT"/>
              </a:rPr>
              <a:t>takaukset,</a:t>
            </a:r>
            <a:r>
              <a:rPr sz="1867" spc="127" dirty="0">
                <a:solidFill>
                  <a:srgbClr val="CCF3FF"/>
                </a:solidFill>
                <a:latin typeface="Gill Sans MT"/>
                <a:cs typeface="Gill Sans MT"/>
              </a:rPr>
              <a:t> </a:t>
            </a:r>
            <a:r>
              <a:rPr sz="1867" dirty="0">
                <a:solidFill>
                  <a:srgbClr val="CCF3FF"/>
                </a:solidFill>
                <a:latin typeface="Gill Sans MT"/>
                <a:cs typeface="Gill Sans MT"/>
              </a:rPr>
              <a:t>vientitakuut</a:t>
            </a:r>
            <a:r>
              <a:rPr sz="1867" spc="73" dirty="0">
                <a:solidFill>
                  <a:srgbClr val="CCF3FF"/>
                </a:solidFill>
                <a:latin typeface="Gill Sans MT"/>
                <a:cs typeface="Gill Sans MT"/>
              </a:rPr>
              <a:t> </a:t>
            </a:r>
            <a:r>
              <a:rPr sz="1867" spc="120" dirty="0">
                <a:solidFill>
                  <a:srgbClr val="CCF3FF"/>
                </a:solidFill>
                <a:latin typeface="Gill Sans MT"/>
                <a:cs typeface="Gill Sans MT"/>
              </a:rPr>
              <a:t>ja</a:t>
            </a:r>
            <a:r>
              <a:rPr sz="1867" spc="113" dirty="0">
                <a:solidFill>
                  <a:srgbClr val="CCF3FF"/>
                </a:solidFill>
                <a:latin typeface="Gill Sans MT"/>
                <a:cs typeface="Gill Sans MT"/>
              </a:rPr>
              <a:t> </a:t>
            </a:r>
            <a:r>
              <a:rPr sz="1867" spc="-13" dirty="0">
                <a:solidFill>
                  <a:srgbClr val="CCF3FF"/>
                </a:solidFill>
                <a:latin typeface="Gill Sans MT"/>
                <a:cs typeface="Gill Sans MT"/>
              </a:rPr>
              <a:t>vientiluotot</a:t>
            </a:r>
            <a:endParaRPr sz="1867">
              <a:latin typeface="Gill Sans MT"/>
              <a:cs typeface="Gill Sans MT"/>
            </a:endParaRPr>
          </a:p>
        </p:txBody>
      </p:sp>
      <p:sp>
        <p:nvSpPr>
          <p:cNvPr id="9" name="object 9"/>
          <p:cNvSpPr txBox="1"/>
          <p:nvPr/>
        </p:nvSpPr>
        <p:spPr>
          <a:xfrm>
            <a:off x="4831757" y="1468288"/>
            <a:ext cx="3116580" cy="2981960"/>
          </a:xfrm>
          <a:prstGeom prst="rect">
            <a:avLst/>
          </a:prstGeom>
        </p:spPr>
        <p:txBody>
          <a:bodyPr vert="horz" wrap="square" lIns="0" tIns="118533" rIns="0" bIns="0" rtlCol="0">
            <a:spAutoFit/>
          </a:bodyPr>
          <a:lstStyle/>
          <a:p>
            <a:pPr marL="248067" indent="-231134">
              <a:lnSpc>
                <a:spcPct val="100000"/>
              </a:lnSpc>
              <a:spcBef>
                <a:spcPts val="933"/>
              </a:spcBef>
              <a:buFont typeface="Arial"/>
              <a:buChar char="•"/>
              <a:tabLst>
                <a:tab pos="248067" algn="l"/>
              </a:tabLst>
            </a:pPr>
            <a:r>
              <a:rPr sz="1600" dirty="0">
                <a:latin typeface="Gill Sans MT"/>
                <a:cs typeface="Gill Sans MT"/>
              </a:rPr>
              <a:t>Yritysosto</a:t>
            </a:r>
            <a:r>
              <a:rPr sz="1600" spc="213" dirty="0">
                <a:latin typeface="Gill Sans MT"/>
                <a:cs typeface="Gill Sans MT"/>
              </a:rPr>
              <a:t> </a:t>
            </a:r>
            <a:r>
              <a:rPr sz="1600" spc="-13" dirty="0">
                <a:latin typeface="Gill Sans MT"/>
                <a:cs typeface="Gill Sans MT"/>
              </a:rPr>
              <a:t>ulkomailta</a:t>
            </a:r>
            <a:endParaRPr sz="1600">
              <a:latin typeface="Gill Sans MT"/>
              <a:cs typeface="Gill Sans MT"/>
            </a:endParaRPr>
          </a:p>
          <a:p>
            <a:pPr marL="246374" marR="1093019" indent="-230288">
              <a:lnSpc>
                <a:spcPct val="100000"/>
              </a:lnSpc>
              <a:spcBef>
                <a:spcPts val="807"/>
              </a:spcBef>
              <a:buFont typeface="Arial"/>
              <a:buChar char="•"/>
              <a:tabLst>
                <a:tab pos="246374" algn="l"/>
              </a:tabLst>
            </a:pPr>
            <a:r>
              <a:rPr sz="1600" spc="-13" dirty="0">
                <a:latin typeface="Gill Sans MT"/>
                <a:cs typeface="Gill Sans MT"/>
              </a:rPr>
              <a:t>Projektirahoitus </a:t>
            </a:r>
            <a:r>
              <a:rPr sz="1600" spc="27" dirty="0">
                <a:latin typeface="Gill Sans MT"/>
                <a:cs typeface="Gill Sans MT"/>
              </a:rPr>
              <a:t>(ulkomainen</a:t>
            </a:r>
            <a:r>
              <a:rPr sz="1600" spc="293" dirty="0">
                <a:latin typeface="Gill Sans MT"/>
                <a:cs typeface="Gill Sans MT"/>
              </a:rPr>
              <a:t> </a:t>
            </a:r>
            <a:r>
              <a:rPr sz="1600" spc="60" dirty="0">
                <a:latin typeface="Gill Sans MT"/>
                <a:cs typeface="Gill Sans MT"/>
              </a:rPr>
              <a:t>ostaja)</a:t>
            </a:r>
            <a:endParaRPr sz="1600">
              <a:latin typeface="Gill Sans MT"/>
              <a:cs typeface="Gill Sans MT"/>
            </a:endParaRPr>
          </a:p>
          <a:p>
            <a:pPr marL="246374" marR="6773" indent="-230288">
              <a:lnSpc>
                <a:spcPct val="100000"/>
              </a:lnSpc>
              <a:spcBef>
                <a:spcPts val="800"/>
              </a:spcBef>
              <a:buFont typeface="Arial"/>
              <a:buChar char="•"/>
              <a:tabLst>
                <a:tab pos="246374" algn="l"/>
              </a:tabLst>
            </a:pPr>
            <a:r>
              <a:rPr sz="1600" spc="107" dirty="0">
                <a:latin typeface="Gill Sans MT"/>
                <a:cs typeface="Gill Sans MT"/>
              </a:rPr>
              <a:t>Maksuaikaa</a:t>
            </a:r>
            <a:r>
              <a:rPr sz="1600" spc="-60" dirty="0">
                <a:latin typeface="Gill Sans MT"/>
                <a:cs typeface="Gill Sans MT"/>
              </a:rPr>
              <a:t> </a:t>
            </a:r>
            <a:r>
              <a:rPr sz="1600" spc="-13" dirty="0">
                <a:latin typeface="Gill Sans MT"/>
                <a:cs typeface="Gill Sans MT"/>
              </a:rPr>
              <a:t>ulkomaiselle</a:t>
            </a:r>
            <a:r>
              <a:rPr sz="1600" spc="667" dirty="0">
                <a:latin typeface="Gill Sans MT"/>
                <a:cs typeface="Gill Sans MT"/>
              </a:rPr>
              <a:t> </a:t>
            </a:r>
            <a:r>
              <a:rPr sz="1600" spc="27" dirty="0">
                <a:latin typeface="Gill Sans MT"/>
                <a:cs typeface="Gill Sans MT"/>
              </a:rPr>
              <a:t>ostajalle</a:t>
            </a:r>
            <a:r>
              <a:rPr sz="1600" spc="100" dirty="0">
                <a:latin typeface="Gill Sans MT"/>
                <a:cs typeface="Gill Sans MT"/>
              </a:rPr>
              <a:t> </a:t>
            </a:r>
            <a:r>
              <a:rPr sz="1600" spc="27" dirty="0">
                <a:latin typeface="Gill Sans MT"/>
                <a:cs typeface="Gill Sans MT"/>
              </a:rPr>
              <a:t>tai</a:t>
            </a:r>
            <a:r>
              <a:rPr sz="1600" spc="67" dirty="0">
                <a:latin typeface="Gill Sans MT"/>
                <a:cs typeface="Gill Sans MT"/>
              </a:rPr>
              <a:t> </a:t>
            </a:r>
            <a:r>
              <a:rPr sz="1600" spc="80" dirty="0">
                <a:latin typeface="Gill Sans MT"/>
                <a:cs typeface="Gill Sans MT"/>
              </a:rPr>
              <a:t>lainan</a:t>
            </a:r>
            <a:r>
              <a:rPr sz="1600" spc="87" dirty="0">
                <a:latin typeface="Gill Sans MT"/>
                <a:cs typeface="Gill Sans MT"/>
              </a:rPr>
              <a:t> </a:t>
            </a:r>
            <a:r>
              <a:rPr sz="1600" spc="53" dirty="0">
                <a:latin typeface="Gill Sans MT"/>
                <a:cs typeface="Gill Sans MT"/>
              </a:rPr>
              <a:t>järjestäminen </a:t>
            </a:r>
            <a:r>
              <a:rPr sz="1600" spc="27" dirty="0">
                <a:latin typeface="Gill Sans MT"/>
                <a:cs typeface="Gill Sans MT"/>
              </a:rPr>
              <a:t>ulkomaiselle</a:t>
            </a:r>
            <a:r>
              <a:rPr sz="1600" spc="380" dirty="0">
                <a:latin typeface="Gill Sans MT"/>
                <a:cs typeface="Gill Sans MT"/>
              </a:rPr>
              <a:t> </a:t>
            </a:r>
            <a:r>
              <a:rPr sz="1600" spc="73" dirty="0">
                <a:latin typeface="Gill Sans MT"/>
                <a:cs typeface="Gill Sans MT"/>
              </a:rPr>
              <a:t>asiakkaalle</a:t>
            </a:r>
            <a:endParaRPr sz="1600">
              <a:latin typeface="Gill Sans MT"/>
              <a:cs typeface="Gill Sans MT"/>
            </a:endParaRPr>
          </a:p>
          <a:p>
            <a:pPr marL="246374" marR="553706" indent="-230288">
              <a:lnSpc>
                <a:spcPct val="100000"/>
              </a:lnSpc>
              <a:spcBef>
                <a:spcPts val="800"/>
              </a:spcBef>
              <a:buFont typeface="Arial"/>
              <a:buChar char="•"/>
              <a:tabLst>
                <a:tab pos="246374" algn="l"/>
              </a:tabLst>
            </a:pPr>
            <a:r>
              <a:rPr sz="1600" spc="27" dirty="0">
                <a:latin typeface="Gill Sans MT"/>
                <a:cs typeface="Gill Sans MT"/>
              </a:rPr>
              <a:t>Ulkomaisen</a:t>
            </a:r>
            <a:r>
              <a:rPr sz="1600" spc="260" dirty="0">
                <a:latin typeface="Gill Sans MT"/>
                <a:cs typeface="Gill Sans MT"/>
              </a:rPr>
              <a:t> </a:t>
            </a:r>
            <a:r>
              <a:rPr sz="1600" spc="67" dirty="0">
                <a:latin typeface="Gill Sans MT"/>
                <a:cs typeface="Gill Sans MT"/>
              </a:rPr>
              <a:t>ostajan </a:t>
            </a:r>
            <a:r>
              <a:rPr sz="1600" spc="13" dirty="0">
                <a:latin typeface="Gill Sans MT"/>
                <a:cs typeface="Gill Sans MT"/>
              </a:rPr>
              <a:t>rahoituksen</a:t>
            </a:r>
            <a:r>
              <a:rPr sz="1600" spc="305" dirty="0">
                <a:latin typeface="Gill Sans MT"/>
                <a:cs typeface="Gill Sans MT"/>
              </a:rPr>
              <a:t> </a:t>
            </a:r>
            <a:r>
              <a:rPr sz="1600" spc="53" dirty="0">
                <a:latin typeface="Gill Sans MT"/>
                <a:cs typeface="Gill Sans MT"/>
              </a:rPr>
              <a:t>järjestäminen</a:t>
            </a:r>
            <a:endParaRPr sz="1600">
              <a:latin typeface="Gill Sans MT"/>
              <a:cs typeface="Gill Sans MT"/>
            </a:endParaRPr>
          </a:p>
          <a:p>
            <a:pPr marL="246374" marR="350511" indent="-230288">
              <a:lnSpc>
                <a:spcPct val="100000"/>
              </a:lnSpc>
              <a:spcBef>
                <a:spcPts val="800"/>
              </a:spcBef>
              <a:buFont typeface="Arial"/>
              <a:buChar char="•"/>
              <a:tabLst>
                <a:tab pos="246374" algn="l"/>
              </a:tabLst>
            </a:pPr>
            <a:r>
              <a:rPr sz="1600" spc="73" dirty="0">
                <a:latin typeface="Gill Sans MT"/>
                <a:cs typeface="Gill Sans MT"/>
              </a:rPr>
              <a:t>Vientisaatavan</a:t>
            </a:r>
            <a:r>
              <a:rPr sz="1600" spc="-20" dirty="0">
                <a:latin typeface="Gill Sans MT"/>
                <a:cs typeface="Gill Sans MT"/>
              </a:rPr>
              <a:t> </a:t>
            </a:r>
            <a:r>
              <a:rPr sz="1600" spc="73" dirty="0">
                <a:latin typeface="Gill Sans MT"/>
                <a:cs typeface="Gill Sans MT"/>
              </a:rPr>
              <a:t>suojaaminen </a:t>
            </a:r>
            <a:r>
              <a:rPr sz="1600" spc="-13" dirty="0">
                <a:latin typeface="Gill Sans MT"/>
                <a:cs typeface="Gill Sans MT"/>
              </a:rPr>
              <a:t>luottotappiolta</a:t>
            </a:r>
            <a:endParaRPr sz="1600">
              <a:latin typeface="Gill Sans MT"/>
              <a:cs typeface="Gill Sans M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98304" y="338665"/>
            <a:ext cx="9721427" cy="724747"/>
          </a:xfrm>
          <a:prstGeom prst="rect">
            <a:avLst/>
          </a:prstGeom>
        </p:spPr>
        <p:txBody>
          <a:bodyPr vert="horz" wrap="square" lIns="0" tIns="16087" rIns="0" bIns="0" rtlCol="0">
            <a:spAutoFit/>
          </a:bodyPr>
          <a:lstStyle/>
          <a:p>
            <a:pPr marL="16933">
              <a:lnSpc>
                <a:spcPct val="100000"/>
              </a:lnSpc>
              <a:spcBef>
                <a:spcPts val="127"/>
              </a:spcBef>
            </a:pPr>
            <a:r>
              <a:rPr sz="4533" spc="200" dirty="0"/>
              <a:t>Tulossa:</a:t>
            </a:r>
            <a:r>
              <a:rPr sz="4533" spc="-107" dirty="0"/>
              <a:t> </a:t>
            </a:r>
            <a:r>
              <a:rPr sz="4533" spc="260" dirty="0"/>
              <a:t>Laina</a:t>
            </a:r>
            <a:r>
              <a:rPr sz="4533" spc="-113" dirty="0"/>
              <a:t> </a:t>
            </a:r>
            <a:r>
              <a:rPr sz="4533" spc="67" dirty="0"/>
              <a:t>mikroyrityksen</a:t>
            </a:r>
            <a:r>
              <a:rPr sz="4533" spc="-93" dirty="0"/>
              <a:t> </a:t>
            </a:r>
            <a:r>
              <a:rPr sz="4533" spc="247" dirty="0"/>
              <a:t>kasvuun</a:t>
            </a:r>
            <a:endParaRPr sz="4533"/>
          </a:p>
        </p:txBody>
      </p:sp>
      <p:sp>
        <p:nvSpPr>
          <p:cNvPr id="3" name="object 3"/>
          <p:cNvSpPr txBox="1"/>
          <p:nvPr/>
        </p:nvSpPr>
        <p:spPr>
          <a:xfrm>
            <a:off x="798304" y="3183806"/>
            <a:ext cx="99907" cy="242866"/>
          </a:xfrm>
          <a:prstGeom prst="rect">
            <a:avLst/>
          </a:prstGeom>
        </p:spPr>
        <p:txBody>
          <a:bodyPr vert="horz" wrap="square" lIns="0" tIns="16933" rIns="0" bIns="0" rtlCol="0">
            <a:spAutoFit/>
          </a:bodyPr>
          <a:lstStyle/>
          <a:p>
            <a:pPr marL="16933">
              <a:lnSpc>
                <a:spcPct val="100000"/>
              </a:lnSpc>
              <a:spcBef>
                <a:spcPts val="133"/>
              </a:spcBef>
            </a:pPr>
            <a:r>
              <a:rPr sz="1467" spc="-67" dirty="0">
                <a:latin typeface="Arial"/>
                <a:cs typeface="Arial"/>
              </a:rPr>
              <a:t>•</a:t>
            </a:r>
            <a:endParaRPr sz="1467">
              <a:latin typeface="Arial"/>
              <a:cs typeface="Arial"/>
            </a:endParaRPr>
          </a:p>
        </p:txBody>
      </p:sp>
      <p:sp>
        <p:nvSpPr>
          <p:cNvPr id="4" name="object 4"/>
          <p:cNvSpPr txBox="1"/>
          <p:nvPr/>
        </p:nvSpPr>
        <p:spPr>
          <a:xfrm>
            <a:off x="798304" y="3732446"/>
            <a:ext cx="99907" cy="242866"/>
          </a:xfrm>
          <a:prstGeom prst="rect">
            <a:avLst/>
          </a:prstGeom>
        </p:spPr>
        <p:txBody>
          <a:bodyPr vert="horz" wrap="square" lIns="0" tIns="16933" rIns="0" bIns="0" rtlCol="0">
            <a:spAutoFit/>
          </a:bodyPr>
          <a:lstStyle/>
          <a:p>
            <a:pPr marL="16933">
              <a:lnSpc>
                <a:spcPct val="100000"/>
              </a:lnSpc>
              <a:spcBef>
                <a:spcPts val="133"/>
              </a:spcBef>
            </a:pPr>
            <a:r>
              <a:rPr sz="1467" spc="-67" dirty="0">
                <a:latin typeface="Arial"/>
                <a:cs typeface="Arial"/>
              </a:rPr>
              <a:t>•</a:t>
            </a:r>
            <a:endParaRPr sz="1467">
              <a:latin typeface="Arial"/>
              <a:cs typeface="Arial"/>
            </a:endParaRPr>
          </a:p>
        </p:txBody>
      </p:sp>
      <p:sp>
        <p:nvSpPr>
          <p:cNvPr id="5" name="object 5"/>
          <p:cNvSpPr txBox="1"/>
          <p:nvPr/>
        </p:nvSpPr>
        <p:spPr>
          <a:xfrm>
            <a:off x="798304" y="4505113"/>
            <a:ext cx="99907" cy="242866"/>
          </a:xfrm>
          <a:prstGeom prst="rect">
            <a:avLst/>
          </a:prstGeom>
        </p:spPr>
        <p:txBody>
          <a:bodyPr vert="horz" wrap="square" lIns="0" tIns="16933" rIns="0" bIns="0" rtlCol="0">
            <a:spAutoFit/>
          </a:bodyPr>
          <a:lstStyle/>
          <a:p>
            <a:pPr marL="16933">
              <a:lnSpc>
                <a:spcPct val="100000"/>
              </a:lnSpc>
              <a:spcBef>
                <a:spcPts val="133"/>
              </a:spcBef>
            </a:pPr>
            <a:r>
              <a:rPr sz="1467" spc="-67" dirty="0">
                <a:latin typeface="Arial"/>
                <a:cs typeface="Arial"/>
              </a:rPr>
              <a:t>•</a:t>
            </a:r>
            <a:endParaRPr sz="1467">
              <a:latin typeface="Arial"/>
              <a:cs typeface="Arial"/>
            </a:endParaRPr>
          </a:p>
        </p:txBody>
      </p:sp>
      <p:sp>
        <p:nvSpPr>
          <p:cNvPr id="6" name="object 6"/>
          <p:cNvSpPr txBox="1"/>
          <p:nvPr/>
        </p:nvSpPr>
        <p:spPr>
          <a:xfrm>
            <a:off x="798304" y="5277240"/>
            <a:ext cx="99907" cy="242866"/>
          </a:xfrm>
          <a:prstGeom prst="rect">
            <a:avLst/>
          </a:prstGeom>
        </p:spPr>
        <p:txBody>
          <a:bodyPr vert="horz" wrap="square" lIns="0" tIns="16933" rIns="0" bIns="0" rtlCol="0">
            <a:spAutoFit/>
          </a:bodyPr>
          <a:lstStyle/>
          <a:p>
            <a:pPr marL="16933">
              <a:lnSpc>
                <a:spcPct val="100000"/>
              </a:lnSpc>
              <a:spcBef>
                <a:spcPts val="133"/>
              </a:spcBef>
            </a:pPr>
            <a:r>
              <a:rPr sz="1467" spc="-67" dirty="0">
                <a:latin typeface="Arial"/>
                <a:cs typeface="Arial"/>
              </a:rPr>
              <a:t>•</a:t>
            </a:r>
            <a:endParaRPr sz="1467">
              <a:latin typeface="Arial"/>
              <a:cs typeface="Arial"/>
            </a:endParaRPr>
          </a:p>
        </p:txBody>
      </p:sp>
      <p:sp>
        <p:nvSpPr>
          <p:cNvPr id="7" name="object 7"/>
          <p:cNvSpPr txBox="1"/>
          <p:nvPr/>
        </p:nvSpPr>
        <p:spPr>
          <a:xfrm>
            <a:off x="798304" y="2634421"/>
            <a:ext cx="5025813" cy="3348567"/>
          </a:xfrm>
          <a:prstGeom prst="rect">
            <a:avLst/>
          </a:prstGeom>
        </p:spPr>
        <p:txBody>
          <a:bodyPr vert="horz" wrap="square" lIns="0" tIns="17780" rIns="0" bIns="0" rtlCol="0">
            <a:spAutoFit/>
          </a:bodyPr>
          <a:lstStyle/>
          <a:p>
            <a:pPr marL="493594" indent="-476661">
              <a:lnSpc>
                <a:spcPct val="100000"/>
              </a:lnSpc>
              <a:spcBef>
                <a:spcPts val="140"/>
              </a:spcBef>
              <a:buFont typeface="Arial"/>
              <a:buChar char="•"/>
              <a:tabLst>
                <a:tab pos="493594" algn="l"/>
              </a:tabLst>
            </a:pPr>
            <a:r>
              <a:rPr sz="1467" spc="80" dirty="0">
                <a:latin typeface="Gill Sans MT"/>
                <a:cs typeface="Gill Sans MT"/>
              </a:rPr>
              <a:t>Lainan</a:t>
            </a:r>
            <a:r>
              <a:rPr sz="1467" spc="-20" dirty="0">
                <a:latin typeface="Gill Sans MT"/>
                <a:cs typeface="Gill Sans MT"/>
              </a:rPr>
              <a:t> </a:t>
            </a:r>
            <a:r>
              <a:rPr sz="1467" spc="100" dirty="0">
                <a:latin typeface="Gill Sans MT"/>
                <a:cs typeface="Gill Sans MT"/>
              </a:rPr>
              <a:t>määrä</a:t>
            </a:r>
            <a:r>
              <a:rPr sz="1467" spc="-7" dirty="0">
                <a:latin typeface="Gill Sans MT"/>
                <a:cs typeface="Gill Sans MT"/>
              </a:rPr>
              <a:t> </a:t>
            </a:r>
            <a:r>
              <a:rPr sz="1467" spc="73" dirty="0">
                <a:latin typeface="Gill Sans MT"/>
                <a:cs typeface="Gill Sans MT"/>
              </a:rPr>
              <a:t>20</a:t>
            </a:r>
            <a:r>
              <a:rPr sz="1467" spc="20" dirty="0">
                <a:latin typeface="Gill Sans MT"/>
                <a:cs typeface="Gill Sans MT"/>
              </a:rPr>
              <a:t> </a:t>
            </a:r>
            <a:r>
              <a:rPr sz="1467" spc="100" dirty="0">
                <a:latin typeface="Gill Sans MT"/>
                <a:cs typeface="Gill Sans MT"/>
              </a:rPr>
              <a:t>000–50</a:t>
            </a:r>
            <a:r>
              <a:rPr sz="1467" dirty="0">
                <a:latin typeface="Gill Sans MT"/>
                <a:cs typeface="Gill Sans MT"/>
              </a:rPr>
              <a:t> </a:t>
            </a:r>
            <a:r>
              <a:rPr sz="1467" spc="73" dirty="0">
                <a:latin typeface="Gill Sans MT"/>
                <a:cs typeface="Gill Sans MT"/>
              </a:rPr>
              <a:t>000</a:t>
            </a:r>
            <a:r>
              <a:rPr sz="1467" spc="20" dirty="0">
                <a:latin typeface="Gill Sans MT"/>
                <a:cs typeface="Gill Sans MT"/>
              </a:rPr>
              <a:t> </a:t>
            </a:r>
            <a:r>
              <a:rPr sz="1467" dirty="0">
                <a:latin typeface="Gill Sans MT"/>
                <a:cs typeface="Gill Sans MT"/>
              </a:rPr>
              <a:t>euroa,</a:t>
            </a:r>
            <a:r>
              <a:rPr sz="1467" spc="-40" dirty="0">
                <a:latin typeface="Gill Sans MT"/>
                <a:cs typeface="Gill Sans MT"/>
              </a:rPr>
              <a:t> </a:t>
            </a:r>
            <a:r>
              <a:rPr sz="1467" dirty="0">
                <a:latin typeface="Gill Sans MT"/>
                <a:cs typeface="Gill Sans MT"/>
              </a:rPr>
              <a:t>laina-</a:t>
            </a:r>
            <a:r>
              <a:rPr sz="1467" spc="80" dirty="0">
                <a:latin typeface="Gill Sans MT"/>
                <a:cs typeface="Gill Sans MT"/>
              </a:rPr>
              <a:t>aika</a:t>
            </a:r>
            <a:r>
              <a:rPr sz="1467" spc="-27" dirty="0">
                <a:latin typeface="Gill Sans MT"/>
                <a:cs typeface="Gill Sans MT"/>
              </a:rPr>
              <a:t> </a:t>
            </a:r>
            <a:r>
              <a:rPr sz="1467" spc="47" dirty="0">
                <a:latin typeface="Gill Sans MT"/>
                <a:cs typeface="Gill Sans MT"/>
              </a:rPr>
              <a:t>enintään</a:t>
            </a:r>
            <a:endParaRPr sz="1467">
              <a:latin typeface="Gill Sans MT"/>
              <a:cs typeface="Gill Sans MT"/>
            </a:endParaRPr>
          </a:p>
          <a:p>
            <a:pPr marL="493594">
              <a:lnSpc>
                <a:spcPct val="100000"/>
              </a:lnSpc>
            </a:pPr>
            <a:r>
              <a:rPr sz="1467" spc="80" dirty="0">
                <a:latin typeface="Gill Sans MT"/>
                <a:cs typeface="Gill Sans MT"/>
              </a:rPr>
              <a:t>5</a:t>
            </a:r>
            <a:r>
              <a:rPr sz="1467" spc="-7" dirty="0">
                <a:latin typeface="Gill Sans MT"/>
                <a:cs typeface="Gill Sans MT"/>
              </a:rPr>
              <a:t> </a:t>
            </a:r>
            <a:r>
              <a:rPr sz="1467" spc="27" dirty="0">
                <a:latin typeface="Gill Sans MT"/>
                <a:cs typeface="Gill Sans MT"/>
              </a:rPr>
              <a:t>vuotta,</a:t>
            </a:r>
            <a:r>
              <a:rPr sz="1467" spc="-47" dirty="0">
                <a:latin typeface="Gill Sans MT"/>
                <a:cs typeface="Gill Sans MT"/>
              </a:rPr>
              <a:t> </a:t>
            </a:r>
            <a:r>
              <a:rPr sz="1467" spc="80" dirty="0">
                <a:latin typeface="Gill Sans MT"/>
                <a:cs typeface="Gill Sans MT"/>
              </a:rPr>
              <a:t>lyhennysvapaa</a:t>
            </a:r>
            <a:r>
              <a:rPr sz="1467" spc="-53" dirty="0">
                <a:latin typeface="Gill Sans MT"/>
                <a:cs typeface="Gill Sans MT"/>
              </a:rPr>
              <a:t> </a:t>
            </a:r>
            <a:r>
              <a:rPr sz="1467" spc="27" dirty="0">
                <a:latin typeface="Gill Sans MT"/>
                <a:cs typeface="Gill Sans MT"/>
              </a:rPr>
              <a:t>alkuun</a:t>
            </a:r>
            <a:r>
              <a:rPr sz="1467" spc="-47" dirty="0">
                <a:latin typeface="Gill Sans MT"/>
                <a:cs typeface="Gill Sans MT"/>
              </a:rPr>
              <a:t> </a:t>
            </a:r>
            <a:r>
              <a:rPr sz="1467" spc="60" dirty="0">
                <a:latin typeface="Gill Sans MT"/>
                <a:cs typeface="Gill Sans MT"/>
              </a:rPr>
              <a:t>enintään</a:t>
            </a:r>
            <a:r>
              <a:rPr sz="1467" spc="-67" dirty="0">
                <a:latin typeface="Gill Sans MT"/>
                <a:cs typeface="Gill Sans MT"/>
              </a:rPr>
              <a:t> </a:t>
            </a:r>
            <a:r>
              <a:rPr sz="1467" spc="73" dirty="0">
                <a:latin typeface="Gill Sans MT"/>
                <a:cs typeface="Gill Sans MT"/>
              </a:rPr>
              <a:t>12</a:t>
            </a:r>
            <a:r>
              <a:rPr sz="1467" dirty="0">
                <a:latin typeface="Gill Sans MT"/>
                <a:cs typeface="Gill Sans MT"/>
              </a:rPr>
              <a:t> </a:t>
            </a:r>
            <a:r>
              <a:rPr sz="1467" spc="-33" dirty="0">
                <a:latin typeface="Gill Sans MT"/>
                <a:cs typeface="Gill Sans MT"/>
              </a:rPr>
              <a:t>kk.</a:t>
            </a:r>
            <a:endParaRPr sz="1467">
              <a:latin typeface="Gill Sans MT"/>
              <a:cs typeface="Gill Sans MT"/>
            </a:endParaRPr>
          </a:p>
          <a:p>
            <a:pPr marL="493594">
              <a:lnSpc>
                <a:spcPct val="100000"/>
              </a:lnSpc>
              <a:spcBef>
                <a:spcPts val="800"/>
              </a:spcBef>
            </a:pPr>
            <a:r>
              <a:rPr sz="1467" spc="60" dirty="0">
                <a:latin typeface="Gill Sans MT"/>
                <a:cs typeface="Gill Sans MT"/>
              </a:rPr>
              <a:t>Vakuutena</a:t>
            </a:r>
            <a:r>
              <a:rPr sz="1467" spc="-93" dirty="0">
                <a:latin typeface="Gill Sans MT"/>
                <a:cs typeface="Gill Sans MT"/>
              </a:rPr>
              <a:t> </a:t>
            </a:r>
            <a:r>
              <a:rPr sz="1467" spc="73" dirty="0">
                <a:latin typeface="Gill Sans MT"/>
                <a:cs typeface="Gill Sans MT"/>
              </a:rPr>
              <a:t>pääomistajien</a:t>
            </a:r>
            <a:r>
              <a:rPr sz="1467" spc="-100" dirty="0">
                <a:latin typeface="Gill Sans MT"/>
                <a:cs typeface="Gill Sans MT"/>
              </a:rPr>
              <a:t> </a:t>
            </a:r>
            <a:r>
              <a:rPr sz="1467" spc="60" dirty="0">
                <a:latin typeface="Gill Sans MT"/>
                <a:cs typeface="Gill Sans MT"/>
              </a:rPr>
              <a:t>yleistakaukset</a:t>
            </a:r>
            <a:r>
              <a:rPr sz="1467" spc="-93" dirty="0">
                <a:latin typeface="Gill Sans MT"/>
                <a:cs typeface="Gill Sans MT"/>
              </a:rPr>
              <a:t> </a:t>
            </a:r>
            <a:r>
              <a:rPr sz="1467" spc="73" dirty="0">
                <a:latin typeface="Gill Sans MT"/>
                <a:cs typeface="Gill Sans MT"/>
              </a:rPr>
              <a:t>20</a:t>
            </a:r>
            <a:r>
              <a:rPr sz="1467" spc="-47" dirty="0">
                <a:latin typeface="Gill Sans MT"/>
                <a:cs typeface="Gill Sans MT"/>
              </a:rPr>
              <a:t> </a:t>
            </a:r>
            <a:r>
              <a:rPr sz="1467" spc="93" dirty="0">
                <a:latin typeface="Gill Sans MT"/>
                <a:cs typeface="Gill Sans MT"/>
              </a:rPr>
              <a:t>%</a:t>
            </a:r>
            <a:r>
              <a:rPr sz="1467" spc="-40" dirty="0">
                <a:latin typeface="Gill Sans MT"/>
                <a:cs typeface="Gill Sans MT"/>
              </a:rPr>
              <a:t> </a:t>
            </a:r>
            <a:r>
              <a:rPr sz="1467" spc="67" dirty="0">
                <a:latin typeface="Gill Sans MT"/>
                <a:cs typeface="Gill Sans MT"/>
              </a:rPr>
              <a:t>vastuun</a:t>
            </a:r>
            <a:endParaRPr sz="1467">
              <a:latin typeface="Gill Sans MT"/>
              <a:cs typeface="Gill Sans MT"/>
            </a:endParaRPr>
          </a:p>
          <a:p>
            <a:pPr marL="493594">
              <a:lnSpc>
                <a:spcPct val="100000"/>
              </a:lnSpc>
            </a:pPr>
            <a:r>
              <a:rPr sz="1467" spc="87" dirty="0">
                <a:latin typeface="Gill Sans MT"/>
                <a:cs typeface="Gill Sans MT"/>
              </a:rPr>
              <a:t>määrästä,</a:t>
            </a:r>
            <a:r>
              <a:rPr sz="1467" spc="-40" dirty="0">
                <a:latin typeface="Gill Sans MT"/>
                <a:cs typeface="Gill Sans MT"/>
              </a:rPr>
              <a:t> </a:t>
            </a:r>
            <a:r>
              <a:rPr sz="1467" dirty="0">
                <a:latin typeface="Gill Sans MT"/>
                <a:cs typeface="Gill Sans MT"/>
              </a:rPr>
              <a:t>kuitenkin</a:t>
            </a:r>
            <a:r>
              <a:rPr sz="1467" spc="-67" dirty="0">
                <a:latin typeface="Gill Sans MT"/>
                <a:cs typeface="Gill Sans MT"/>
              </a:rPr>
              <a:t> </a:t>
            </a:r>
            <a:r>
              <a:rPr sz="1467" spc="73" dirty="0">
                <a:latin typeface="Gill Sans MT"/>
                <a:cs typeface="Gill Sans MT"/>
              </a:rPr>
              <a:t>vähintään</a:t>
            </a:r>
            <a:r>
              <a:rPr sz="1467" spc="-73" dirty="0">
                <a:latin typeface="Gill Sans MT"/>
                <a:cs typeface="Gill Sans MT"/>
              </a:rPr>
              <a:t> </a:t>
            </a:r>
            <a:r>
              <a:rPr sz="1467" spc="80" dirty="0">
                <a:latin typeface="Gill Sans MT"/>
                <a:cs typeface="Gill Sans MT"/>
              </a:rPr>
              <a:t>3</a:t>
            </a:r>
            <a:r>
              <a:rPr sz="1467" spc="-7" dirty="0">
                <a:latin typeface="Gill Sans MT"/>
                <a:cs typeface="Gill Sans MT"/>
              </a:rPr>
              <a:t> </a:t>
            </a:r>
            <a:r>
              <a:rPr sz="1467" spc="73" dirty="0">
                <a:latin typeface="Gill Sans MT"/>
                <a:cs typeface="Gill Sans MT"/>
              </a:rPr>
              <a:t>000</a:t>
            </a:r>
            <a:r>
              <a:rPr sz="1467" spc="7" dirty="0">
                <a:latin typeface="Gill Sans MT"/>
                <a:cs typeface="Gill Sans MT"/>
              </a:rPr>
              <a:t> </a:t>
            </a:r>
            <a:r>
              <a:rPr sz="1467" spc="-100" dirty="0">
                <a:latin typeface="Gill Sans MT"/>
                <a:cs typeface="Gill Sans MT"/>
              </a:rPr>
              <a:t>€</a:t>
            </a:r>
            <a:r>
              <a:rPr sz="1467" spc="-33" dirty="0">
                <a:latin typeface="Gill Sans MT"/>
                <a:cs typeface="Gill Sans MT"/>
              </a:rPr>
              <a:t> </a:t>
            </a:r>
            <a:r>
              <a:rPr sz="1467" spc="93" dirty="0">
                <a:latin typeface="Gill Sans MT"/>
                <a:cs typeface="Gill Sans MT"/>
              </a:rPr>
              <a:t>takaajaa</a:t>
            </a:r>
            <a:r>
              <a:rPr sz="1467" spc="-27" dirty="0">
                <a:latin typeface="Gill Sans MT"/>
                <a:cs typeface="Gill Sans MT"/>
              </a:rPr>
              <a:t> </a:t>
            </a:r>
            <a:r>
              <a:rPr sz="1467" spc="-13" dirty="0">
                <a:latin typeface="Gill Sans MT"/>
                <a:cs typeface="Gill Sans MT"/>
              </a:rPr>
              <a:t>kohti.</a:t>
            </a:r>
            <a:endParaRPr sz="1467">
              <a:latin typeface="Gill Sans MT"/>
              <a:cs typeface="Gill Sans MT"/>
            </a:endParaRPr>
          </a:p>
          <a:p>
            <a:pPr marL="493594" marR="253994">
              <a:lnSpc>
                <a:spcPct val="100000"/>
              </a:lnSpc>
              <a:spcBef>
                <a:spcPts val="800"/>
              </a:spcBef>
            </a:pPr>
            <a:r>
              <a:rPr sz="1467" dirty="0">
                <a:latin typeface="Gill Sans MT"/>
                <a:cs typeface="Gill Sans MT"/>
              </a:rPr>
              <a:t>Hinta</a:t>
            </a:r>
            <a:r>
              <a:rPr sz="1467" spc="-40" dirty="0">
                <a:latin typeface="Gill Sans MT"/>
                <a:cs typeface="Gill Sans MT"/>
              </a:rPr>
              <a:t> </a:t>
            </a:r>
            <a:r>
              <a:rPr sz="1467" spc="80" dirty="0">
                <a:latin typeface="Gill Sans MT"/>
                <a:cs typeface="Gill Sans MT"/>
              </a:rPr>
              <a:t>EB</a:t>
            </a:r>
            <a:r>
              <a:rPr sz="1467" spc="33" dirty="0">
                <a:latin typeface="Gill Sans MT"/>
                <a:cs typeface="Gill Sans MT"/>
              </a:rPr>
              <a:t> </a:t>
            </a:r>
            <a:r>
              <a:rPr sz="1467" dirty="0">
                <a:latin typeface="Gill Sans MT"/>
                <a:cs typeface="Gill Sans MT"/>
              </a:rPr>
              <a:t>6kk</a:t>
            </a:r>
            <a:r>
              <a:rPr sz="1467" spc="7" dirty="0">
                <a:latin typeface="Gill Sans MT"/>
                <a:cs typeface="Gill Sans MT"/>
              </a:rPr>
              <a:t> </a:t>
            </a:r>
            <a:r>
              <a:rPr sz="1467" dirty="0">
                <a:latin typeface="Gill Sans MT"/>
                <a:cs typeface="Gill Sans MT"/>
              </a:rPr>
              <a:t>+</a:t>
            </a:r>
            <a:r>
              <a:rPr sz="1467" spc="27" dirty="0">
                <a:latin typeface="Gill Sans MT"/>
                <a:cs typeface="Gill Sans MT"/>
              </a:rPr>
              <a:t> </a:t>
            </a:r>
            <a:r>
              <a:rPr sz="1467" dirty="0">
                <a:latin typeface="Gill Sans MT"/>
                <a:cs typeface="Gill Sans MT"/>
              </a:rPr>
              <a:t>4,5</a:t>
            </a:r>
            <a:r>
              <a:rPr sz="1467" spc="27" dirty="0">
                <a:latin typeface="Gill Sans MT"/>
                <a:cs typeface="Gill Sans MT"/>
              </a:rPr>
              <a:t> </a:t>
            </a:r>
            <a:r>
              <a:rPr sz="1467" dirty="0">
                <a:latin typeface="Gill Sans MT"/>
                <a:cs typeface="Gill Sans MT"/>
              </a:rPr>
              <a:t>%.</a:t>
            </a:r>
            <a:r>
              <a:rPr sz="1467" spc="7" dirty="0">
                <a:latin typeface="Gill Sans MT"/>
                <a:cs typeface="Gill Sans MT"/>
              </a:rPr>
              <a:t> </a:t>
            </a:r>
            <a:r>
              <a:rPr sz="1467" spc="73" dirty="0">
                <a:latin typeface="Gill Sans MT"/>
                <a:cs typeface="Gill Sans MT"/>
              </a:rPr>
              <a:t>Toimitusmaksu</a:t>
            </a:r>
            <a:r>
              <a:rPr sz="1467" spc="-47" dirty="0">
                <a:latin typeface="Gill Sans MT"/>
                <a:cs typeface="Gill Sans MT"/>
              </a:rPr>
              <a:t> </a:t>
            </a:r>
            <a:r>
              <a:rPr sz="1467" dirty="0">
                <a:latin typeface="Gill Sans MT"/>
                <a:cs typeface="Gill Sans MT"/>
              </a:rPr>
              <a:t>1,5</a:t>
            </a:r>
            <a:r>
              <a:rPr sz="1467" spc="20" dirty="0">
                <a:latin typeface="Gill Sans MT"/>
                <a:cs typeface="Gill Sans MT"/>
              </a:rPr>
              <a:t> </a:t>
            </a:r>
            <a:r>
              <a:rPr sz="1467" dirty="0">
                <a:latin typeface="Gill Sans MT"/>
                <a:cs typeface="Gill Sans MT"/>
              </a:rPr>
              <a:t>%,</a:t>
            </a:r>
            <a:r>
              <a:rPr sz="1467" spc="13" dirty="0">
                <a:latin typeface="Gill Sans MT"/>
                <a:cs typeface="Gill Sans MT"/>
              </a:rPr>
              <a:t> </a:t>
            </a:r>
            <a:r>
              <a:rPr sz="1467" spc="53" dirty="0">
                <a:latin typeface="Gill Sans MT"/>
                <a:cs typeface="Gill Sans MT"/>
              </a:rPr>
              <a:t>enintään </a:t>
            </a:r>
            <a:r>
              <a:rPr sz="1467" spc="73" dirty="0">
                <a:latin typeface="Gill Sans MT"/>
                <a:cs typeface="Gill Sans MT"/>
              </a:rPr>
              <a:t>500</a:t>
            </a:r>
            <a:r>
              <a:rPr sz="1467" spc="27" dirty="0">
                <a:latin typeface="Gill Sans MT"/>
                <a:cs typeface="Gill Sans MT"/>
              </a:rPr>
              <a:t> </a:t>
            </a:r>
            <a:r>
              <a:rPr sz="1467" spc="-27" dirty="0">
                <a:latin typeface="Gill Sans MT"/>
                <a:cs typeface="Gill Sans MT"/>
              </a:rPr>
              <a:t>€.</a:t>
            </a:r>
            <a:r>
              <a:rPr sz="1467" spc="40" dirty="0">
                <a:latin typeface="Gill Sans MT"/>
                <a:cs typeface="Gill Sans MT"/>
              </a:rPr>
              <a:t> </a:t>
            </a:r>
            <a:r>
              <a:rPr sz="1467" spc="60" dirty="0">
                <a:latin typeface="Gill Sans MT"/>
                <a:cs typeface="Gill Sans MT"/>
              </a:rPr>
              <a:t>Rahoitus</a:t>
            </a:r>
            <a:r>
              <a:rPr sz="1467" spc="-13" dirty="0">
                <a:latin typeface="Gill Sans MT"/>
                <a:cs typeface="Gill Sans MT"/>
              </a:rPr>
              <a:t> </a:t>
            </a:r>
            <a:r>
              <a:rPr sz="1467" spc="67" dirty="0">
                <a:latin typeface="Gill Sans MT"/>
                <a:cs typeface="Gill Sans MT"/>
              </a:rPr>
              <a:t>voidaan</a:t>
            </a:r>
            <a:r>
              <a:rPr sz="1467" spc="-13" dirty="0">
                <a:latin typeface="Gill Sans MT"/>
                <a:cs typeface="Gill Sans MT"/>
              </a:rPr>
              <a:t> </a:t>
            </a:r>
            <a:r>
              <a:rPr sz="1467" dirty="0">
                <a:latin typeface="Gill Sans MT"/>
                <a:cs typeface="Gill Sans MT"/>
              </a:rPr>
              <a:t>hinnoitella</a:t>
            </a:r>
            <a:r>
              <a:rPr sz="1467" spc="-20" dirty="0">
                <a:latin typeface="Gill Sans MT"/>
                <a:cs typeface="Gill Sans MT"/>
              </a:rPr>
              <a:t> </a:t>
            </a:r>
            <a:r>
              <a:rPr sz="1467" spc="47" dirty="0">
                <a:latin typeface="Gill Sans MT"/>
                <a:cs typeface="Gill Sans MT"/>
              </a:rPr>
              <a:t>tarvittaessa </a:t>
            </a:r>
            <a:r>
              <a:rPr sz="1467" spc="13" dirty="0">
                <a:latin typeface="Gill Sans MT"/>
                <a:cs typeface="Gill Sans MT"/>
              </a:rPr>
              <a:t>tuettomalle</a:t>
            </a:r>
            <a:r>
              <a:rPr sz="1467" spc="167" dirty="0">
                <a:latin typeface="Gill Sans MT"/>
                <a:cs typeface="Gill Sans MT"/>
              </a:rPr>
              <a:t> </a:t>
            </a:r>
            <a:r>
              <a:rPr sz="1467" spc="-13" dirty="0">
                <a:latin typeface="Gill Sans MT"/>
                <a:cs typeface="Gill Sans MT"/>
              </a:rPr>
              <a:t>tasolle.</a:t>
            </a:r>
            <a:endParaRPr sz="1467">
              <a:latin typeface="Gill Sans MT"/>
              <a:cs typeface="Gill Sans MT"/>
            </a:endParaRPr>
          </a:p>
          <a:p>
            <a:pPr marL="493594" marR="353051" algn="just">
              <a:lnSpc>
                <a:spcPct val="100000"/>
              </a:lnSpc>
              <a:spcBef>
                <a:spcPts val="807"/>
              </a:spcBef>
            </a:pPr>
            <a:r>
              <a:rPr sz="1467" spc="93" dirty="0">
                <a:latin typeface="Gill Sans MT"/>
                <a:cs typeface="Gill Sans MT"/>
              </a:rPr>
              <a:t>Lainaa</a:t>
            </a:r>
            <a:r>
              <a:rPr sz="1467" spc="-20" dirty="0">
                <a:latin typeface="Gill Sans MT"/>
                <a:cs typeface="Gill Sans MT"/>
              </a:rPr>
              <a:t> </a:t>
            </a:r>
            <a:r>
              <a:rPr sz="1467" dirty="0">
                <a:latin typeface="Gill Sans MT"/>
                <a:cs typeface="Gill Sans MT"/>
              </a:rPr>
              <a:t>ei</a:t>
            </a:r>
            <a:r>
              <a:rPr sz="1467" spc="13" dirty="0">
                <a:latin typeface="Gill Sans MT"/>
                <a:cs typeface="Gill Sans MT"/>
              </a:rPr>
              <a:t> </a:t>
            </a:r>
            <a:r>
              <a:rPr sz="1467" dirty="0">
                <a:latin typeface="Gill Sans MT"/>
                <a:cs typeface="Gill Sans MT"/>
              </a:rPr>
              <a:t>ole</a:t>
            </a:r>
            <a:r>
              <a:rPr sz="1467" spc="-7" dirty="0">
                <a:latin typeface="Gill Sans MT"/>
                <a:cs typeface="Gill Sans MT"/>
              </a:rPr>
              <a:t> </a:t>
            </a:r>
            <a:r>
              <a:rPr sz="1467" spc="67" dirty="0">
                <a:latin typeface="Gill Sans MT"/>
                <a:cs typeface="Gill Sans MT"/>
              </a:rPr>
              <a:t>mahdollista</a:t>
            </a:r>
            <a:r>
              <a:rPr sz="1467" spc="-53" dirty="0">
                <a:latin typeface="Gill Sans MT"/>
                <a:cs typeface="Gill Sans MT"/>
              </a:rPr>
              <a:t> </a:t>
            </a:r>
            <a:r>
              <a:rPr sz="1467" spc="133" dirty="0">
                <a:latin typeface="Gill Sans MT"/>
                <a:cs typeface="Gill Sans MT"/>
              </a:rPr>
              <a:t>saada</a:t>
            </a:r>
            <a:r>
              <a:rPr sz="1467" spc="20" dirty="0">
                <a:latin typeface="Gill Sans MT"/>
                <a:cs typeface="Gill Sans MT"/>
              </a:rPr>
              <a:t> </a:t>
            </a:r>
            <a:r>
              <a:rPr sz="1467" dirty="0">
                <a:latin typeface="Gill Sans MT"/>
                <a:cs typeface="Gill Sans MT"/>
              </a:rPr>
              <a:t>jos</a:t>
            </a:r>
            <a:r>
              <a:rPr sz="1467" spc="20" dirty="0">
                <a:latin typeface="Gill Sans MT"/>
                <a:cs typeface="Gill Sans MT"/>
              </a:rPr>
              <a:t> </a:t>
            </a:r>
            <a:r>
              <a:rPr sz="1467" dirty="0">
                <a:latin typeface="Gill Sans MT"/>
                <a:cs typeface="Gill Sans MT"/>
              </a:rPr>
              <a:t>yritys</a:t>
            </a:r>
            <a:r>
              <a:rPr sz="1467" spc="-7" dirty="0">
                <a:latin typeface="Gill Sans MT"/>
                <a:cs typeface="Gill Sans MT"/>
              </a:rPr>
              <a:t> </a:t>
            </a:r>
            <a:r>
              <a:rPr sz="1467" dirty="0">
                <a:latin typeface="Gill Sans MT"/>
                <a:cs typeface="Gill Sans MT"/>
              </a:rPr>
              <a:t>on</a:t>
            </a:r>
            <a:r>
              <a:rPr sz="1467" spc="-7" dirty="0">
                <a:latin typeface="Gill Sans MT"/>
                <a:cs typeface="Gill Sans MT"/>
              </a:rPr>
              <a:t> </a:t>
            </a:r>
            <a:r>
              <a:rPr sz="1467" spc="80" dirty="0">
                <a:latin typeface="Gill Sans MT"/>
                <a:cs typeface="Gill Sans MT"/>
              </a:rPr>
              <a:t>saanut </a:t>
            </a:r>
            <a:r>
              <a:rPr sz="1467" spc="87" dirty="0">
                <a:latin typeface="Gill Sans MT"/>
                <a:cs typeface="Gill Sans MT"/>
              </a:rPr>
              <a:t>aiemmin</a:t>
            </a:r>
            <a:r>
              <a:rPr sz="1467" spc="-40" dirty="0">
                <a:latin typeface="Gill Sans MT"/>
                <a:cs typeface="Gill Sans MT"/>
              </a:rPr>
              <a:t> </a:t>
            </a:r>
            <a:r>
              <a:rPr sz="1467" spc="87" dirty="0">
                <a:latin typeface="Gill Sans MT"/>
                <a:cs typeface="Gill Sans MT"/>
              </a:rPr>
              <a:t>lainaa</a:t>
            </a:r>
            <a:r>
              <a:rPr sz="1467" spc="-13" dirty="0">
                <a:latin typeface="Gill Sans MT"/>
                <a:cs typeface="Gill Sans MT"/>
              </a:rPr>
              <a:t> </a:t>
            </a:r>
            <a:r>
              <a:rPr sz="1467" spc="13" dirty="0">
                <a:latin typeface="Gill Sans MT"/>
                <a:cs typeface="Gill Sans MT"/>
              </a:rPr>
              <a:t>mikroyrityksen</a:t>
            </a:r>
            <a:r>
              <a:rPr sz="1467" spc="-40" dirty="0">
                <a:latin typeface="Gill Sans MT"/>
                <a:cs typeface="Gill Sans MT"/>
              </a:rPr>
              <a:t> </a:t>
            </a:r>
            <a:r>
              <a:rPr sz="1467" spc="80" dirty="0">
                <a:latin typeface="Gill Sans MT"/>
                <a:cs typeface="Gill Sans MT"/>
              </a:rPr>
              <a:t>kasvuun</a:t>
            </a:r>
            <a:r>
              <a:rPr sz="1467" spc="-40" dirty="0">
                <a:latin typeface="Gill Sans MT"/>
                <a:cs typeface="Gill Sans MT"/>
              </a:rPr>
              <a:t> </a:t>
            </a:r>
            <a:r>
              <a:rPr sz="1467" spc="53" dirty="0">
                <a:latin typeface="Gill Sans MT"/>
                <a:cs typeface="Gill Sans MT"/>
              </a:rPr>
              <a:t>(hakuajalla 1.10.2024–31.03.2025).</a:t>
            </a:r>
            <a:endParaRPr sz="1467">
              <a:latin typeface="Gill Sans MT"/>
              <a:cs typeface="Gill Sans MT"/>
            </a:endParaRPr>
          </a:p>
          <a:p>
            <a:pPr marL="493594" marR="525767">
              <a:lnSpc>
                <a:spcPct val="100000"/>
              </a:lnSpc>
              <a:spcBef>
                <a:spcPts val="800"/>
              </a:spcBef>
            </a:pPr>
            <a:r>
              <a:rPr sz="1467" spc="27" dirty="0">
                <a:latin typeface="Gill Sans MT"/>
                <a:cs typeface="Gill Sans MT"/>
              </a:rPr>
              <a:t>Kaupparekisteriin</a:t>
            </a:r>
            <a:r>
              <a:rPr sz="1467" spc="7" dirty="0">
                <a:latin typeface="Gill Sans MT"/>
                <a:cs typeface="Gill Sans MT"/>
              </a:rPr>
              <a:t> </a:t>
            </a:r>
            <a:r>
              <a:rPr sz="1467" spc="13" dirty="0">
                <a:latin typeface="Gill Sans MT"/>
                <a:cs typeface="Gill Sans MT"/>
              </a:rPr>
              <a:t>rekisteröidyille</a:t>
            </a:r>
            <a:r>
              <a:rPr sz="1467" spc="7" dirty="0">
                <a:latin typeface="Gill Sans MT"/>
                <a:cs typeface="Gill Sans MT"/>
              </a:rPr>
              <a:t> </a:t>
            </a:r>
            <a:r>
              <a:rPr sz="1467" spc="13" dirty="0">
                <a:latin typeface="Gill Sans MT"/>
                <a:cs typeface="Gill Sans MT"/>
              </a:rPr>
              <a:t>yrityksille,</a:t>
            </a:r>
            <a:r>
              <a:rPr sz="1467" spc="33" dirty="0">
                <a:latin typeface="Gill Sans MT"/>
                <a:cs typeface="Gill Sans MT"/>
              </a:rPr>
              <a:t> </a:t>
            </a:r>
            <a:r>
              <a:rPr sz="1467" spc="-13" dirty="0">
                <a:latin typeface="Gill Sans MT"/>
                <a:cs typeface="Gill Sans MT"/>
              </a:rPr>
              <a:t>joiden </a:t>
            </a:r>
            <a:r>
              <a:rPr sz="1467" spc="93" dirty="0">
                <a:latin typeface="Gill Sans MT"/>
                <a:cs typeface="Gill Sans MT"/>
              </a:rPr>
              <a:t>Suomen</a:t>
            </a:r>
            <a:r>
              <a:rPr sz="1467" spc="100" dirty="0">
                <a:latin typeface="Gill Sans MT"/>
                <a:cs typeface="Gill Sans MT"/>
              </a:rPr>
              <a:t> </a:t>
            </a:r>
            <a:r>
              <a:rPr sz="1467" dirty="0">
                <a:latin typeface="Gill Sans MT"/>
                <a:cs typeface="Gill Sans MT"/>
              </a:rPr>
              <a:t>Asiakastiedon</a:t>
            </a:r>
            <a:r>
              <a:rPr sz="1467" spc="120" dirty="0">
                <a:latin typeface="Gill Sans MT"/>
                <a:cs typeface="Gill Sans MT"/>
              </a:rPr>
              <a:t> </a:t>
            </a:r>
            <a:r>
              <a:rPr sz="1467" spc="67" dirty="0">
                <a:latin typeface="Gill Sans MT"/>
                <a:cs typeface="Gill Sans MT"/>
              </a:rPr>
              <a:t>Rating</a:t>
            </a:r>
            <a:r>
              <a:rPr sz="1467" spc="152" dirty="0">
                <a:latin typeface="Gill Sans MT"/>
                <a:cs typeface="Gill Sans MT"/>
              </a:rPr>
              <a:t> </a:t>
            </a:r>
            <a:r>
              <a:rPr sz="1467" dirty="0">
                <a:latin typeface="Gill Sans MT"/>
                <a:cs typeface="Gill Sans MT"/>
              </a:rPr>
              <a:t>Alfa</a:t>
            </a:r>
            <a:r>
              <a:rPr sz="1467" spc="253" dirty="0">
                <a:latin typeface="Gill Sans MT"/>
                <a:cs typeface="Gill Sans MT"/>
              </a:rPr>
              <a:t> </a:t>
            </a:r>
            <a:r>
              <a:rPr sz="1467" spc="-53" dirty="0">
                <a:latin typeface="Gill Sans MT"/>
                <a:cs typeface="Gill Sans MT"/>
              </a:rPr>
              <a:t>-</a:t>
            </a:r>
            <a:r>
              <a:rPr sz="1467" spc="-13" dirty="0">
                <a:latin typeface="Gill Sans MT"/>
                <a:cs typeface="Gill Sans MT"/>
              </a:rPr>
              <a:t>luokituksen </a:t>
            </a:r>
            <a:r>
              <a:rPr sz="1467" spc="73" dirty="0">
                <a:latin typeface="Gill Sans MT"/>
                <a:cs typeface="Gill Sans MT"/>
              </a:rPr>
              <a:t>mukainen</a:t>
            </a:r>
            <a:r>
              <a:rPr sz="1467" spc="-13" dirty="0">
                <a:latin typeface="Gill Sans MT"/>
                <a:cs typeface="Gill Sans MT"/>
              </a:rPr>
              <a:t> </a:t>
            </a:r>
            <a:r>
              <a:rPr sz="1467" spc="13" dirty="0">
                <a:latin typeface="Gill Sans MT"/>
                <a:cs typeface="Gill Sans MT"/>
              </a:rPr>
              <a:t>riskiluokka</a:t>
            </a:r>
            <a:r>
              <a:rPr sz="1467" spc="-33" dirty="0">
                <a:latin typeface="Gill Sans MT"/>
                <a:cs typeface="Gill Sans MT"/>
              </a:rPr>
              <a:t> </a:t>
            </a:r>
            <a:r>
              <a:rPr sz="1467" spc="73" dirty="0">
                <a:latin typeface="Gill Sans MT"/>
                <a:cs typeface="Gill Sans MT"/>
              </a:rPr>
              <a:t>vähintään</a:t>
            </a:r>
            <a:r>
              <a:rPr sz="1467" spc="-7" dirty="0">
                <a:latin typeface="Gill Sans MT"/>
                <a:cs typeface="Gill Sans MT"/>
              </a:rPr>
              <a:t> </a:t>
            </a:r>
            <a:r>
              <a:rPr sz="1467" spc="-33" dirty="0">
                <a:latin typeface="Gill Sans MT"/>
                <a:cs typeface="Gill Sans MT"/>
              </a:rPr>
              <a:t>A.</a:t>
            </a:r>
            <a:endParaRPr sz="1467">
              <a:latin typeface="Gill Sans MT"/>
              <a:cs typeface="Gill Sans MT"/>
            </a:endParaRPr>
          </a:p>
        </p:txBody>
      </p:sp>
      <p:sp>
        <p:nvSpPr>
          <p:cNvPr id="8" name="object 8"/>
          <p:cNvSpPr txBox="1"/>
          <p:nvPr/>
        </p:nvSpPr>
        <p:spPr>
          <a:xfrm>
            <a:off x="799118" y="6313152"/>
            <a:ext cx="100753" cy="159810"/>
          </a:xfrm>
          <a:prstGeom prst="rect">
            <a:avLst/>
          </a:prstGeom>
        </p:spPr>
        <p:txBody>
          <a:bodyPr vert="horz" wrap="square" lIns="0" tIns="16087" rIns="0" bIns="0" rtlCol="0">
            <a:spAutoFit/>
          </a:bodyPr>
          <a:lstStyle/>
          <a:p>
            <a:pPr marL="16933">
              <a:lnSpc>
                <a:spcPct val="100000"/>
              </a:lnSpc>
              <a:spcBef>
                <a:spcPts val="127"/>
              </a:spcBef>
            </a:pPr>
            <a:r>
              <a:rPr sz="933" spc="-67" dirty="0">
                <a:solidFill>
                  <a:srgbClr val="888888"/>
                </a:solidFill>
                <a:latin typeface="Gill Sans MT"/>
                <a:cs typeface="Gill Sans MT"/>
              </a:rPr>
              <a:t>5</a:t>
            </a:r>
            <a:endParaRPr sz="933">
              <a:latin typeface="Gill Sans MT"/>
              <a:cs typeface="Gill Sans MT"/>
            </a:endParaRPr>
          </a:p>
        </p:txBody>
      </p:sp>
      <p:sp>
        <p:nvSpPr>
          <p:cNvPr id="9" name="object 9"/>
          <p:cNvSpPr txBox="1"/>
          <p:nvPr/>
        </p:nvSpPr>
        <p:spPr>
          <a:xfrm>
            <a:off x="6458712" y="4525434"/>
            <a:ext cx="99907" cy="242866"/>
          </a:xfrm>
          <a:prstGeom prst="rect">
            <a:avLst/>
          </a:prstGeom>
        </p:spPr>
        <p:txBody>
          <a:bodyPr vert="horz" wrap="square" lIns="0" tIns="16933" rIns="0" bIns="0" rtlCol="0">
            <a:spAutoFit/>
          </a:bodyPr>
          <a:lstStyle/>
          <a:p>
            <a:pPr marL="16933">
              <a:lnSpc>
                <a:spcPct val="100000"/>
              </a:lnSpc>
              <a:spcBef>
                <a:spcPts val="133"/>
              </a:spcBef>
            </a:pPr>
            <a:r>
              <a:rPr sz="1467" spc="-67" dirty="0">
                <a:latin typeface="Arial"/>
                <a:cs typeface="Arial"/>
              </a:rPr>
              <a:t>•</a:t>
            </a:r>
            <a:endParaRPr sz="1467">
              <a:latin typeface="Arial"/>
              <a:cs typeface="Arial"/>
            </a:endParaRPr>
          </a:p>
        </p:txBody>
      </p:sp>
      <p:sp>
        <p:nvSpPr>
          <p:cNvPr id="10" name="object 10"/>
          <p:cNvSpPr txBox="1"/>
          <p:nvPr/>
        </p:nvSpPr>
        <p:spPr>
          <a:xfrm>
            <a:off x="6458712" y="5297560"/>
            <a:ext cx="99907" cy="242866"/>
          </a:xfrm>
          <a:prstGeom prst="rect">
            <a:avLst/>
          </a:prstGeom>
        </p:spPr>
        <p:txBody>
          <a:bodyPr vert="horz" wrap="square" lIns="0" tIns="16933" rIns="0" bIns="0" rtlCol="0">
            <a:spAutoFit/>
          </a:bodyPr>
          <a:lstStyle/>
          <a:p>
            <a:pPr marL="16933">
              <a:lnSpc>
                <a:spcPct val="100000"/>
              </a:lnSpc>
              <a:spcBef>
                <a:spcPts val="133"/>
              </a:spcBef>
            </a:pPr>
            <a:r>
              <a:rPr sz="1467" spc="-67" dirty="0">
                <a:latin typeface="Arial"/>
                <a:cs typeface="Arial"/>
              </a:rPr>
              <a:t>•</a:t>
            </a:r>
            <a:endParaRPr sz="1467">
              <a:latin typeface="Arial"/>
              <a:cs typeface="Arial"/>
            </a:endParaRPr>
          </a:p>
        </p:txBody>
      </p:sp>
      <p:sp>
        <p:nvSpPr>
          <p:cNvPr id="11" name="object 11"/>
          <p:cNvSpPr txBox="1"/>
          <p:nvPr/>
        </p:nvSpPr>
        <p:spPr>
          <a:xfrm>
            <a:off x="6458713" y="3976285"/>
            <a:ext cx="5160433" cy="2026920"/>
          </a:xfrm>
          <a:prstGeom prst="rect">
            <a:avLst/>
          </a:prstGeom>
        </p:spPr>
        <p:txBody>
          <a:bodyPr vert="horz" wrap="square" lIns="0" tIns="16933" rIns="0" bIns="0" rtlCol="0">
            <a:spAutoFit/>
          </a:bodyPr>
          <a:lstStyle/>
          <a:p>
            <a:pPr marL="493594" marR="333578" indent="-477508">
              <a:lnSpc>
                <a:spcPct val="100000"/>
              </a:lnSpc>
              <a:spcBef>
                <a:spcPts val="133"/>
              </a:spcBef>
              <a:buFont typeface="Arial"/>
              <a:buChar char="•"/>
              <a:tabLst>
                <a:tab pos="493594" algn="l"/>
              </a:tabLst>
            </a:pPr>
            <a:r>
              <a:rPr sz="1467" spc="40" dirty="0">
                <a:latin typeface="Gill Sans MT"/>
                <a:cs typeface="Gill Sans MT"/>
              </a:rPr>
              <a:t>Yrityksellä,</a:t>
            </a:r>
            <a:r>
              <a:rPr sz="1467" spc="-13" dirty="0">
                <a:latin typeface="Gill Sans MT"/>
                <a:cs typeface="Gill Sans MT"/>
              </a:rPr>
              <a:t> </a:t>
            </a:r>
            <a:r>
              <a:rPr sz="1467" spc="40" dirty="0">
                <a:latin typeface="Gill Sans MT"/>
                <a:cs typeface="Gill Sans MT"/>
              </a:rPr>
              <a:t>yrityksen</a:t>
            </a:r>
            <a:r>
              <a:rPr sz="1467" spc="-7" dirty="0">
                <a:latin typeface="Gill Sans MT"/>
                <a:cs typeface="Gill Sans MT"/>
              </a:rPr>
              <a:t> </a:t>
            </a:r>
            <a:r>
              <a:rPr sz="1467" spc="80" dirty="0">
                <a:latin typeface="Gill Sans MT"/>
                <a:cs typeface="Gill Sans MT"/>
              </a:rPr>
              <a:t>omistajilla</a:t>
            </a:r>
            <a:r>
              <a:rPr sz="1467" dirty="0">
                <a:latin typeface="Gill Sans MT"/>
                <a:cs typeface="Gill Sans MT"/>
              </a:rPr>
              <a:t> </a:t>
            </a:r>
            <a:r>
              <a:rPr sz="1467" spc="67" dirty="0">
                <a:latin typeface="Gill Sans MT"/>
                <a:cs typeface="Gill Sans MT"/>
              </a:rPr>
              <a:t>tai</a:t>
            </a:r>
            <a:r>
              <a:rPr sz="1467" spc="27" dirty="0">
                <a:latin typeface="Gill Sans MT"/>
                <a:cs typeface="Gill Sans MT"/>
              </a:rPr>
              <a:t> </a:t>
            </a:r>
            <a:r>
              <a:rPr sz="1467" spc="60" dirty="0">
                <a:latin typeface="Gill Sans MT"/>
                <a:cs typeface="Gill Sans MT"/>
              </a:rPr>
              <a:t>vastuuhenkilöillä </a:t>
            </a:r>
            <a:r>
              <a:rPr sz="1467" spc="67" dirty="0">
                <a:latin typeface="Gill Sans MT"/>
                <a:cs typeface="Gill Sans MT"/>
              </a:rPr>
              <a:t>ei</a:t>
            </a:r>
            <a:r>
              <a:rPr sz="1467" spc="-53" dirty="0">
                <a:latin typeface="Gill Sans MT"/>
                <a:cs typeface="Gill Sans MT"/>
              </a:rPr>
              <a:t> </a:t>
            </a:r>
            <a:r>
              <a:rPr sz="1467" spc="160" dirty="0">
                <a:latin typeface="Gill Sans MT"/>
                <a:cs typeface="Gill Sans MT"/>
              </a:rPr>
              <a:t>saa</a:t>
            </a:r>
            <a:r>
              <a:rPr sz="1467" spc="-33" dirty="0">
                <a:latin typeface="Gill Sans MT"/>
                <a:cs typeface="Gill Sans MT"/>
              </a:rPr>
              <a:t> </a:t>
            </a:r>
            <a:r>
              <a:rPr sz="1467" spc="73" dirty="0">
                <a:latin typeface="Gill Sans MT"/>
                <a:cs typeface="Gill Sans MT"/>
              </a:rPr>
              <a:t>olla</a:t>
            </a:r>
            <a:r>
              <a:rPr sz="1467" spc="-80" dirty="0">
                <a:latin typeface="Gill Sans MT"/>
                <a:cs typeface="Gill Sans MT"/>
              </a:rPr>
              <a:t> </a:t>
            </a:r>
            <a:r>
              <a:rPr sz="1467" spc="67" dirty="0">
                <a:latin typeface="Gill Sans MT"/>
                <a:cs typeface="Gill Sans MT"/>
              </a:rPr>
              <a:t>maksuhäiriöitä.</a:t>
            </a:r>
            <a:endParaRPr sz="1467">
              <a:latin typeface="Gill Sans MT"/>
              <a:cs typeface="Gill Sans MT"/>
            </a:endParaRPr>
          </a:p>
          <a:p>
            <a:pPr marL="493594" marR="95671">
              <a:lnSpc>
                <a:spcPct val="100000"/>
              </a:lnSpc>
              <a:spcBef>
                <a:spcPts val="807"/>
              </a:spcBef>
            </a:pPr>
            <a:r>
              <a:rPr sz="1467" spc="213" dirty="0">
                <a:latin typeface="Gill Sans MT"/>
                <a:cs typeface="Gill Sans MT"/>
              </a:rPr>
              <a:t>Jos</a:t>
            </a:r>
            <a:r>
              <a:rPr sz="1467" spc="-13" dirty="0">
                <a:latin typeface="Gill Sans MT"/>
                <a:cs typeface="Gill Sans MT"/>
              </a:rPr>
              <a:t> </a:t>
            </a:r>
            <a:r>
              <a:rPr sz="1467" spc="60" dirty="0">
                <a:latin typeface="Gill Sans MT"/>
                <a:cs typeface="Gill Sans MT"/>
              </a:rPr>
              <a:t>yrityksellä</a:t>
            </a:r>
            <a:r>
              <a:rPr sz="1467" spc="-40" dirty="0">
                <a:latin typeface="Gill Sans MT"/>
                <a:cs typeface="Gill Sans MT"/>
              </a:rPr>
              <a:t> </a:t>
            </a:r>
            <a:r>
              <a:rPr sz="1467" spc="40" dirty="0">
                <a:latin typeface="Gill Sans MT"/>
                <a:cs typeface="Gill Sans MT"/>
              </a:rPr>
              <a:t>on</a:t>
            </a:r>
            <a:r>
              <a:rPr sz="1467" dirty="0">
                <a:latin typeface="Gill Sans MT"/>
                <a:cs typeface="Gill Sans MT"/>
              </a:rPr>
              <a:t> </a:t>
            </a:r>
            <a:r>
              <a:rPr sz="1467" spc="40" dirty="0">
                <a:latin typeface="Gill Sans MT"/>
                <a:cs typeface="Gill Sans MT"/>
              </a:rPr>
              <a:t>toteutuneita</a:t>
            </a:r>
            <a:r>
              <a:rPr sz="1467" spc="-47" dirty="0">
                <a:latin typeface="Gill Sans MT"/>
                <a:cs typeface="Gill Sans MT"/>
              </a:rPr>
              <a:t> </a:t>
            </a:r>
            <a:r>
              <a:rPr sz="1467" spc="73" dirty="0">
                <a:latin typeface="Gill Sans MT"/>
                <a:cs typeface="Gill Sans MT"/>
              </a:rPr>
              <a:t>tilikausia,</a:t>
            </a:r>
            <a:r>
              <a:rPr sz="1467" spc="-53" dirty="0">
                <a:latin typeface="Gill Sans MT"/>
                <a:cs typeface="Gill Sans MT"/>
              </a:rPr>
              <a:t> </a:t>
            </a:r>
            <a:r>
              <a:rPr sz="1467" spc="93" dirty="0">
                <a:latin typeface="Gill Sans MT"/>
                <a:cs typeface="Gill Sans MT"/>
              </a:rPr>
              <a:t>taseen</a:t>
            </a:r>
            <a:r>
              <a:rPr sz="1467" spc="-20" dirty="0">
                <a:latin typeface="Gill Sans MT"/>
                <a:cs typeface="Gill Sans MT"/>
              </a:rPr>
              <a:t> </a:t>
            </a:r>
            <a:r>
              <a:rPr sz="1467" spc="67" dirty="0">
                <a:latin typeface="Gill Sans MT"/>
                <a:cs typeface="Gill Sans MT"/>
              </a:rPr>
              <a:t>oma </a:t>
            </a:r>
            <a:r>
              <a:rPr sz="1467" spc="120" dirty="0">
                <a:latin typeface="Gill Sans MT"/>
                <a:cs typeface="Gill Sans MT"/>
              </a:rPr>
              <a:t>pääoma</a:t>
            </a:r>
            <a:r>
              <a:rPr sz="1467" spc="-33" dirty="0">
                <a:latin typeface="Gill Sans MT"/>
                <a:cs typeface="Gill Sans MT"/>
              </a:rPr>
              <a:t> </a:t>
            </a:r>
            <a:r>
              <a:rPr sz="1467" spc="67" dirty="0">
                <a:latin typeface="Gill Sans MT"/>
                <a:cs typeface="Gill Sans MT"/>
              </a:rPr>
              <a:t>ei</a:t>
            </a:r>
            <a:r>
              <a:rPr sz="1467" spc="-40" dirty="0">
                <a:latin typeface="Gill Sans MT"/>
                <a:cs typeface="Gill Sans MT"/>
              </a:rPr>
              <a:t> </a:t>
            </a:r>
            <a:r>
              <a:rPr sz="1467" spc="160" dirty="0">
                <a:latin typeface="Gill Sans MT"/>
                <a:cs typeface="Gill Sans MT"/>
              </a:rPr>
              <a:t>saa</a:t>
            </a:r>
            <a:r>
              <a:rPr sz="1467" spc="-20" dirty="0">
                <a:latin typeface="Gill Sans MT"/>
                <a:cs typeface="Gill Sans MT"/>
              </a:rPr>
              <a:t> </a:t>
            </a:r>
            <a:r>
              <a:rPr sz="1467" spc="73" dirty="0">
                <a:latin typeface="Gill Sans MT"/>
                <a:cs typeface="Gill Sans MT"/>
              </a:rPr>
              <a:t>olla</a:t>
            </a:r>
            <a:r>
              <a:rPr sz="1467" spc="-60" dirty="0">
                <a:latin typeface="Gill Sans MT"/>
                <a:cs typeface="Gill Sans MT"/>
              </a:rPr>
              <a:t> </a:t>
            </a:r>
            <a:r>
              <a:rPr sz="1467" spc="80" dirty="0">
                <a:latin typeface="Gill Sans MT"/>
                <a:cs typeface="Gill Sans MT"/>
              </a:rPr>
              <a:t>negatiivinen</a:t>
            </a:r>
            <a:r>
              <a:rPr sz="1467" spc="-80" dirty="0">
                <a:latin typeface="Gill Sans MT"/>
                <a:cs typeface="Gill Sans MT"/>
              </a:rPr>
              <a:t> </a:t>
            </a:r>
            <a:r>
              <a:rPr sz="1467" spc="87" dirty="0">
                <a:latin typeface="Gill Sans MT"/>
                <a:cs typeface="Gill Sans MT"/>
              </a:rPr>
              <a:t>viimeksi</a:t>
            </a:r>
            <a:r>
              <a:rPr sz="1467" spc="-87" dirty="0">
                <a:latin typeface="Gill Sans MT"/>
                <a:cs typeface="Gill Sans MT"/>
              </a:rPr>
              <a:t> </a:t>
            </a:r>
            <a:r>
              <a:rPr sz="1467" spc="87" dirty="0">
                <a:latin typeface="Gill Sans MT"/>
                <a:cs typeface="Gill Sans MT"/>
              </a:rPr>
              <a:t>vahvistetussa </a:t>
            </a:r>
            <a:r>
              <a:rPr sz="1467" spc="80" dirty="0">
                <a:latin typeface="Gill Sans MT"/>
                <a:cs typeface="Gill Sans MT"/>
              </a:rPr>
              <a:t>tilinpäätöksessä.</a:t>
            </a:r>
            <a:endParaRPr sz="1467">
              <a:latin typeface="Gill Sans MT"/>
              <a:cs typeface="Gill Sans MT"/>
            </a:endParaRPr>
          </a:p>
          <a:p>
            <a:pPr marL="493594" marR="6773">
              <a:lnSpc>
                <a:spcPct val="100000"/>
              </a:lnSpc>
              <a:spcBef>
                <a:spcPts val="800"/>
              </a:spcBef>
            </a:pPr>
            <a:r>
              <a:rPr sz="1467" spc="40" dirty="0">
                <a:latin typeface="Gill Sans MT"/>
                <a:cs typeface="Gill Sans MT"/>
              </a:rPr>
              <a:t>Yrityksellä</a:t>
            </a:r>
            <a:r>
              <a:rPr sz="1467" spc="7" dirty="0">
                <a:latin typeface="Gill Sans MT"/>
                <a:cs typeface="Gill Sans MT"/>
              </a:rPr>
              <a:t> </a:t>
            </a:r>
            <a:r>
              <a:rPr sz="1467" spc="73" dirty="0">
                <a:latin typeface="Gill Sans MT"/>
                <a:cs typeface="Gill Sans MT"/>
              </a:rPr>
              <a:t>arvioidaan</a:t>
            </a:r>
            <a:r>
              <a:rPr sz="1467" spc="33" dirty="0">
                <a:latin typeface="Gill Sans MT"/>
                <a:cs typeface="Gill Sans MT"/>
              </a:rPr>
              <a:t> </a:t>
            </a:r>
            <a:r>
              <a:rPr sz="1467" spc="73" dirty="0">
                <a:latin typeface="Gill Sans MT"/>
                <a:cs typeface="Gill Sans MT"/>
              </a:rPr>
              <a:t>olevan</a:t>
            </a:r>
            <a:r>
              <a:rPr sz="1467" spc="47" dirty="0">
                <a:latin typeface="Gill Sans MT"/>
                <a:cs typeface="Gill Sans MT"/>
              </a:rPr>
              <a:t> </a:t>
            </a:r>
            <a:r>
              <a:rPr sz="1467" spc="40" dirty="0">
                <a:latin typeface="Gill Sans MT"/>
                <a:cs typeface="Gill Sans MT"/>
              </a:rPr>
              <a:t>riittävä</a:t>
            </a:r>
            <a:r>
              <a:rPr sz="1467" spc="13" dirty="0">
                <a:latin typeface="Gill Sans MT"/>
                <a:cs typeface="Gill Sans MT"/>
              </a:rPr>
              <a:t> </a:t>
            </a:r>
            <a:r>
              <a:rPr sz="1467" spc="80" dirty="0">
                <a:latin typeface="Gill Sans MT"/>
                <a:cs typeface="Gill Sans MT"/>
              </a:rPr>
              <a:t>takaisinmaksukyky </a:t>
            </a:r>
            <a:r>
              <a:rPr sz="1467" spc="120" dirty="0">
                <a:latin typeface="Gill Sans MT"/>
                <a:cs typeface="Gill Sans MT"/>
              </a:rPr>
              <a:t>sekä</a:t>
            </a:r>
            <a:r>
              <a:rPr sz="1467" spc="-40" dirty="0">
                <a:latin typeface="Gill Sans MT"/>
                <a:cs typeface="Gill Sans MT"/>
              </a:rPr>
              <a:t> </a:t>
            </a:r>
            <a:r>
              <a:rPr sz="1467" spc="67" dirty="0">
                <a:latin typeface="Gill Sans MT"/>
                <a:cs typeface="Gill Sans MT"/>
              </a:rPr>
              <a:t>edellytykset</a:t>
            </a:r>
            <a:r>
              <a:rPr sz="1467" spc="-93" dirty="0">
                <a:latin typeface="Gill Sans MT"/>
                <a:cs typeface="Gill Sans MT"/>
              </a:rPr>
              <a:t> </a:t>
            </a:r>
            <a:r>
              <a:rPr sz="1467" spc="93" dirty="0">
                <a:latin typeface="Gill Sans MT"/>
                <a:cs typeface="Gill Sans MT"/>
              </a:rPr>
              <a:t>jatkuvaan</a:t>
            </a:r>
            <a:r>
              <a:rPr sz="1467" spc="-53" dirty="0">
                <a:latin typeface="Gill Sans MT"/>
                <a:cs typeface="Gill Sans MT"/>
              </a:rPr>
              <a:t> </a:t>
            </a:r>
            <a:r>
              <a:rPr sz="1467" spc="80" dirty="0">
                <a:latin typeface="Gill Sans MT"/>
                <a:cs typeface="Gill Sans MT"/>
              </a:rPr>
              <a:t>kannattavaan </a:t>
            </a:r>
            <a:r>
              <a:rPr sz="1467" spc="53" dirty="0">
                <a:latin typeface="Gill Sans MT"/>
                <a:cs typeface="Gill Sans MT"/>
              </a:rPr>
              <a:t>liiketoimintaan.</a:t>
            </a:r>
            <a:endParaRPr sz="1467">
              <a:latin typeface="Gill Sans MT"/>
              <a:cs typeface="Gill Sans MT"/>
            </a:endParaRPr>
          </a:p>
        </p:txBody>
      </p:sp>
      <p:sp>
        <p:nvSpPr>
          <p:cNvPr id="12" name="object 12"/>
          <p:cNvSpPr/>
          <p:nvPr/>
        </p:nvSpPr>
        <p:spPr>
          <a:xfrm>
            <a:off x="6096000" y="3042243"/>
            <a:ext cx="0" cy="2979420"/>
          </a:xfrm>
          <a:custGeom>
            <a:avLst/>
            <a:gdLst/>
            <a:ahLst/>
            <a:cxnLst/>
            <a:rect l="l" t="t" r="r" b="b"/>
            <a:pathLst>
              <a:path h="2234565">
                <a:moveTo>
                  <a:pt x="0" y="0"/>
                </a:moveTo>
                <a:lnTo>
                  <a:pt x="0" y="2234285"/>
                </a:lnTo>
              </a:path>
            </a:pathLst>
          </a:custGeom>
          <a:ln w="6350">
            <a:solidFill>
              <a:srgbClr val="000000"/>
            </a:solidFill>
          </a:ln>
        </p:spPr>
        <p:txBody>
          <a:bodyPr wrap="square" lIns="0" tIns="0" rIns="0" bIns="0" rtlCol="0"/>
          <a:lstStyle/>
          <a:p>
            <a:endParaRPr/>
          </a:p>
        </p:txBody>
      </p:sp>
      <p:sp>
        <p:nvSpPr>
          <p:cNvPr id="13" name="object 13"/>
          <p:cNvSpPr txBox="1"/>
          <p:nvPr/>
        </p:nvSpPr>
        <p:spPr>
          <a:xfrm>
            <a:off x="920224" y="1159256"/>
            <a:ext cx="8256693" cy="705273"/>
          </a:xfrm>
          <a:prstGeom prst="rect">
            <a:avLst/>
          </a:prstGeom>
        </p:spPr>
        <p:txBody>
          <a:bodyPr vert="horz" wrap="square" lIns="0" tIns="17780" rIns="0" bIns="0" rtlCol="0">
            <a:spAutoFit/>
          </a:bodyPr>
          <a:lstStyle/>
          <a:p>
            <a:pPr marL="16933" marR="6773">
              <a:lnSpc>
                <a:spcPct val="100000"/>
              </a:lnSpc>
              <a:spcBef>
                <a:spcPts val="140"/>
              </a:spcBef>
            </a:pPr>
            <a:r>
              <a:rPr sz="1467" b="1" spc="-47" dirty="0">
                <a:latin typeface="Gill Sans MT"/>
                <a:cs typeface="Gill Sans MT"/>
              </a:rPr>
              <a:t>Mikroyritysten</a:t>
            </a:r>
            <a:r>
              <a:rPr sz="1467" b="1" spc="-13" dirty="0">
                <a:latin typeface="Gill Sans MT"/>
                <a:cs typeface="Gill Sans MT"/>
              </a:rPr>
              <a:t> </a:t>
            </a:r>
            <a:r>
              <a:rPr sz="1467" b="1" spc="-33" dirty="0">
                <a:latin typeface="Gill Sans MT"/>
                <a:cs typeface="Gill Sans MT"/>
              </a:rPr>
              <a:t>alkua,</a:t>
            </a:r>
            <a:r>
              <a:rPr sz="1467" b="1" spc="7" dirty="0">
                <a:latin typeface="Gill Sans MT"/>
                <a:cs typeface="Gill Sans MT"/>
              </a:rPr>
              <a:t> </a:t>
            </a:r>
            <a:r>
              <a:rPr sz="1467" b="1" spc="-13" dirty="0">
                <a:latin typeface="Gill Sans MT"/>
                <a:cs typeface="Gill Sans MT"/>
              </a:rPr>
              <a:t>kasvua,</a:t>
            </a:r>
            <a:r>
              <a:rPr sz="1467" b="1" dirty="0">
                <a:latin typeface="Gill Sans MT"/>
                <a:cs typeface="Gill Sans MT"/>
              </a:rPr>
              <a:t> </a:t>
            </a:r>
            <a:r>
              <a:rPr sz="1467" b="1" spc="-67" dirty="0">
                <a:latin typeface="Gill Sans MT"/>
                <a:cs typeface="Gill Sans MT"/>
              </a:rPr>
              <a:t>tuottavuutta</a:t>
            </a:r>
            <a:r>
              <a:rPr sz="1467" b="1" spc="20" dirty="0">
                <a:latin typeface="Gill Sans MT"/>
                <a:cs typeface="Gill Sans MT"/>
              </a:rPr>
              <a:t> </a:t>
            </a:r>
            <a:r>
              <a:rPr sz="1467" b="1" spc="-47" dirty="0">
                <a:latin typeface="Gill Sans MT"/>
                <a:cs typeface="Gill Sans MT"/>
              </a:rPr>
              <a:t>tai</a:t>
            </a:r>
            <a:r>
              <a:rPr sz="1467" b="1" spc="27" dirty="0">
                <a:latin typeface="Gill Sans MT"/>
                <a:cs typeface="Gill Sans MT"/>
              </a:rPr>
              <a:t> </a:t>
            </a:r>
            <a:r>
              <a:rPr sz="1467" b="1" spc="-33" dirty="0">
                <a:latin typeface="Gill Sans MT"/>
                <a:cs typeface="Gill Sans MT"/>
              </a:rPr>
              <a:t>kilpailukykyä</a:t>
            </a:r>
            <a:r>
              <a:rPr sz="1467" b="1" dirty="0">
                <a:latin typeface="Gill Sans MT"/>
                <a:cs typeface="Gill Sans MT"/>
              </a:rPr>
              <a:t> </a:t>
            </a:r>
            <a:r>
              <a:rPr sz="1467" b="1" spc="-27" dirty="0">
                <a:latin typeface="Gill Sans MT"/>
                <a:cs typeface="Gill Sans MT"/>
              </a:rPr>
              <a:t>edistäviin,</a:t>
            </a:r>
            <a:r>
              <a:rPr sz="1467" b="1" spc="-7" dirty="0">
                <a:latin typeface="Gill Sans MT"/>
                <a:cs typeface="Gill Sans MT"/>
              </a:rPr>
              <a:t> </a:t>
            </a:r>
            <a:r>
              <a:rPr sz="1467" b="1" spc="-27" dirty="0">
                <a:latin typeface="Gill Sans MT"/>
                <a:cs typeface="Gill Sans MT"/>
              </a:rPr>
              <a:t>tavanomaisesta</a:t>
            </a:r>
            <a:r>
              <a:rPr sz="1467" b="1" spc="-40" dirty="0">
                <a:latin typeface="Gill Sans MT"/>
                <a:cs typeface="Gill Sans MT"/>
              </a:rPr>
              <a:t> </a:t>
            </a:r>
            <a:r>
              <a:rPr sz="1467" b="1" spc="-13" dirty="0">
                <a:latin typeface="Gill Sans MT"/>
                <a:cs typeface="Gill Sans MT"/>
              </a:rPr>
              <a:t>toiminnasta </a:t>
            </a:r>
            <a:r>
              <a:rPr sz="1467" b="1" spc="-33" dirty="0">
                <a:latin typeface="Gill Sans MT"/>
                <a:cs typeface="Gill Sans MT"/>
              </a:rPr>
              <a:t>poikkeaviin</a:t>
            </a:r>
            <a:r>
              <a:rPr sz="1467" b="1" spc="7" dirty="0">
                <a:latin typeface="Gill Sans MT"/>
                <a:cs typeface="Gill Sans MT"/>
              </a:rPr>
              <a:t> </a:t>
            </a:r>
            <a:r>
              <a:rPr sz="1467" b="1" spc="-13" dirty="0">
                <a:latin typeface="Gill Sans MT"/>
                <a:cs typeface="Gill Sans MT"/>
              </a:rPr>
              <a:t>uusiin</a:t>
            </a:r>
            <a:r>
              <a:rPr sz="1467" b="1" spc="33" dirty="0">
                <a:latin typeface="Gill Sans MT"/>
                <a:cs typeface="Gill Sans MT"/>
              </a:rPr>
              <a:t> </a:t>
            </a:r>
            <a:r>
              <a:rPr sz="1467" b="1" spc="-40" dirty="0">
                <a:latin typeface="Gill Sans MT"/>
                <a:cs typeface="Gill Sans MT"/>
              </a:rPr>
              <a:t>rahoitustarpeisiin</a:t>
            </a:r>
            <a:r>
              <a:rPr sz="1467" b="1" spc="-13" dirty="0">
                <a:latin typeface="Gill Sans MT"/>
                <a:cs typeface="Gill Sans MT"/>
              </a:rPr>
              <a:t> </a:t>
            </a:r>
            <a:r>
              <a:rPr sz="1467" b="1" spc="-27" dirty="0">
                <a:latin typeface="Gill Sans MT"/>
                <a:cs typeface="Gill Sans MT"/>
              </a:rPr>
              <a:t>tilanteissa,</a:t>
            </a:r>
            <a:r>
              <a:rPr sz="1467" b="1" spc="13" dirty="0">
                <a:latin typeface="Gill Sans MT"/>
                <a:cs typeface="Gill Sans MT"/>
              </a:rPr>
              <a:t> </a:t>
            </a:r>
            <a:r>
              <a:rPr sz="1467" b="1" dirty="0">
                <a:latin typeface="Gill Sans MT"/>
                <a:cs typeface="Gill Sans MT"/>
              </a:rPr>
              <a:t>joissa</a:t>
            </a:r>
            <a:r>
              <a:rPr sz="1467" b="1" spc="33" dirty="0">
                <a:latin typeface="Gill Sans MT"/>
                <a:cs typeface="Gill Sans MT"/>
              </a:rPr>
              <a:t> </a:t>
            </a:r>
            <a:r>
              <a:rPr sz="1467" b="1" spc="-33" dirty="0">
                <a:latin typeface="Gill Sans MT"/>
                <a:cs typeface="Gill Sans MT"/>
              </a:rPr>
              <a:t>yrityksellä</a:t>
            </a:r>
            <a:r>
              <a:rPr sz="1467" b="1" spc="13" dirty="0">
                <a:latin typeface="Gill Sans MT"/>
                <a:cs typeface="Gill Sans MT"/>
              </a:rPr>
              <a:t> </a:t>
            </a:r>
            <a:r>
              <a:rPr sz="1467" b="1" dirty="0">
                <a:latin typeface="Gill Sans MT"/>
                <a:cs typeface="Gill Sans MT"/>
              </a:rPr>
              <a:t>ei</a:t>
            </a:r>
            <a:r>
              <a:rPr sz="1467" b="1" spc="40" dirty="0">
                <a:latin typeface="Gill Sans MT"/>
                <a:cs typeface="Gill Sans MT"/>
              </a:rPr>
              <a:t> </a:t>
            </a:r>
            <a:r>
              <a:rPr sz="1467" b="1" spc="-27" dirty="0">
                <a:latin typeface="Gill Sans MT"/>
                <a:cs typeface="Gill Sans MT"/>
              </a:rPr>
              <a:t>ole</a:t>
            </a:r>
            <a:r>
              <a:rPr sz="1467" b="1" spc="40" dirty="0">
                <a:latin typeface="Gill Sans MT"/>
                <a:cs typeface="Gill Sans MT"/>
              </a:rPr>
              <a:t> </a:t>
            </a:r>
            <a:r>
              <a:rPr sz="1467" b="1" spc="-47" dirty="0">
                <a:latin typeface="Gill Sans MT"/>
                <a:cs typeface="Gill Sans MT"/>
              </a:rPr>
              <a:t>mahdollisuutta</a:t>
            </a:r>
            <a:r>
              <a:rPr sz="1467" b="1" spc="13" dirty="0">
                <a:latin typeface="Gill Sans MT"/>
                <a:cs typeface="Gill Sans MT"/>
              </a:rPr>
              <a:t> </a:t>
            </a:r>
            <a:r>
              <a:rPr sz="1467" b="1" spc="-13" dirty="0">
                <a:latin typeface="Gill Sans MT"/>
                <a:cs typeface="Gill Sans MT"/>
              </a:rPr>
              <a:t>saada </a:t>
            </a:r>
            <a:r>
              <a:rPr sz="1467" b="1" spc="-47" dirty="0">
                <a:latin typeface="Gill Sans MT"/>
                <a:cs typeface="Gill Sans MT"/>
              </a:rPr>
              <a:t>markkinaehtoista</a:t>
            </a:r>
            <a:r>
              <a:rPr sz="1467" b="1" spc="40" dirty="0">
                <a:latin typeface="Gill Sans MT"/>
                <a:cs typeface="Gill Sans MT"/>
              </a:rPr>
              <a:t> </a:t>
            </a:r>
            <a:r>
              <a:rPr sz="1467" b="1" spc="-13" dirty="0">
                <a:latin typeface="Gill Sans MT"/>
                <a:cs typeface="Gill Sans MT"/>
              </a:rPr>
              <a:t>rahoitusta.</a:t>
            </a:r>
            <a:endParaRPr sz="1467">
              <a:latin typeface="Gill Sans MT"/>
              <a:cs typeface="Gill Sans MT"/>
            </a:endParaRPr>
          </a:p>
        </p:txBody>
      </p:sp>
      <p:sp>
        <p:nvSpPr>
          <p:cNvPr id="14" name="object 14"/>
          <p:cNvSpPr txBox="1"/>
          <p:nvPr/>
        </p:nvSpPr>
        <p:spPr>
          <a:xfrm>
            <a:off x="920225" y="2053336"/>
            <a:ext cx="7353300" cy="243721"/>
          </a:xfrm>
          <a:prstGeom prst="rect">
            <a:avLst/>
          </a:prstGeom>
        </p:spPr>
        <p:txBody>
          <a:bodyPr vert="horz" wrap="square" lIns="0" tIns="17780" rIns="0" bIns="0" rtlCol="0">
            <a:spAutoFit/>
          </a:bodyPr>
          <a:lstStyle/>
          <a:p>
            <a:pPr marL="16933">
              <a:lnSpc>
                <a:spcPct val="100000"/>
              </a:lnSpc>
              <a:spcBef>
                <a:spcPts val="140"/>
              </a:spcBef>
            </a:pPr>
            <a:r>
              <a:rPr sz="1467" b="1" spc="-40" dirty="0">
                <a:latin typeface="Gill Sans MT"/>
                <a:cs typeface="Gill Sans MT"/>
              </a:rPr>
              <a:t>Laina</a:t>
            </a:r>
            <a:r>
              <a:rPr sz="1467" b="1" spc="-20" dirty="0">
                <a:latin typeface="Gill Sans MT"/>
                <a:cs typeface="Gill Sans MT"/>
              </a:rPr>
              <a:t> </a:t>
            </a:r>
            <a:r>
              <a:rPr sz="1467" b="1" spc="-40" dirty="0">
                <a:latin typeface="Gill Sans MT"/>
                <a:cs typeface="Gill Sans MT"/>
              </a:rPr>
              <a:t>on</a:t>
            </a:r>
            <a:r>
              <a:rPr sz="1467" b="1" spc="-7" dirty="0">
                <a:latin typeface="Gill Sans MT"/>
                <a:cs typeface="Gill Sans MT"/>
              </a:rPr>
              <a:t> </a:t>
            </a:r>
            <a:r>
              <a:rPr sz="1467" b="1" spc="-13" dirty="0">
                <a:latin typeface="Gill Sans MT"/>
                <a:cs typeface="Gill Sans MT"/>
              </a:rPr>
              <a:t>haettavissa</a:t>
            </a:r>
            <a:r>
              <a:rPr sz="1467" b="1" spc="-20" dirty="0">
                <a:latin typeface="Gill Sans MT"/>
                <a:cs typeface="Gill Sans MT"/>
              </a:rPr>
              <a:t> </a:t>
            </a:r>
            <a:r>
              <a:rPr sz="1467" b="1" spc="-53" dirty="0">
                <a:latin typeface="Gill Sans MT"/>
                <a:cs typeface="Gill Sans MT"/>
              </a:rPr>
              <a:t>Finnveran</a:t>
            </a:r>
            <a:r>
              <a:rPr sz="1467" b="1" spc="-60" dirty="0">
                <a:latin typeface="Gill Sans MT"/>
                <a:cs typeface="Gill Sans MT"/>
              </a:rPr>
              <a:t> </a:t>
            </a:r>
            <a:r>
              <a:rPr sz="1467" b="1" dirty="0">
                <a:latin typeface="Gill Sans MT"/>
                <a:cs typeface="Gill Sans MT"/>
              </a:rPr>
              <a:t>sähköisen </a:t>
            </a:r>
            <a:r>
              <a:rPr sz="1467" b="1" spc="-33" dirty="0">
                <a:latin typeface="Gill Sans MT"/>
                <a:cs typeface="Gill Sans MT"/>
              </a:rPr>
              <a:t>asiointipalvelun</a:t>
            </a:r>
            <a:r>
              <a:rPr sz="1467" b="1" spc="-53" dirty="0">
                <a:latin typeface="Gill Sans MT"/>
                <a:cs typeface="Gill Sans MT"/>
              </a:rPr>
              <a:t> kautta</a:t>
            </a:r>
            <a:r>
              <a:rPr sz="1467" b="1" spc="13" dirty="0">
                <a:latin typeface="Gill Sans MT"/>
                <a:cs typeface="Gill Sans MT"/>
              </a:rPr>
              <a:t> </a:t>
            </a:r>
            <a:r>
              <a:rPr sz="1467" b="1" spc="-13" dirty="0">
                <a:latin typeface="Gill Sans MT"/>
                <a:cs typeface="Gill Sans MT"/>
              </a:rPr>
              <a:t>ajalla</a:t>
            </a:r>
            <a:r>
              <a:rPr sz="1467" b="1" spc="-20" dirty="0">
                <a:latin typeface="Gill Sans MT"/>
                <a:cs typeface="Gill Sans MT"/>
              </a:rPr>
              <a:t> </a:t>
            </a:r>
            <a:r>
              <a:rPr sz="1467" b="1" spc="-13" dirty="0">
                <a:latin typeface="Gill Sans MT"/>
                <a:cs typeface="Gill Sans MT"/>
              </a:rPr>
              <a:t>1.2.–31.7.2026.</a:t>
            </a:r>
            <a:endParaRPr sz="1467">
              <a:latin typeface="Gill Sans MT"/>
              <a:cs typeface="Gill Sans MT"/>
            </a:endParaRPr>
          </a:p>
        </p:txBody>
      </p:sp>
      <p:sp>
        <p:nvSpPr>
          <p:cNvPr id="15" name="object 15"/>
          <p:cNvSpPr/>
          <p:nvPr/>
        </p:nvSpPr>
        <p:spPr>
          <a:xfrm>
            <a:off x="9034949" y="1124711"/>
            <a:ext cx="2821940" cy="2592493"/>
          </a:xfrm>
          <a:custGeom>
            <a:avLst/>
            <a:gdLst/>
            <a:ahLst/>
            <a:cxnLst/>
            <a:rect l="l" t="t" r="r" b="b"/>
            <a:pathLst>
              <a:path w="2116454" h="1944370">
                <a:moveTo>
                  <a:pt x="1058164" y="0"/>
                </a:moveTo>
                <a:lnTo>
                  <a:pt x="1008347" y="1058"/>
                </a:lnTo>
                <a:lnTo>
                  <a:pt x="959124" y="4201"/>
                </a:lnTo>
                <a:lnTo>
                  <a:pt x="910545" y="9382"/>
                </a:lnTo>
                <a:lnTo>
                  <a:pt x="862660" y="16556"/>
                </a:lnTo>
                <a:lnTo>
                  <a:pt x="815522" y="25674"/>
                </a:lnTo>
                <a:lnTo>
                  <a:pt x="769179" y="36691"/>
                </a:lnTo>
                <a:lnTo>
                  <a:pt x="723684" y="49559"/>
                </a:lnTo>
                <a:lnTo>
                  <a:pt x="679087" y="64232"/>
                </a:lnTo>
                <a:lnTo>
                  <a:pt x="635438" y="80664"/>
                </a:lnTo>
                <a:lnTo>
                  <a:pt x="592790" y="98808"/>
                </a:lnTo>
                <a:lnTo>
                  <a:pt x="551191" y="118616"/>
                </a:lnTo>
                <a:lnTo>
                  <a:pt x="510694" y="140043"/>
                </a:lnTo>
                <a:lnTo>
                  <a:pt x="471348" y="163042"/>
                </a:lnTo>
                <a:lnTo>
                  <a:pt x="433206" y="187565"/>
                </a:lnTo>
                <a:lnTo>
                  <a:pt x="396317" y="213567"/>
                </a:lnTo>
                <a:lnTo>
                  <a:pt x="360732" y="241001"/>
                </a:lnTo>
                <a:lnTo>
                  <a:pt x="326502" y="269819"/>
                </a:lnTo>
                <a:lnTo>
                  <a:pt x="293678" y="299976"/>
                </a:lnTo>
                <a:lnTo>
                  <a:pt x="262311" y="331425"/>
                </a:lnTo>
                <a:lnTo>
                  <a:pt x="232452" y="364118"/>
                </a:lnTo>
                <a:lnTo>
                  <a:pt x="204150" y="398010"/>
                </a:lnTo>
                <a:lnTo>
                  <a:pt x="177458" y="433054"/>
                </a:lnTo>
                <a:lnTo>
                  <a:pt x="152426" y="469202"/>
                </a:lnTo>
                <a:lnTo>
                  <a:pt x="129105" y="506409"/>
                </a:lnTo>
                <a:lnTo>
                  <a:pt x="107544" y="544628"/>
                </a:lnTo>
                <a:lnTo>
                  <a:pt x="87797" y="583811"/>
                </a:lnTo>
                <a:lnTo>
                  <a:pt x="69912" y="623913"/>
                </a:lnTo>
                <a:lnTo>
                  <a:pt x="53941" y="664886"/>
                </a:lnTo>
                <a:lnTo>
                  <a:pt x="39935" y="706684"/>
                </a:lnTo>
                <a:lnTo>
                  <a:pt x="27944" y="749261"/>
                </a:lnTo>
                <a:lnTo>
                  <a:pt x="18019" y="792569"/>
                </a:lnTo>
                <a:lnTo>
                  <a:pt x="10212" y="836562"/>
                </a:lnTo>
                <a:lnTo>
                  <a:pt x="4572" y="881194"/>
                </a:lnTo>
                <a:lnTo>
                  <a:pt x="1151" y="926417"/>
                </a:lnTo>
                <a:lnTo>
                  <a:pt x="0" y="972185"/>
                </a:lnTo>
                <a:lnTo>
                  <a:pt x="1151" y="1017942"/>
                </a:lnTo>
                <a:lnTo>
                  <a:pt x="4572" y="1063155"/>
                </a:lnTo>
                <a:lnTo>
                  <a:pt x="10212" y="1107777"/>
                </a:lnTo>
                <a:lnTo>
                  <a:pt x="18019" y="1151761"/>
                </a:lnTo>
                <a:lnTo>
                  <a:pt x="27944" y="1195061"/>
                </a:lnTo>
                <a:lnTo>
                  <a:pt x="39935" y="1237630"/>
                </a:lnTo>
                <a:lnTo>
                  <a:pt x="53941" y="1279421"/>
                </a:lnTo>
                <a:lnTo>
                  <a:pt x="69912" y="1320387"/>
                </a:lnTo>
                <a:lnTo>
                  <a:pt x="87797" y="1360483"/>
                </a:lnTo>
                <a:lnTo>
                  <a:pt x="107544" y="1399661"/>
                </a:lnTo>
                <a:lnTo>
                  <a:pt x="129105" y="1437874"/>
                </a:lnTo>
                <a:lnTo>
                  <a:pt x="152426" y="1475076"/>
                </a:lnTo>
                <a:lnTo>
                  <a:pt x="177458" y="1511220"/>
                </a:lnTo>
                <a:lnTo>
                  <a:pt x="204150" y="1546259"/>
                </a:lnTo>
                <a:lnTo>
                  <a:pt x="232452" y="1580147"/>
                </a:lnTo>
                <a:lnTo>
                  <a:pt x="262311" y="1612837"/>
                </a:lnTo>
                <a:lnTo>
                  <a:pt x="293678" y="1644283"/>
                </a:lnTo>
                <a:lnTo>
                  <a:pt x="326502" y="1674437"/>
                </a:lnTo>
                <a:lnTo>
                  <a:pt x="360732" y="1703253"/>
                </a:lnTo>
                <a:lnTo>
                  <a:pt x="396317" y="1730685"/>
                </a:lnTo>
                <a:lnTo>
                  <a:pt x="433206" y="1756685"/>
                </a:lnTo>
                <a:lnTo>
                  <a:pt x="471348" y="1781207"/>
                </a:lnTo>
                <a:lnTo>
                  <a:pt x="510694" y="1804204"/>
                </a:lnTo>
                <a:lnTo>
                  <a:pt x="551191" y="1825630"/>
                </a:lnTo>
                <a:lnTo>
                  <a:pt x="592790" y="1845437"/>
                </a:lnTo>
                <a:lnTo>
                  <a:pt x="635438" y="1863580"/>
                </a:lnTo>
                <a:lnTo>
                  <a:pt x="679087" y="1880011"/>
                </a:lnTo>
                <a:lnTo>
                  <a:pt x="723684" y="1894684"/>
                </a:lnTo>
                <a:lnTo>
                  <a:pt x="769179" y="1907552"/>
                </a:lnTo>
                <a:lnTo>
                  <a:pt x="815522" y="1918569"/>
                </a:lnTo>
                <a:lnTo>
                  <a:pt x="862660" y="1927687"/>
                </a:lnTo>
                <a:lnTo>
                  <a:pt x="910545" y="1934860"/>
                </a:lnTo>
                <a:lnTo>
                  <a:pt x="959124" y="1940041"/>
                </a:lnTo>
                <a:lnTo>
                  <a:pt x="1008347" y="1943184"/>
                </a:lnTo>
                <a:lnTo>
                  <a:pt x="1058164" y="1944242"/>
                </a:lnTo>
                <a:lnTo>
                  <a:pt x="1107970" y="1943184"/>
                </a:lnTo>
                <a:lnTo>
                  <a:pt x="1157184" y="1940041"/>
                </a:lnTo>
                <a:lnTo>
                  <a:pt x="1205755" y="1934860"/>
                </a:lnTo>
                <a:lnTo>
                  <a:pt x="1253632" y="1927687"/>
                </a:lnTo>
                <a:lnTo>
                  <a:pt x="1300765" y="1918569"/>
                </a:lnTo>
                <a:lnTo>
                  <a:pt x="1347103" y="1907552"/>
                </a:lnTo>
                <a:lnTo>
                  <a:pt x="1392594" y="1894684"/>
                </a:lnTo>
                <a:lnTo>
                  <a:pt x="1437188" y="1880011"/>
                </a:lnTo>
                <a:lnTo>
                  <a:pt x="1480834" y="1863580"/>
                </a:lnTo>
                <a:lnTo>
                  <a:pt x="1523482" y="1845437"/>
                </a:lnTo>
                <a:lnTo>
                  <a:pt x="1565080" y="1825630"/>
                </a:lnTo>
                <a:lnTo>
                  <a:pt x="1605577" y="1804204"/>
                </a:lnTo>
                <a:lnTo>
                  <a:pt x="1644923" y="1781207"/>
                </a:lnTo>
                <a:lnTo>
                  <a:pt x="1683066" y="1756685"/>
                </a:lnTo>
                <a:lnTo>
                  <a:pt x="1719957" y="1730685"/>
                </a:lnTo>
                <a:lnTo>
                  <a:pt x="1755544" y="1703253"/>
                </a:lnTo>
                <a:lnTo>
                  <a:pt x="1789776" y="1674437"/>
                </a:lnTo>
                <a:lnTo>
                  <a:pt x="1822602" y="1644283"/>
                </a:lnTo>
                <a:lnTo>
                  <a:pt x="1853973" y="1612837"/>
                </a:lnTo>
                <a:lnTo>
                  <a:pt x="1883835" y="1580147"/>
                </a:lnTo>
                <a:lnTo>
                  <a:pt x="1912140" y="1546259"/>
                </a:lnTo>
                <a:lnTo>
                  <a:pt x="1938836" y="1511220"/>
                </a:lnTo>
                <a:lnTo>
                  <a:pt x="1963871" y="1475076"/>
                </a:lnTo>
                <a:lnTo>
                  <a:pt x="1987197" y="1437874"/>
                </a:lnTo>
                <a:lnTo>
                  <a:pt x="2008760" y="1399661"/>
                </a:lnTo>
                <a:lnTo>
                  <a:pt x="2028512" y="1360483"/>
                </a:lnTo>
                <a:lnTo>
                  <a:pt x="2046400" y="1320387"/>
                </a:lnTo>
                <a:lnTo>
                  <a:pt x="2062374" y="1279421"/>
                </a:lnTo>
                <a:lnTo>
                  <a:pt x="2076383" y="1237630"/>
                </a:lnTo>
                <a:lnTo>
                  <a:pt x="2088376" y="1195061"/>
                </a:lnTo>
                <a:lnTo>
                  <a:pt x="2098303" y="1151761"/>
                </a:lnTo>
                <a:lnTo>
                  <a:pt x="2106113" y="1107777"/>
                </a:lnTo>
                <a:lnTo>
                  <a:pt x="2111754" y="1063155"/>
                </a:lnTo>
                <a:lnTo>
                  <a:pt x="2115176" y="1017942"/>
                </a:lnTo>
                <a:lnTo>
                  <a:pt x="2116328" y="972185"/>
                </a:lnTo>
                <a:lnTo>
                  <a:pt x="2115176" y="926417"/>
                </a:lnTo>
                <a:lnTo>
                  <a:pt x="2111754" y="881194"/>
                </a:lnTo>
                <a:lnTo>
                  <a:pt x="2106113" y="836562"/>
                </a:lnTo>
                <a:lnTo>
                  <a:pt x="2098303" y="792569"/>
                </a:lnTo>
                <a:lnTo>
                  <a:pt x="2088376" y="749261"/>
                </a:lnTo>
                <a:lnTo>
                  <a:pt x="2076383" y="706684"/>
                </a:lnTo>
                <a:lnTo>
                  <a:pt x="2062374" y="664886"/>
                </a:lnTo>
                <a:lnTo>
                  <a:pt x="2046400" y="623913"/>
                </a:lnTo>
                <a:lnTo>
                  <a:pt x="2028512" y="583811"/>
                </a:lnTo>
                <a:lnTo>
                  <a:pt x="2008760" y="544628"/>
                </a:lnTo>
                <a:lnTo>
                  <a:pt x="1987197" y="506409"/>
                </a:lnTo>
                <a:lnTo>
                  <a:pt x="1963871" y="469202"/>
                </a:lnTo>
                <a:lnTo>
                  <a:pt x="1938836" y="433054"/>
                </a:lnTo>
                <a:lnTo>
                  <a:pt x="1912140" y="398010"/>
                </a:lnTo>
                <a:lnTo>
                  <a:pt x="1883835" y="364118"/>
                </a:lnTo>
                <a:lnTo>
                  <a:pt x="1853973" y="331425"/>
                </a:lnTo>
                <a:lnTo>
                  <a:pt x="1822602" y="299976"/>
                </a:lnTo>
                <a:lnTo>
                  <a:pt x="1789776" y="269819"/>
                </a:lnTo>
                <a:lnTo>
                  <a:pt x="1755544" y="241001"/>
                </a:lnTo>
                <a:lnTo>
                  <a:pt x="1719957" y="213567"/>
                </a:lnTo>
                <a:lnTo>
                  <a:pt x="1683066" y="187565"/>
                </a:lnTo>
                <a:lnTo>
                  <a:pt x="1644923" y="163042"/>
                </a:lnTo>
                <a:lnTo>
                  <a:pt x="1605577" y="140043"/>
                </a:lnTo>
                <a:lnTo>
                  <a:pt x="1565080" y="118616"/>
                </a:lnTo>
                <a:lnTo>
                  <a:pt x="1523482" y="98808"/>
                </a:lnTo>
                <a:lnTo>
                  <a:pt x="1480834" y="80664"/>
                </a:lnTo>
                <a:lnTo>
                  <a:pt x="1437188" y="64232"/>
                </a:lnTo>
                <a:lnTo>
                  <a:pt x="1392594" y="49559"/>
                </a:lnTo>
                <a:lnTo>
                  <a:pt x="1347103" y="36691"/>
                </a:lnTo>
                <a:lnTo>
                  <a:pt x="1300765" y="25674"/>
                </a:lnTo>
                <a:lnTo>
                  <a:pt x="1253632" y="16556"/>
                </a:lnTo>
                <a:lnTo>
                  <a:pt x="1205755" y="9382"/>
                </a:lnTo>
                <a:lnTo>
                  <a:pt x="1157184" y="4201"/>
                </a:lnTo>
                <a:lnTo>
                  <a:pt x="1107970" y="1058"/>
                </a:lnTo>
                <a:lnTo>
                  <a:pt x="1058164" y="0"/>
                </a:lnTo>
                <a:close/>
              </a:path>
            </a:pathLst>
          </a:custGeom>
          <a:solidFill>
            <a:srgbClr val="0425FF"/>
          </a:solidFill>
        </p:spPr>
        <p:txBody>
          <a:bodyPr wrap="square" lIns="0" tIns="0" rIns="0" bIns="0" rtlCol="0"/>
          <a:lstStyle/>
          <a:p>
            <a:endParaRPr/>
          </a:p>
        </p:txBody>
      </p:sp>
      <p:sp>
        <p:nvSpPr>
          <p:cNvPr id="16" name="object 16"/>
          <p:cNvSpPr txBox="1"/>
          <p:nvPr/>
        </p:nvSpPr>
        <p:spPr>
          <a:xfrm>
            <a:off x="9488425" y="1540764"/>
            <a:ext cx="1917700" cy="1741593"/>
          </a:xfrm>
          <a:prstGeom prst="rect">
            <a:avLst/>
          </a:prstGeom>
        </p:spPr>
        <p:txBody>
          <a:bodyPr vert="horz" wrap="square" lIns="0" tIns="16933" rIns="0" bIns="0" rtlCol="0">
            <a:spAutoFit/>
          </a:bodyPr>
          <a:lstStyle/>
          <a:p>
            <a:pPr marL="16933" marR="6773" algn="ctr">
              <a:lnSpc>
                <a:spcPct val="100000"/>
              </a:lnSpc>
              <a:spcBef>
                <a:spcPts val="133"/>
              </a:spcBef>
            </a:pPr>
            <a:r>
              <a:rPr sz="1600" spc="107" dirty="0">
                <a:solidFill>
                  <a:srgbClr val="FFFFFF"/>
                </a:solidFill>
                <a:latin typeface="Gill Sans MT"/>
                <a:cs typeface="Gill Sans MT"/>
              </a:rPr>
              <a:t>Laina</a:t>
            </a:r>
            <a:r>
              <a:rPr sz="1600" spc="-33" dirty="0">
                <a:solidFill>
                  <a:srgbClr val="FFFFFF"/>
                </a:solidFill>
                <a:latin typeface="Gill Sans MT"/>
                <a:cs typeface="Gill Sans MT"/>
              </a:rPr>
              <a:t> </a:t>
            </a:r>
            <a:r>
              <a:rPr sz="1600" spc="-13" dirty="0">
                <a:solidFill>
                  <a:srgbClr val="FFFFFF"/>
                </a:solidFill>
                <a:latin typeface="Gill Sans MT"/>
                <a:cs typeface="Gill Sans MT"/>
              </a:rPr>
              <a:t>mikroyrityksen </a:t>
            </a:r>
            <a:r>
              <a:rPr sz="1600" spc="93" dirty="0">
                <a:solidFill>
                  <a:srgbClr val="FFFFFF"/>
                </a:solidFill>
                <a:latin typeface="Gill Sans MT"/>
                <a:cs typeface="Gill Sans MT"/>
              </a:rPr>
              <a:t>kasvuun</a:t>
            </a:r>
            <a:r>
              <a:rPr sz="1600" spc="20" dirty="0">
                <a:solidFill>
                  <a:srgbClr val="FFFFFF"/>
                </a:solidFill>
                <a:latin typeface="Gill Sans MT"/>
                <a:cs typeface="Gill Sans MT"/>
              </a:rPr>
              <a:t> </a:t>
            </a:r>
            <a:r>
              <a:rPr sz="1600" spc="-33" dirty="0">
                <a:solidFill>
                  <a:srgbClr val="FFFFFF"/>
                </a:solidFill>
                <a:latin typeface="Gill Sans MT"/>
                <a:cs typeface="Gill Sans MT"/>
              </a:rPr>
              <a:t>on </a:t>
            </a:r>
            <a:r>
              <a:rPr sz="1600" dirty="0">
                <a:solidFill>
                  <a:srgbClr val="FFFFFF"/>
                </a:solidFill>
                <a:latin typeface="Gill Sans MT"/>
                <a:cs typeface="Gill Sans MT"/>
              </a:rPr>
              <a:t>tarkoitettu</a:t>
            </a:r>
            <a:r>
              <a:rPr sz="1600" spc="207" dirty="0">
                <a:solidFill>
                  <a:srgbClr val="FFFFFF"/>
                </a:solidFill>
                <a:latin typeface="Gill Sans MT"/>
                <a:cs typeface="Gill Sans MT"/>
              </a:rPr>
              <a:t> </a:t>
            </a:r>
            <a:r>
              <a:rPr sz="1600" spc="107" dirty="0">
                <a:solidFill>
                  <a:srgbClr val="FFFFFF"/>
                </a:solidFill>
                <a:latin typeface="Gill Sans MT"/>
                <a:cs typeface="Gill Sans MT"/>
              </a:rPr>
              <a:t>1–9 </a:t>
            </a:r>
            <a:r>
              <a:rPr sz="1600" spc="67" dirty="0">
                <a:solidFill>
                  <a:srgbClr val="FFFFFF"/>
                </a:solidFill>
                <a:latin typeface="Gill Sans MT"/>
                <a:cs typeface="Gill Sans MT"/>
              </a:rPr>
              <a:t>henkilöä</a:t>
            </a:r>
            <a:r>
              <a:rPr sz="1600" spc="-33" dirty="0">
                <a:solidFill>
                  <a:srgbClr val="FFFFFF"/>
                </a:solidFill>
                <a:latin typeface="Gill Sans MT"/>
                <a:cs typeface="Gill Sans MT"/>
              </a:rPr>
              <a:t> </a:t>
            </a:r>
            <a:r>
              <a:rPr sz="1600" spc="-13" dirty="0">
                <a:solidFill>
                  <a:srgbClr val="FFFFFF"/>
                </a:solidFill>
                <a:latin typeface="Gill Sans MT"/>
                <a:cs typeface="Gill Sans MT"/>
              </a:rPr>
              <a:t>työllistävien </a:t>
            </a:r>
            <a:r>
              <a:rPr sz="1600" spc="13" dirty="0">
                <a:solidFill>
                  <a:srgbClr val="FFFFFF"/>
                </a:solidFill>
                <a:latin typeface="Gill Sans MT"/>
                <a:cs typeface="Gill Sans MT"/>
              </a:rPr>
              <a:t>yritysten</a:t>
            </a:r>
            <a:r>
              <a:rPr sz="1600" spc="40" dirty="0">
                <a:solidFill>
                  <a:srgbClr val="FFFFFF"/>
                </a:solidFill>
                <a:latin typeface="Gill Sans MT"/>
                <a:cs typeface="Gill Sans MT"/>
              </a:rPr>
              <a:t> </a:t>
            </a:r>
            <a:r>
              <a:rPr sz="1600" spc="107" dirty="0">
                <a:solidFill>
                  <a:srgbClr val="FFFFFF"/>
                </a:solidFill>
                <a:latin typeface="Gill Sans MT"/>
                <a:cs typeface="Gill Sans MT"/>
              </a:rPr>
              <a:t>kasvun</a:t>
            </a:r>
            <a:r>
              <a:rPr sz="1600" spc="120" dirty="0">
                <a:solidFill>
                  <a:srgbClr val="FFFFFF"/>
                </a:solidFill>
                <a:latin typeface="Gill Sans MT"/>
                <a:cs typeface="Gill Sans MT"/>
              </a:rPr>
              <a:t> </a:t>
            </a:r>
            <a:r>
              <a:rPr sz="1600" spc="73" dirty="0">
                <a:solidFill>
                  <a:srgbClr val="FFFFFF"/>
                </a:solidFill>
                <a:latin typeface="Gill Sans MT"/>
                <a:cs typeface="Gill Sans MT"/>
              </a:rPr>
              <a:t>ja </a:t>
            </a:r>
            <a:r>
              <a:rPr sz="1600" spc="-13" dirty="0">
                <a:solidFill>
                  <a:srgbClr val="FFFFFF"/>
                </a:solidFill>
                <a:latin typeface="Gill Sans MT"/>
                <a:cs typeface="Gill Sans MT"/>
              </a:rPr>
              <a:t>tuottavuuden </a:t>
            </a:r>
            <a:r>
              <a:rPr sz="1600" spc="73" dirty="0">
                <a:solidFill>
                  <a:srgbClr val="FFFFFF"/>
                </a:solidFill>
                <a:latin typeface="Gill Sans MT"/>
                <a:cs typeface="Gill Sans MT"/>
              </a:rPr>
              <a:t>parantamiseen.</a:t>
            </a:r>
            <a:endParaRPr sz="1600">
              <a:latin typeface="Gill Sans MT"/>
              <a:cs typeface="Gill Sans MT"/>
            </a:endParaRPr>
          </a:p>
        </p:txBody>
      </p:sp>
    </p:spTree>
    <p:extLst>
      <p:ext uri="{BB962C8B-B14F-4D97-AF65-F5344CB8AC3E}">
        <p14:creationId xmlns:p14="http://schemas.microsoft.com/office/powerpoint/2010/main" val="4128731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509000" y="6108603"/>
            <a:ext cx="3347720" cy="585045"/>
            <a:chOff x="6381750" y="4581452"/>
            <a:chExt cx="2510790" cy="438784"/>
          </a:xfrm>
        </p:grpSpPr>
        <p:pic>
          <p:nvPicPr>
            <p:cNvPr id="3" name="object 3"/>
            <p:cNvPicPr/>
            <p:nvPr/>
          </p:nvPicPr>
          <p:blipFill>
            <a:blip r:embed="rId2" cstate="print"/>
            <a:stretch>
              <a:fillRect/>
            </a:stretch>
          </p:blipFill>
          <p:spPr>
            <a:xfrm>
              <a:off x="6381750" y="4581452"/>
              <a:ext cx="2510790" cy="438569"/>
            </a:xfrm>
            <a:prstGeom prst="rect">
              <a:avLst/>
            </a:prstGeom>
          </p:spPr>
        </p:pic>
        <p:sp>
          <p:nvSpPr>
            <p:cNvPr id="4" name="object 4"/>
            <p:cNvSpPr/>
            <p:nvPr/>
          </p:nvSpPr>
          <p:spPr>
            <a:xfrm>
              <a:off x="7128001" y="4659980"/>
              <a:ext cx="936625" cy="360045"/>
            </a:xfrm>
            <a:custGeom>
              <a:avLst/>
              <a:gdLst/>
              <a:ahLst/>
              <a:cxnLst/>
              <a:rect l="l" t="t" r="r" b="b"/>
              <a:pathLst>
                <a:path w="936625" h="360045">
                  <a:moveTo>
                    <a:pt x="936002" y="0"/>
                  </a:moveTo>
                  <a:lnTo>
                    <a:pt x="0" y="0"/>
                  </a:lnTo>
                  <a:lnTo>
                    <a:pt x="0" y="359752"/>
                  </a:lnTo>
                  <a:lnTo>
                    <a:pt x="936002" y="359752"/>
                  </a:lnTo>
                  <a:lnTo>
                    <a:pt x="936002" y="0"/>
                  </a:lnTo>
                  <a:close/>
                </a:path>
              </a:pathLst>
            </a:custGeom>
            <a:solidFill>
              <a:srgbClr val="FFFFFF"/>
            </a:solidFill>
          </p:spPr>
          <p:txBody>
            <a:bodyPr wrap="square" lIns="0" tIns="0" rIns="0" bIns="0" rtlCol="0"/>
            <a:lstStyle/>
            <a:p>
              <a:endParaRPr/>
            </a:p>
          </p:txBody>
        </p:sp>
        <p:pic>
          <p:nvPicPr>
            <p:cNvPr id="5" name="object 5"/>
            <p:cNvPicPr/>
            <p:nvPr/>
          </p:nvPicPr>
          <p:blipFill>
            <a:blip r:embed="rId3" cstate="print"/>
            <a:stretch>
              <a:fillRect/>
            </a:stretch>
          </p:blipFill>
          <p:spPr>
            <a:xfrm>
              <a:off x="7200772" y="4757635"/>
              <a:ext cx="827582" cy="137934"/>
            </a:xfrm>
            <a:prstGeom prst="rect">
              <a:avLst/>
            </a:prstGeom>
          </p:spPr>
        </p:pic>
      </p:grpSp>
      <p:sp>
        <p:nvSpPr>
          <p:cNvPr id="6" name="object 6"/>
          <p:cNvSpPr txBox="1">
            <a:spLocks noGrp="1"/>
          </p:cNvSpPr>
          <p:nvPr>
            <p:ph type="title"/>
          </p:nvPr>
        </p:nvSpPr>
        <p:spPr>
          <a:prstGeom prst="rect">
            <a:avLst/>
          </a:prstGeom>
        </p:spPr>
        <p:txBody>
          <a:bodyPr vert="horz" wrap="square" lIns="0" tIns="226669" rIns="0" bIns="0" rtlCol="0">
            <a:spAutoFit/>
          </a:bodyPr>
          <a:lstStyle/>
          <a:p>
            <a:pPr marL="16933">
              <a:lnSpc>
                <a:spcPct val="100000"/>
              </a:lnSpc>
              <a:spcBef>
                <a:spcPts val="127"/>
              </a:spcBef>
            </a:pPr>
            <a:r>
              <a:rPr sz="3733" spc="173" dirty="0"/>
              <a:t>Lainat</a:t>
            </a:r>
            <a:r>
              <a:rPr sz="3733" spc="-173" dirty="0"/>
              <a:t> </a:t>
            </a:r>
            <a:r>
              <a:rPr sz="3733" b="1" spc="-73" dirty="0">
                <a:latin typeface="Gill Sans MT"/>
                <a:cs typeface="Gill Sans MT"/>
              </a:rPr>
              <a:t>vihreään</a:t>
            </a:r>
            <a:r>
              <a:rPr sz="3733" b="1" spc="-140" dirty="0">
                <a:latin typeface="Gill Sans MT"/>
                <a:cs typeface="Gill Sans MT"/>
              </a:rPr>
              <a:t> </a:t>
            </a:r>
            <a:r>
              <a:rPr sz="3733" b="1" spc="-73" dirty="0">
                <a:latin typeface="Gill Sans MT"/>
                <a:cs typeface="Gill Sans MT"/>
              </a:rPr>
              <a:t>siirtymään</a:t>
            </a:r>
            <a:r>
              <a:rPr sz="3733" b="1" spc="-147" dirty="0">
                <a:latin typeface="Gill Sans MT"/>
                <a:cs typeface="Gill Sans MT"/>
              </a:rPr>
              <a:t> </a:t>
            </a:r>
            <a:r>
              <a:rPr sz="3733" spc="200" dirty="0"/>
              <a:t>ja</a:t>
            </a:r>
            <a:r>
              <a:rPr sz="3733" spc="-160" dirty="0"/>
              <a:t> </a:t>
            </a:r>
            <a:r>
              <a:rPr sz="3733" b="1" spc="-27" dirty="0">
                <a:latin typeface="Gill Sans MT"/>
                <a:cs typeface="Gill Sans MT"/>
              </a:rPr>
              <a:t>digitalisaatioon</a:t>
            </a:r>
            <a:endParaRPr sz="3733">
              <a:latin typeface="Gill Sans MT"/>
              <a:cs typeface="Gill Sans MT"/>
            </a:endParaRPr>
          </a:p>
        </p:txBody>
      </p:sp>
      <p:sp>
        <p:nvSpPr>
          <p:cNvPr id="7" name="object 7"/>
          <p:cNvSpPr txBox="1"/>
          <p:nvPr/>
        </p:nvSpPr>
        <p:spPr>
          <a:xfrm>
            <a:off x="798305" y="1480312"/>
            <a:ext cx="9324340" cy="344475"/>
          </a:xfrm>
          <a:prstGeom prst="rect">
            <a:avLst/>
          </a:prstGeom>
        </p:spPr>
        <p:txBody>
          <a:bodyPr vert="horz" wrap="square" lIns="0" tIns="16087" rIns="0" bIns="0" rtlCol="0">
            <a:spAutoFit/>
          </a:bodyPr>
          <a:lstStyle/>
          <a:p>
            <a:pPr marL="16933">
              <a:lnSpc>
                <a:spcPct val="100000"/>
              </a:lnSpc>
              <a:spcBef>
                <a:spcPts val="127"/>
              </a:spcBef>
              <a:tabLst>
                <a:tab pos="5393978" algn="l"/>
              </a:tabLst>
            </a:pPr>
            <a:r>
              <a:rPr sz="2133" b="1" spc="-40" dirty="0">
                <a:latin typeface="Gill Sans MT"/>
                <a:cs typeface="Gill Sans MT"/>
              </a:rPr>
              <a:t>Ilmasto-</a:t>
            </a:r>
            <a:r>
              <a:rPr sz="2133" b="1" spc="-73" dirty="0">
                <a:latin typeface="Gill Sans MT"/>
                <a:cs typeface="Gill Sans MT"/>
              </a:rPr>
              <a:t> </a:t>
            </a:r>
            <a:r>
              <a:rPr sz="2133" b="1" dirty="0">
                <a:latin typeface="Gill Sans MT"/>
                <a:cs typeface="Gill Sans MT"/>
              </a:rPr>
              <a:t>ja</a:t>
            </a:r>
            <a:r>
              <a:rPr sz="2133" b="1" spc="-93" dirty="0">
                <a:latin typeface="Gill Sans MT"/>
                <a:cs typeface="Gill Sans MT"/>
              </a:rPr>
              <a:t> </a:t>
            </a:r>
            <a:r>
              <a:rPr sz="2133" b="1" spc="-13" dirty="0">
                <a:latin typeface="Gill Sans MT"/>
                <a:cs typeface="Gill Sans MT"/>
              </a:rPr>
              <a:t>ympäristölaina</a:t>
            </a:r>
            <a:r>
              <a:rPr sz="2133" b="1" dirty="0">
                <a:latin typeface="Gill Sans MT"/>
                <a:cs typeface="Gill Sans MT"/>
              </a:rPr>
              <a:t>	</a:t>
            </a:r>
            <a:r>
              <a:rPr sz="2133" b="1" spc="-40" dirty="0">
                <a:latin typeface="Gill Sans MT"/>
                <a:cs typeface="Gill Sans MT"/>
              </a:rPr>
              <a:t>Digitalisaatio-</a:t>
            </a:r>
            <a:r>
              <a:rPr sz="2133" b="1" spc="7" dirty="0">
                <a:latin typeface="Gill Sans MT"/>
                <a:cs typeface="Gill Sans MT"/>
              </a:rPr>
              <a:t> </a:t>
            </a:r>
            <a:r>
              <a:rPr sz="2133" b="1" dirty="0">
                <a:latin typeface="Gill Sans MT"/>
                <a:cs typeface="Gill Sans MT"/>
              </a:rPr>
              <a:t>ja</a:t>
            </a:r>
            <a:r>
              <a:rPr sz="2133" b="1" spc="-67" dirty="0">
                <a:latin typeface="Gill Sans MT"/>
                <a:cs typeface="Gill Sans MT"/>
              </a:rPr>
              <a:t> </a:t>
            </a:r>
            <a:r>
              <a:rPr sz="2133" b="1" spc="-20" dirty="0">
                <a:latin typeface="Gill Sans MT"/>
                <a:cs typeface="Gill Sans MT"/>
              </a:rPr>
              <a:t>innovaatiolaina</a:t>
            </a:r>
            <a:endParaRPr sz="2133">
              <a:latin typeface="Gill Sans MT"/>
              <a:cs typeface="Gill Sans MT"/>
            </a:endParaRPr>
          </a:p>
        </p:txBody>
      </p:sp>
      <p:sp>
        <p:nvSpPr>
          <p:cNvPr id="8" name="object 8"/>
          <p:cNvSpPr txBox="1"/>
          <p:nvPr/>
        </p:nvSpPr>
        <p:spPr>
          <a:xfrm>
            <a:off x="798304" y="1907031"/>
            <a:ext cx="4863253" cy="2057400"/>
          </a:xfrm>
          <a:prstGeom prst="rect">
            <a:avLst/>
          </a:prstGeom>
        </p:spPr>
        <p:txBody>
          <a:bodyPr vert="horz" wrap="square" lIns="0" tIns="17780" rIns="0" bIns="0" rtlCol="0">
            <a:spAutoFit/>
          </a:bodyPr>
          <a:lstStyle/>
          <a:p>
            <a:pPr marL="244681" marR="51645" indent="-228594">
              <a:lnSpc>
                <a:spcPct val="100000"/>
              </a:lnSpc>
              <a:spcBef>
                <a:spcPts val="140"/>
              </a:spcBef>
              <a:buFont typeface="Arial"/>
              <a:buChar char="•"/>
              <a:tabLst>
                <a:tab pos="246374" algn="l"/>
              </a:tabLst>
            </a:pPr>
            <a:r>
              <a:rPr sz="1800" spc="100" dirty="0">
                <a:latin typeface="Gill Sans MT"/>
                <a:cs typeface="Gill Sans MT"/>
              </a:rPr>
              <a:t>Suomalaisten</a:t>
            </a:r>
            <a:r>
              <a:rPr sz="1800" spc="27" dirty="0">
                <a:latin typeface="Gill Sans MT"/>
                <a:cs typeface="Gill Sans MT"/>
              </a:rPr>
              <a:t> </a:t>
            </a:r>
            <a:r>
              <a:rPr sz="1800" dirty="0">
                <a:latin typeface="Gill Sans MT"/>
                <a:cs typeface="Gill Sans MT"/>
              </a:rPr>
              <a:t>pk-</a:t>
            </a:r>
            <a:r>
              <a:rPr sz="1800" spc="13" dirty="0">
                <a:latin typeface="Gill Sans MT"/>
                <a:cs typeface="Gill Sans MT"/>
              </a:rPr>
              <a:t>yritysten</a:t>
            </a:r>
            <a:r>
              <a:rPr sz="1800" spc="53" dirty="0">
                <a:latin typeface="Gill Sans MT"/>
                <a:cs typeface="Gill Sans MT"/>
              </a:rPr>
              <a:t> </a:t>
            </a:r>
            <a:r>
              <a:rPr sz="1800" spc="13" dirty="0">
                <a:latin typeface="Gill Sans MT"/>
                <a:cs typeface="Gill Sans MT"/>
              </a:rPr>
              <a:t>vihreän</a:t>
            </a:r>
            <a:r>
              <a:rPr sz="1800" spc="33" dirty="0">
                <a:latin typeface="Gill Sans MT"/>
                <a:cs typeface="Gill Sans MT"/>
              </a:rPr>
              <a:t> </a:t>
            </a:r>
            <a:r>
              <a:rPr sz="1800" spc="100" dirty="0">
                <a:latin typeface="Gill Sans MT"/>
                <a:cs typeface="Gill Sans MT"/>
              </a:rPr>
              <a:t>ja</a:t>
            </a:r>
            <a:r>
              <a:rPr sz="1800" spc="93" dirty="0">
                <a:latin typeface="Gill Sans MT"/>
                <a:cs typeface="Gill Sans MT"/>
              </a:rPr>
              <a:t> </a:t>
            </a:r>
            <a:r>
              <a:rPr sz="1800" spc="87" dirty="0">
                <a:latin typeface="Gill Sans MT"/>
                <a:cs typeface="Gill Sans MT"/>
              </a:rPr>
              <a:t>kestävän 	</a:t>
            </a:r>
            <a:r>
              <a:rPr sz="1800" spc="67" dirty="0">
                <a:latin typeface="Gill Sans MT"/>
                <a:cs typeface="Gill Sans MT"/>
              </a:rPr>
              <a:t>siirtymän</a:t>
            </a:r>
            <a:r>
              <a:rPr sz="1800" spc="-107" dirty="0">
                <a:latin typeface="Gill Sans MT"/>
                <a:cs typeface="Gill Sans MT"/>
              </a:rPr>
              <a:t> </a:t>
            </a:r>
            <a:r>
              <a:rPr sz="1800" spc="-13" dirty="0">
                <a:latin typeface="Gill Sans MT"/>
                <a:cs typeface="Gill Sans MT"/>
              </a:rPr>
              <a:t>investointeihin.</a:t>
            </a:r>
            <a:endParaRPr sz="1800">
              <a:latin typeface="Gill Sans MT"/>
              <a:cs typeface="Gill Sans MT"/>
            </a:endParaRPr>
          </a:p>
          <a:p>
            <a:pPr marL="244681" marR="6773" indent="-228594">
              <a:lnSpc>
                <a:spcPct val="100000"/>
              </a:lnSpc>
              <a:spcBef>
                <a:spcPts val="800"/>
              </a:spcBef>
              <a:buFont typeface="Arial"/>
              <a:buChar char="•"/>
              <a:tabLst>
                <a:tab pos="246374" algn="l"/>
              </a:tabLst>
            </a:pPr>
            <a:r>
              <a:rPr sz="1800" dirty="0">
                <a:latin typeface="Gill Sans MT"/>
                <a:cs typeface="Gill Sans MT"/>
              </a:rPr>
              <a:t>Sopii</a:t>
            </a:r>
            <a:r>
              <a:rPr sz="1800" spc="87" dirty="0">
                <a:latin typeface="Gill Sans MT"/>
                <a:cs typeface="Gill Sans MT"/>
              </a:rPr>
              <a:t> </a:t>
            </a:r>
            <a:r>
              <a:rPr sz="1800" dirty="0">
                <a:latin typeface="Gill Sans MT"/>
                <a:cs typeface="Gill Sans MT"/>
              </a:rPr>
              <a:t>pk-yrityksille,</a:t>
            </a:r>
            <a:r>
              <a:rPr sz="1800" spc="107" dirty="0">
                <a:latin typeface="Gill Sans MT"/>
                <a:cs typeface="Gill Sans MT"/>
              </a:rPr>
              <a:t> </a:t>
            </a:r>
            <a:r>
              <a:rPr sz="1800" dirty="0">
                <a:latin typeface="Gill Sans MT"/>
                <a:cs typeface="Gill Sans MT"/>
              </a:rPr>
              <a:t>jotka</a:t>
            </a:r>
            <a:r>
              <a:rPr sz="1800" spc="107" dirty="0">
                <a:latin typeface="Gill Sans MT"/>
                <a:cs typeface="Gill Sans MT"/>
              </a:rPr>
              <a:t> </a:t>
            </a:r>
            <a:r>
              <a:rPr sz="1800" spc="80" dirty="0">
                <a:latin typeface="Gill Sans MT"/>
                <a:cs typeface="Gill Sans MT"/>
              </a:rPr>
              <a:t>edistävät</a:t>
            </a:r>
            <a:r>
              <a:rPr sz="1800" spc="127" dirty="0">
                <a:latin typeface="Gill Sans MT"/>
                <a:cs typeface="Gill Sans MT"/>
              </a:rPr>
              <a:t> </a:t>
            </a:r>
            <a:r>
              <a:rPr sz="1800" spc="-13" dirty="0">
                <a:latin typeface="Gill Sans MT"/>
                <a:cs typeface="Gill Sans MT"/>
              </a:rPr>
              <a:t>esimerkiksi 	</a:t>
            </a:r>
            <a:r>
              <a:rPr sz="1800" spc="60" dirty="0">
                <a:latin typeface="Gill Sans MT"/>
                <a:cs typeface="Gill Sans MT"/>
              </a:rPr>
              <a:t>uusiutuvien</a:t>
            </a:r>
            <a:r>
              <a:rPr sz="1800" spc="-7" dirty="0">
                <a:latin typeface="Gill Sans MT"/>
                <a:cs typeface="Gill Sans MT"/>
              </a:rPr>
              <a:t> </a:t>
            </a:r>
            <a:r>
              <a:rPr sz="1800" spc="60" dirty="0">
                <a:latin typeface="Gill Sans MT"/>
                <a:cs typeface="Gill Sans MT"/>
              </a:rPr>
              <a:t>energialähteiden</a:t>
            </a:r>
            <a:r>
              <a:rPr sz="1800" spc="-47" dirty="0">
                <a:latin typeface="Gill Sans MT"/>
                <a:cs typeface="Gill Sans MT"/>
              </a:rPr>
              <a:t> </a:t>
            </a:r>
            <a:r>
              <a:rPr sz="1800" spc="-13" dirty="0">
                <a:latin typeface="Gill Sans MT"/>
                <a:cs typeface="Gill Sans MT"/>
              </a:rPr>
              <a:t>käyttöä, 	</a:t>
            </a:r>
            <a:r>
              <a:rPr sz="1800" spc="27" dirty="0">
                <a:latin typeface="Gill Sans MT"/>
                <a:cs typeface="Gill Sans MT"/>
              </a:rPr>
              <a:t>energiatehokkuutta,</a:t>
            </a:r>
            <a:r>
              <a:rPr sz="1800" spc="113" dirty="0">
                <a:latin typeface="Gill Sans MT"/>
                <a:cs typeface="Gill Sans MT"/>
              </a:rPr>
              <a:t> </a:t>
            </a:r>
            <a:r>
              <a:rPr sz="1800" spc="67" dirty="0">
                <a:latin typeface="Gill Sans MT"/>
                <a:cs typeface="Gill Sans MT"/>
              </a:rPr>
              <a:t>ympäristön</a:t>
            </a:r>
            <a:r>
              <a:rPr sz="1800" spc="87" dirty="0">
                <a:latin typeface="Gill Sans MT"/>
                <a:cs typeface="Gill Sans MT"/>
              </a:rPr>
              <a:t> </a:t>
            </a:r>
            <a:r>
              <a:rPr sz="1800" spc="80" dirty="0">
                <a:latin typeface="Gill Sans MT"/>
                <a:cs typeface="Gill Sans MT"/>
              </a:rPr>
              <a:t>kannalta 	</a:t>
            </a:r>
            <a:r>
              <a:rPr sz="1800" spc="67" dirty="0">
                <a:latin typeface="Gill Sans MT"/>
                <a:cs typeface="Gill Sans MT"/>
              </a:rPr>
              <a:t>kestävien</a:t>
            </a:r>
            <a:r>
              <a:rPr sz="1800" spc="100" dirty="0">
                <a:latin typeface="Gill Sans MT"/>
                <a:cs typeface="Gill Sans MT"/>
              </a:rPr>
              <a:t> </a:t>
            </a:r>
            <a:r>
              <a:rPr sz="1800" spc="67" dirty="0">
                <a:latin typeface="Gill Sans MT"/>
                <a:cs typeface="Gill Sans MT"/>
              </a:rPr>
              <a:t>materiaalien</a:t>
            </a:r>
            <a:r>
              <a:rPr sz="1800" spc="40" dirty="0">
                <a:latin typeface="Gill Sans MT"/>
                <a:cs typeface="Gill Sans MT"/>
              </a:rPr>
              <a:t> </a:t>
            </a:r>
            <a:r>
              <a:rPr sz="1800" dirty="0">
                <a:latin typeface="Gill Sans MT"/>
                <a:cs typeface="Gill Sans MT"/>
              </a:rPr>
              <a:t>käyttöä,</a:t>
            </a:r>
            <a:r>
              <a:rPr sz="1800" spc="73" dirty="0">
                <a:latin typeface="Gill Sans MT"/>
                <a:cs typeface="Gill Sans MT"/>
              </a:rPr>
              <a:t> </a:t>
            </a:r>
            <a:r>
              <a:rPr sz="1800" spc="-13" dirty="0">
                <a:latin typeface="Gill Sans MT"/>
                <a:cs typeface="Gill Sans MT"/>
              </a:rPr>
              <a:t>siirtymistä 	</a:t>
            </a:r>
            <a:r>
              <a:rPr sz="1800" dirty="0">
                <a:latin typeface="Gill Sans MT"/>
                <a:cs typeface="Gill Sans MT"/>
              </a:rPr>
              <a:t>kiertotalouteen</a:t>
            </a:r>
            <a:r>
              <a:rPr sz="1800" spc="87" dirty="0">
                <a:latin typeface="Gill Sans MT"/>
                <a:cs typeface="Gill Sans MT"/>
              </a:rPr>
              <a:t> </a:t>
            </a:r>
            <a:r>
              <a:rPr sz="1800" dirty="0">
                <a:latin typeface="Gill Sans MT"/>
                <a:cs typeface="Gill Sans MT"/>
              </a:rPr>
              <a:t>tai</a:t>
            </a:r>
            <a:r>
              <a:rPr sz="1800" spc="113" dirty="0">
                <a:latin typeface="Gill Sans MT"/>
                <a:cs typeface="Gill Sans MT"/>
              </a:rPr>
              <a:t> </a:t>
            </a:r>
            <a:r>
              <a:rPr sz="1800" spc="107" dirty="0">
                <a:latin typeface="Gill Sans MT"/>
                <a:cs typeface="Gill Sans MT"/>
              </a:rPr>
              <a:t>vähäpäästöiseen</a:t>
            </a:r>
            <a:r>
              <a:rPr sz="1800" spc="60" dirty="0">
                <a:latin typeface="Gill Sans MT"/>
                <a:cs typeface="Gill Sans MT"/>
              </a:rPr>
              <a:t> </a:t>
            </a:r>
            <a:r>
              <a:rPr sz="1800" spc="-13" dirty="0">
                <a:latin typeface="Gill Sans MT"/>
                <a:cs typeface="Gill Sans MT"/>
              </a:rPr>
              <a:t>talouteen.</a:t>
            </a:r>
            <a:endParaRPr sz="1800">
              <a:latin typeface="Gill Sans MT"/>
              <a:cs typeface="Gill Sans MT"/>
            </a:endParaRPr>
          </a:p>
        </p:txBody>
      </p:sp>
      <p:sp>
        <p:nvSpPr>
          <p:cNvPr id="9" name="object 9"/>
          <p:cNvSpPr txBox="1">
            <a:spLocks noGrp="1"/>
          </p:cNvSpPr>
          <p:nvPr>
            <p:ph type="body" idx="1"/>
          </p:nvPr>
        </p:nvSpPr>
        <p:spPr>
          <a:prstGeom prst="rect">
            <a:avLst/>
          </a:prstGeom>
        </p:spPr>
        <p:txBody>
          <a:bodyPr vert="horz" wrap="square" lIns="0" tIns="17780" rIns="0" bIns="0" rtlCol="0">
            <a:spAutoFit/>
          </a:bodyPr>
          <a:lstStyle/>
          <a:p>
            <a:pPr marL="244681" marR="83818" indent="-228594">
              <a:lnSpc>
                <a:spcPct val="100000"/>
              </a:lnSpc>
              <a:spcBef>
                <a:spcPts val="140"/>
              </a:spcBef>
              <a:buFont typeface="Arial"/>
              <a:buChar char="•"/>
              <a:tabLst>
                <a:tab pos="246374" algn="l"/>
              </a:tabLst>
            </a:pPr>
            <a:r>
              <a:rPr dirty="0"/>
              <a:t>Innovaatio-</a:t>
            </a:r>
            <a:r>
              <a:rPr spc="527" dirty="0"/>
              <a:t> </a:t>
            </a:r>
            <a:r>
              <a:rPr spc="100" dirty="0"/>
              <a:t>ja</a:t>
            </a:r>
            <a:r>
              <a:rPr spc="593" dirty="0"/>
              <a:t> </a:t>
            </a:r>
            <a:r>
              <a:rPr dirty="0"/>
              <a:t>digitalisaatiovetoisille</a:t>
            </a:r>
            <a:r>
              <a:rPr spc="593" dirty="0"/>
              <a:t> </a:t>
            </a:r>
            <a:r>
              <a:rPr dirty="0"/>
              <a:t>pk-</a:t>
            </a:r>
            <a:r>
              <a:rPr spc="-13" dirty="0"/>
              <a:t>yrityksille 	</a:t>
            </a:r>
            <a:r>
              <a:rPr spc="100" dirty="0"/>
              <a:t>tukemaan</a:t>
            </a:r>
            <a:r>
              <a:rPr spc="33" dirty="0"/>
              <a:t> </a:t>
            </a:r>
            <a:r>
              <a:rPr spc="27" dirty="0"/>
              <a:t>investointeja</a:t>
            </a:r>
            <a:r>
              <a:rPr spc="73" dirty="0"/>
              <a:t> </a:t>
            </a:r>
            <a:r>
              <a:rPr spc="100" dirty="0"/>
              <a:t>ja</a:t>
            </a:r>
            <a:r>
              <a:rPr spc="40" dirty="0"/>
              <a:t> </a:t>
            </a:r>
            <a:r>
              <a:rPr spc="-13" dirty="0"/>
              <a:t>kilpailukyvyn 	</a:t>
            </a:r>
            <a:r>
              <a:rPr spc="80" dirty="0"/>
              <a:t>paranemista.</a:t>
            </a:r>
          </a:p>
          <a:p>
            <a:pPr marL="244681" marR="6773" indent="-228594">
              <a:lnSpc>
                <a:spcPct val="100000"/>
              </a:lnSpc>
              <a:spcBef>
                <a:spcPts val="800"/>
              </a:spcBef>
              <a:buFont typeface="Arial"/>
              <a:buChar char="•"/>
              <a:tabLst>
                <a:tab pos="246374" algn="l"/>
              </a:tabLst>
            </a:pPr>
            <a:r>
              <a:rPr dirty="0"/>
              <a:t>Sopii</a:t>
            </a:r>
            <a:r>
              <a:rPr spc="253" dirty="0"/>
              <a:t> </a:t>
            </a:r>
            <a:r>
              <a:rPr dirty="0"/>
              <a:t>pk-yrityksille,</a:t>
            </a:r>
            <a:r>
              <a:rPr spc="280" dirty="0"/>
              <a:t> </a:t>
            </a:r>
            <a:r>
              <a:rPr dirty="0"/>
              <a:t>joiden</a:t>
            </a:r>
            <a:r>
              <a:rPr spc="253" dirty="0"/>
              <a:t> </a:t>
            </a:r>
            <a:r>
              <a:rPr dirty="0"/>
              <a:t>rahoitustarve</a:t>
            </a:r>
            <a:r>
              <a:rPr spc="213" dirty="0"/>
              <a:t> </a:t>
            </a:r>
            <a:r>
              <a:rPr spc="-13" dirty="0"/>
              <a:t>keskittyy 	</a:t>
            </a:r>
            <a:r>
              <a:rPr dirty="0"/>
              <a:t>esimerkiksi</a:t>
            </a:r>
            <a:r>
              <a:rPr spc="473" dirty="0"/>
              <a:t> </a:t>
            </a:r>
            <a:r>
              <a:rPr dirty="0"/>
              <a:t>tuote-,</a:t>
            </a:r>
            <a:r>
              <a:rPr spc="507" dirty="0"/>
              <a:t> </a:t>
            </a:r>
            <a:r>
              <a:rPr dirty="0"/>
              <a:t>prosessi-</a:t>
            </a:r>
            <a:r>
              <a:rPr spc="-67" dirty="0"/>
              <a:t>, 	</a:t>
            </a:r>
            <a:r>
              <a:rPr spc="53" dirty="0"/>
              <a:t>palvelukehittämiseen,</a:t>
            </a:r>
            <a:r>
              <a:rPr spc="133" dirty="0"/>
              <a:t> </a:t>
            </a:r>
            <a:r>
              <a:rPr spc="87" dirty="0"/>
              <a:t>muuhun 	</a:t>
            </a:r>
            <a:r>
              <a:rPr spc="53" dirty="0"/>
              <a:t>immateriaaliomaisuusinvestointiin, 	</a:t>
            </a:r>
            <a:r>
              <a:rPr spc="40" dirty="0"/>
              <a:t>liiketoimintamallien</a:t>
            </a:r>
            <a:r>
              <a:rPr spc="27" dirty="0"/>
              <a:t> </a:t>
            </a:r>
            <a:r>
              <a:rPr spc="40" dirty="0"/>
              <a:t>digitalisointiin,</a:t>
            </a:r>
            <a:r>
              <a:rPr spc="13" dirty="0"/>
              <a:t> </a:t>
            </a:r>
            <a:r>
              <a:rPr spc="-13" dirty="0"/>
              <a:t>toimitusketjun 	</a:t>
            </a:r>
            <a:r>
              <a:rPr spc="67" dirty="0"/>
              <a:t>digitaliseen</a:t>
            </a:r>
            <a:r>
              <a:rPr dirty="0"/>
              <a:t> </a:t>
            </a:r>
            <a:r>
              <a:rPr spc="80" dirty="0"/>
              <a:t>hallintaan</a:t>
            </a:r>
            <a:r>
              <a:rPr spc="-27" dirty="0"/>
              <a:t> </a:t>
            </a:r>
            <a:r>
              <a:rPr dirty="0"/>
              <a:t>tai</a:t>
            </a:r>
            <a:r>
              <a:rPr spc="20" dirty="0"/>
              <a:t> </a:t>
            </a:r>
            <a:r>
              <a:rPr spc="53" dirty="0"/>
              <a:t>digitaliseen 	</a:t>
            </a:r>
            <a:r>
              <a:rPr spc="27" dirty="0"/>
              <a:t>liiketoiminnan</a:t>
            </a:r>
            <a:r>
              <a:rPr spc="167" dirty="0"/>
              <a:t> </a:t>
            </a:r>
            <a:r>
              <a:rPr spc="47" dirty="0"/>
              <a:t>kehittämiseen.</a:t>
            </a:r>
          </a:p>
        </p:txBody>
      </p:sp>
      <p:sp>
        <p:nvSpPr>
          <p:cNvPr id="10" name="object 10"/>
          <p:cNvSpPr txBox="1"/>
          <p:nvPr/>
        </p:nvSpPr>
        <p:spPr>
          <a:xfrm>
            <a:off x="799118" y="6313152"/>
            <a:ext cx="100753" cy="159810"/>
          </a:xfrm>
          <a:prstGeom prst="rect">
            <a:avLst/>
          </a:prstGeom>
        </p:spPr>
        <p:txBody>
          <a:bodyPr vert="horz" wrap="square" lIns="0" tIns="16087" rIns="0" bIns="0" rtlCol="0">
            <a:spAutoFit/>
          </a:bodyPr>
          <a:lstStyle/>
          <a:p>
            <a:pPr marL="16933">
              <a:lnSpc>
                <a:spcPct val="100000"/>
              </a:lnSpc>
              <a:spcBef>
                <a:spcPts val="127"/>
              </a:spcBef>
            </a:pPr>
            <a:r>
              <a:rPr sz="933" spc="-67" dirty="0">
                <a:solidFill>
                  <a:srgbClr val="888888"/>
                </a:solidFill>
                <a:latin typeface="Gill Sans MT"/>
                <a:cs typeface="Gill Sans MT"/>
              </a:rPr>
              <a:t>6</a:t>
            </a:r>
            <a:endParaRPr sz="933">
              <a:latin typeface="Gill Sans MT"/>
              <a:cs typeface="Gill Sans MT"/>
            </a:endParaRPr>
          </a:p>
        </p:txBody>
      </p:sp>
      <p:sp>
        <p:nvSpPr>
          <p:cNvPr id="11" name="object 11"/>
          <p:cNvSpPr txBox="1"/>
          <p:nvPr/>
        </p:nvSpPr>
        <p:spPr>
          <a:xfrm>
            <a:off x="906814" y="5098830"/>
            <a:ext cx="10325945" cy="766233"/>
          </a:xfrm>
          <a:prstGeom prst="rect">
            <a:avLst/>
          </a:prstGeom>
        </p:spPr>
        <p:txBody>
          <a:bodyPr vert="horz" wrap="square" lIns="0" tIns="16933" rIns="0" bIns="0" rtlCol="0">
            <a:spAutoFit/>
          </a:bodyPr>
          <a:lstStyle/>
          <a:p>
            <a:pPr marL="16933" marR="6773">
              <a:lnSpc>
                <a:spcPct val="100000"/>
              </a:lnSpc>
              <a:spcBef>
                <a:spcPts val="133"/>
              </a:spcBef>
            </a:pPr>
            <a:r>
              <a:rPr sz="1600" spc="100" dirty="0">
                <a:latin typeface="Gill Sans MT"/>
                <a:cs typeface="Gill Sans MT"/>
              </a:rPr>
              <a:t>Lainan</a:t>
            </a:r>
            <a:r>
              <a:rPr sz="1600" spc="240" dirty="0">
                <a:latin typeface="Gill Sans MT"/>
                <a:cs typeface="Gill Sans MT"/>
              </a:rPr>
              <a:t> </a:t>
            </a:r>
            <a:r>
              <a:rPr sz="1600" spc="60" dirty="0">
                <a:latin typeface="Gill Sans MT"/>
                <a:cs typeface="Gill Sans MT"/>
              </a:rPr>
              <a:t>edulliset</a:t>
            </a:r>
            <a:r>
              <a:rPr sz="1600" spc="220" dirty="0">
                <a:latin typeface="Gill Sans MT"/>
                <a:cs typeface="Gill Sans MT"/>
              </a:rPr>
              <a:t> </a:t>
            </a:r>
            <a:r>
              <a:rPr sz="1600" dirty="0">
                <a:latin typeface="Gill Sans MT"/>
                <a:cs typeface="Gill Sans MT"/>
              </a:rPr>
              <a:t>ehdot</a:t>
            </a:r>
            <a:r>
              <a:rPr sz="1600" spc="220" dirty="0">
                <a:latin typeface="Gill Sans MT"/>
                <a:cs typeface="Gill Sans MT"/>
              </a:rPr>
              <a:t> </a:t>
            </a:r>
            <a:r>
              <a:rPr sz="1600" dirty="0">
                <a:latin typeface="Gill Sans MT"/>
                <a:cs typeface="Gill Sans MT"/>
              </a:rPr>
              <a:t>ovat</a:t>
            </a:r>
            <a:r>
              <a:rPr sz="1600" spc="253" dirty="0">
                <a:latin typeface="Gill Sans MT"/>
                <a:cs typeface="Gill Sans MT"/>
              </a:rPr>
              <a:t> </a:t>
            </a:r>
            <a:r>
              <a:rPr sz="1600" spc="87" dirty="0">
                <a:latin typeface="Gill Sans MT"/>
                <a:cs typeface="Gill Sans MT"/>
              </a:rPr>
              <a:t>mahdollisia</a:t>
            </a:r>
            <a:r>
              <a:rPr sz="1600" spc="200" dirty="0">
                <a:latin typeface="Gill Sans MT"/>
                <a:cs typeface="Gill Sans MT"/>
              </a:rPr>
              <a:t> </a:t>
            </a:r>
            <a:r>
              <a:rPr sz="1600" spc="60" dirty="0">
                <a:latin typeface="Gill Sans MT"/>
                <a:cs typeface="Gill Sans MT"/>
              </a:rPr>
              <a:t>Euroopan</a:t>
            </a:r>
            <a:r>
              <a:rPr sz="1600" spc="247" dirty="0">
                <a:latin typeface="Gill Sans MT"/>
                <a:cs typeface="Gill Sans MT"/>
              </a:rPr>
              <a:t> </a:t>
            </a:r>
            <a:r>
              <a:rPr sz="1600" dirty="0">
                <a:latin typeface="Gill Sans MT"/>
                <a:cs typeface="Gill Sans MT"/>
              </a:rPr>
              <a:t>investointirahaston</a:t>
            </a:r>
            <a:r>
              <a:rPr sz="1600" spc="207" dirty="0">
                <a:latin typeface="Gill Sans MT"/>
                <a:cs typeface="Gill Sans MT"/>
              </a:rPr>
              <a:t> </a:t>
            </a:r>
            <a:r>
              <a:rPr sz="1600" dirty="0">
                <a:latin typeface="Gill Sans MT"/>
                <a:cs typeface="Gill Sans MT"/>
              </a:rPr>
              <a:t>(EIR)</a:t>
            </a:r>
            <a:r>
              <a:rPr sz="1600" spc="267" dirty="0">
                <a:latin typeface="Gill Sans MT"/>
                <a:cs typeface="Gill Sans MT"/>
              </a:rPr>
              <a:t> </a:t>
            </a:r>
            <a:r>
              <a:rPr sz="1600" dirty="0">
                <a:latin typeface="Gill Sans MT"/>
                <a:cs typeface="Gill Sans MT"/>
              </a:rPr>
              <a:t>InvestEU-</a:t>
            </a:r>
            <a:r>
              <a:rPr sz="1600" spc="87" dirty="0">
                <a:latin typeface="Gill Sans MT"/>
                <a:cs typeface="Gill Sans MT"/>
              </a:rPr>
              <a:t>takauksella.</a:t>
            </a:r>
            <a:r>
              <a:rPr sz="1600" spc="207" dirty="0">
                <a:latin typeface="Gill Sans MT"/>
                <a:cs typeface="Gill Sans MT"/>
              </a:rPr>
              <a:t> </a:t>
            </a:r>
            <a:r>
              <a:rPr sz="1600" spc="-13" dirty="0">
                <a:latin typeface="Gill Sans MT"/>
                <a:cs typeface="Gill Sans MT"/>
              </a:rPr>
              <a:t>Kaikki</a:t>
            </a:r>
            <a:r>
              <a:rPr sz="1600" spc="667" dirty="0">
                <a:latin typeface="Gill Sans MT"/>
                <a:cs typeface="Gill Sans MT"/>
              </a:rPr>
              <a:t>  </a:t>
            </a:r>
            <a:r>
              <a:rPr sz="1600" spc="27" dirty="0">
                <a:latin typeface="Gill Sans MT"/>
                <a:cs typeface="Gill Sans MT"/>
              </a:rPr>
              <a:t>investoinnit</a:t>
            </a:r>
            <a:r>
              <a:rPr sz="1600" spc="73" dirty="0">
                <a:latin typeface="Gill Sans MT"/>
                <a:cs typeface="Gill Sans MT"/>
              </a:rPr>
              <a:t> </a:t>
            </a:r>
            <a:r>
              <a:rPr sz="1600" spc="107" dirty="0">
                <a:latin typeface="Gill Sans MT"/>
                <a:cs typeface="Gill Sans MT"/>
              </a:rPr>
              <a:t>ja</a:t>
            </a:r>
            <a:r>
              <a:rPr sz="1600" spc="47" dirty="0">
                <a:latin typeface="Gill Sans MT"/>
                <a:cs typeface="Gill Sans MT"/>
              </a:rPr>
              <a:t> </a:t>
            </a:r>
            <a:r>
              <a:rPr sz="1600" spc="107" dirty="0">
                <a:latin typeface="Gill Sans MT"/>
                <a:cs typeface="Gill Sans MT"/>
              </a:rPr>
              <a:t>edunsaajat</a:t>
            </a:r>
            <a:r>
              <a:rPr sz="1600" spc="40" dirty="0">
                <a:latin typeface="Gill Sans MT"/>
                <a:cs typeface="Gill Sans MT"/>
              </a:rPr>
              <a:t> </a:t>
            </a:r>
            <a:r>
              <a:rPr sz="1600" spc="67" dirty="0">
                <a:latin typeface="Gill Sans MT"/>
                <a:cs typeface="Gill Sans MT"/>
              </a:rPr>
              <a:t>arvioidaan</a:t>
            </a:r>
            <a:r>
              <a:rPr sz="1600" spc="87" dirty="0">
                <a:latin typeface="Gill Sans MT"/>
                <a:cs typeface="Gill Sans MT"/>
              </a:rPr>
              <a:t> </a:t>
            </a:r>
            <a:r>
              <a:rPr sz="1600" spc="100" dirty="0">
                <a:latin typeface="Gill Sans MT"/>
                <a:cs typeface="Gill Sans MT"/>
              </a:rPr>
              <a:t>hakemusprosessin</a:t>
            </a:r>
            <a:r>
              <a:rPr sz="1600" spc="73" dirty="0">
                <a:latin typeface="Gill Sans MT"/>
                <a:cs typeface="Gill Sans MT"/>
              </a:rPr>
              <a:t> </a:t>
            </a:r>
            <a:r>
              <a:rPr sz="1600" spc="107" dirty="0">
                <a:latin typeface="Gill Sans MT"/>
                <a:cs typeface="Gill Sans MT"/>
              </a:rPr>
              <a:t>aikana</a:t>
            </a:r>
            <a:r>
              <a:rPr sz="1600" spc="33" dirty="0">
                <a:latin typeface="Gill Sans MT"/>
                <a:cs typeface="Gill Sans MT"/>
              </a:rPr>
              <a:t> </a:t>
            </a:r>
            <a:r>
              <a:rPr sz="1600" spc="107" dirty="0">
                <a:latin typeface="Gill Sans MT"/>
                <a:cs typeface="Gill Sans MT"/>
              </a:rPr>
              <a:t>ja</a:t>
            </a:r>
            <a:r>
              <a:rPr sz="1600" spc="40" dirty="0">
                <a:latin typeface="Gill Sans MT"/>
                <a:cs typeface="Gill Sans MT"/>
              </a:rPr>
              <a:t> </a:t>
            </a:r>
            <a:r>
              <a:rPr sz="1600" spc="27" dirty="0">
                <a:latin typeface="Gill Sans MT"/>
                <a:cs typeface="Gill Sans MT"/>
              </a:rPr>
              <a:t>niiden</a:t>
            </a:r>
            <a:r>
              <a:rPr sz="1600" spc="67" dirty="0">
                <a:latin typeface="Gill Sans MT"/>
                <a:cs typeface="Gill Sans MT"/>
              </a:rPr>
              <a:t> </a:t>
            </a:r>
            <a:r>
              <a:rPr sz="1600" spc="27" dirty="0">
                <a:latin typeface="Gill Sans MT"/>
                <a:cs typeface="Gill Sans MT"/>
              </a:rPr>
              <a:t>tulee</a:t>
            </a:r>
            <a:r>
              <a:rPr sz="1600" spc="47" dirty="0">
                <a:latin typeface="Gill Sans MT"/>
                <a:cs typeface="Gill Sans MT"/>
              </a:rPr>
              <a:t> </a:t>
            </a:r>
            <a:r>
              <a:rPr sz="1600" spc="80" dirty="0">
                <a:latin typeface="Gill Sans MT"/>
                <a:cs typeface="Gill Sans MT"/>
              </a:rPr>
              <a:t>täyttää</a:t>
            </a:r>
            <a:r>
              <a:rPr sz="1600" dirty="0">
                <a:latin typeface="Gill Sans MT"/>
                <a:cs typeface="Gill Sans MT"/>
              </a:rPr>
              <a:t> </a:t>
            </a:r>
            <a:r>
              <a:rPr sz="1600" spc="27" dirty="0">
                <a:latin typeface="Gill Sans MT"/>
                <a:cs typeface="Gill Sans MT"/>
              </a:rPr>
              <a:t>Finnveran</a:t>
            </a:r>
            <a:r>
              <a:rPr sz="1600" spc="60" dirty="0">
                <a:latin typeface="Gill Sans MT"/>
                <a:cs typeface="Gill Sans MT"/>
              </a:rPr>
              <a:t> </a:t>
            </a:r>
            <a:r>
              <a:rPr sz="1600" spc="107" dirty="0">
                <a:latin typeface="Gill Sans MT"/>
                <a:cs typeface="Gill Sans MT"/>
              </a:rPr>
              <a:t>ja</a:t>
            </a:r>
            <a:r>
              <a:rPr sz="1600" spc="60" dirty="0">
                <a:latin typeface="Gill Sans MT"/>
                <a:cs typeface="Gill Sans MT"/>
              </a:rPr>
              <a:t> </a:t>
            </a:r>
            <a:r>
              <a:rPr sz="1600" spc="27" dirty="0">
                <a:latin typeface="Gill Sans MT"/>
                <a:cs typeface="Gill Sans MT"/>
              </a:rPr>
              <a:t>EIR:n</a:t>
            </a:r>
            <a:r>
              <a:rPr sz="1600" spc="40" dirty="0">
                <a:latin typeface="Gill Sans MT"/>
                <a:cs typeface="Gill Sans MT"/>
              </a:rPr>
              <a:t> </a:t>
            </a:r>
            <a:r>
              <a:rPr sz="1600" spc="87" dirty="0">
                <a:latin typeface="Gill Sans MT"/>
                <a:cs typeface="Gill Sans MT"/>
              </a:rPr>
              <a:t>asettamat </a:t>
            </a:r>
            <a:r>
              <a:rPr sz="1600" spc="13" dirty="0">
                <a:latin typeface="Gill Sans MT"/>
                <a:cs typeface="Gill Sans MT"/>
              </a:rPr>
              <a:t>erityiskriteerit.</a:t>
            </a:r>
            <a:r>
              <a:rPr sz="1600" spc="40" dirty="0">
                <a:latin typeface="Gill Sans MT"/>
                <a:cs typeface="Gill Sans MT"/>
              </a:rPr>
              <a:t> </a:t>
            </a:r>
            <a:r>
              <a:rPr sz="1600" spc="27" dirty="0">
                <a:latin typeface="Gill Sans MT"/>
                <a:cs typeface="Gill Sans MT"/>
              </a:rPr>
              <a:t>Finnvera</a:t>
            </a:r>
            <a:r>
              <a:rPr sz="1600" spc="133" dirty="0">
                <a:latin typeface="Gill Sans MT"/>
                <a:cs typeface="Gill Sans MT"/>
              </a:rPr>
              <a:t> </a:t>
            </a:r>
            <a:r>
              <a:rPr sz="1600" spc="27" dirty="0">
                <a:latin typeface="Gill Sans MT"/>
                <a:cs typeface="Gill Sans MT"/>
              </a:rPr>
              <a:t>ei</a:t>
            </a:r>
            <a:r>
              <a:rPr sz="1600" spc="107" dirty="0">
                <a:latin typeface="Gill Sans MT"/>
                <a:cs typeface="Gill Sans MT"/>
              </a:rPr>
              <a:t> </a:t>
            </a:r>
            <a:r>
              <a:rPr sz="1600" spc="27" dirty="0">
                <a:latin typeface="Gill Sans MT"/>
                <a:cs typeface="Gill Sans MT"/>
              </a:rPr>
              <a:t>tavoittele</a:t>
            </a:r>
            <a:r>
              <a:rPr sz="1600" spc="120" dirty="0">
                <a:latin typeface="Gill Sans MT"/>
                <a:cs typeface="Gill Sans MT"/>
              </a:rPr>
              <a:t> </a:t>
            </a:r>
            <a:r>
              <a:rPr sz="1600" spc="27" dirty="0">
                <a:latin typeface="Gill Sans MT"/>
                <a:cs typeface="Gill Sans MT"/>
              </a:rPr>
              <a:t>tuotteella</a:t>
            </a:r>
            <a:r>
              <a:rPr sz="1600" spc="87" dirty="0">
                <a:latin typeface="Gill Sans MT"/>
                <a:cs typeface="Gill Sans MT"/>
              </a:rPr>
              <a:t> </a:t>
            </a:r>
            <a:r>
              <a:rPr sz="1600" spc="73" dirty="0">
                <a:latin typeface="Gill Sans MT"/>
                <a:cs typeface="Gill Sans MT"/>
              </a:rPr>
              <a:t>päärahoittajan</a:t>
            </a:r>
            <a:r>
              <a:rPr sz="1600" spc="93" dirty="0">
                <a:latin typeface="Gill Sans MT"/>
                <a:cs typeface="Gill Sans MT"/>
              </a:rPr>
              <a:t> </a:t>
            </a:r>
            <a:r>
              <a:rPr sz="1600" spc="-13" dirty="0">
                <a:latin typeface="Gill Sans MT"/>
                <a:cs typeface="Gill Sans MT"/>
              </a:rPr>
              <a:t>roolia.</a:t>
            </a:r>
            <a:endParaRPr sz="1600">
              <a:latin typeface="Gill Sans MT"/>
              <a:cs typeface="Gill Sans MT"/>
            </a:endParaRPr>
          </a:p>
        </p:txBody>
      </p:sp>
      <p:sp>
        <p:nvSpPr>
          <p:cNvPr id="12" name="object 12"/>
          <p:cNvSpPr/>
          <p:nvPr/>
        </p:nvSpPr>
        <p:spPr>
          <a:xfrm>
            <a:off x="911419" y="4962144"/>
            <a:ext cx="10081260" cy="0"/>
          </a:xfrm>
          <a:custGeom>
            <a:avLst/>
            <a:gdLst/>
            <a:ahLst/>
            <a:cxnLst/>
            <a:rect l="l" t="t" r="r" b="b"/>
            <a:pathLst>
              <a:path w="7560945">
                <a:moveTo>
                  <a:pt x="0" y="0"/>
                </a:moveTo>
                <a:lnTo>
                  <a:pt x="7560894" y="0"/>
                </a:lnTo>
              </a:path>
            </a:pathLst>
          </a:custGeom>
          <a:ln w="6350">
            <a:solidFill>
              <a:srgbClr val="000000"/>
            </a:solidFill>
          </a:ln>
        </p:spPr>
        <p:txBody>
          <a:bodyPr wrap="square" lIns="0" tIns="0" rIns="0" bIns="0" rtlCol="0"/>
          <a:lstStyle/>
          <a:p>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 y="-3"/>
            <a:ext cx="12192847" cy="6858000"/>
            <a:chOff x="0" y="-2"/>
            <a:chExt cx="9144635" cy="5143500"/>
          </a:xfrm>
        </p:grpSpPr>
        <p:pic>
          <p:nvPicPr>
            <p:cNvPr id="3" name="object 3"/>
            <p:cNvPicPr/>
            <p:nvPr/>
          </p:nvPicPr>
          <p:blipFill>
            <a:blip r:embed="rId2" cstate="print"/>
            <a:stretch>
              <a:fillRect/>
            </a:stretch>
          </p:blipFill>
          <p:spPr>
            <a:xfrm>
              <a:off x="0" y="0"/>
              <a:ext cx="9144000" cy="5143500"/>
            </a:xfrm>
            <a:prstGeom prst="rect">
              <a:avLst/>
            </a:prstGeom>
          </p:spPr>
        </p:pic>
        <p:sp>
          <p:nvSpPr>
            <p:cNvPr id="4" name="object 4"/>
            <p:cNvSpPr/>
            <p:nvPr/>
          </p:nvSpPr>
          <p:spPr>
            <a:xfrm>
              <a:off x="8193213" y="4740682"/>
              <a:ext cx="22860" cy="117475"/>
            </a:xfrm>
            <a:custGeom>
              <a:avLst/>
              <a:gdLst/>
              <a:ahLst/>
              <a:cxnLst/>
              <a:rect l="l" t="t" r="r" b="b"/>
              <a:pathLst>
                <a:path w="22859" h="117475">
                  <a:moveTo>
                    <a:pt x="21092" y="0"/>
                  </a:moveTo>
                  <a:lnTo>
                    <a:pt x="1765" y="0"/>
                  </a:lnTo>
                  <a:lnTo>
                    <a:pt x="0" y="1715"/>
                  </a:lnTo>
                  <a:lnTo>
                    <a:pt x="0" y="115483"/>
                  </a:lnTo>
                  <a:lnTo>
                    <a:pt x="3577" y="117245"/>
                  </a:lnTo>
                  <a:lnTo>
                    <a:pt x="3903" y="117245"/>
                  </a:lnTo>
                  <a:lnTo>
                    <a:pt x="21046" y="117245"/>
                  </a:lnTo>
                  <a:lnTo>
                    <a:pt x="22812" y="115529"/>
                  </a:lnTo>
                  <a:lnTo>
                    <a:pt x="22811" y="1761"/>
                  </a:lnTo>
                  <a:lnTo>
                    <a:pt x="21092" y="0"/>
                  </a:lnTo>
                  <a:close/>
                </a:path>
              </a:pathLst>
            </a:custGeom>
            <a:solidFill>
              <a:srgbClr val="FFFFFF"/>
            </a:solidFill>
          </p:spPr>
          <p:txBody>
            <a:bodyPr wrap="square" lIns="0" tIns="0" rIns="0" bIns="0" rtlCol="0"/>
            <a:lstStyle/>
            <a:p>
              <a:endParaRPr/>
            </a:p>
          </p:txBody>
        </p:sp>
        <p:pic>
          <p:nvPicPr>
            <p:cNvPr id="5" name="object 5"/>
            <p:cNvPicPr/>
            <p:nvPr/>
          </p:nvPicPr>
          <p:blipFill>
            <a:blip r:embed="rId3" cstate="print"/>
            <a:stretch>
              <a:fillRect/>
            </a:stretch>
          </p:blipFill>
          <p:spPr>
            <a:xfrm>
              <a:off x="8097837" y="4740533"/>
              <a:ext cx="76234" cy="117347"/>
            </a:xfrm>
            <a:prstGeom prst="rect">
              <a:avLst/>
            </a:prstGeom>
          </p:spPr>
        </p:pic>
        <p:sp>
          <p:nvSpPr>
            <p:cNvPr id="6" name="object 6"/>
            <p:cNvSpPr/>
            <p:nvPr/>
          </p:nvSpPr>
          <p:spPr>
            <a:xfrm>
              <a:off x="8561427" y="4740705"/>
              <a:ext cx="71120" cy="118745"/>
            </a:xfrm>
            <a:custGeom>
              <a:avLst/>
              <a:gdLst/>
              <a:ahLst/>
              <a:cxnLst/>
              <a:rect l="l" t="t" r="r" b="b"/>
              <a:pathLst>
                <a:path w="71120" h="118745">
                  <a:moveTo>
                    <a:pt x="43208" y="0"/>
                  </a:moveTo>
                  <a:lnTo>
                    <a:pt x="30605" y="0"/>
                  </a:lnTo>
                  <a:lnTo>
                    <a:pt x="18113" y="2137"/>
                  </a:lnTo>
                  <a:lnTo>
                    <a:pt x="8280" y="8559"/>
                  </a:lnTo>
                  <a:lnTo>
                    <a:pt x="2127" y="18641"/>
                  </a:lnTo>
                  <a:lnTo>
                    <a:pt x="0" y="31874"/>
                  </a:lnTo>
                  <a:lnTo>
                    <a:pt x="0" y="79763"/>
                  </a:lnTo>
                  <a:lnTo>
                    <a:pt x="1768" y="94168"/>
                  </a:lnTo>
                  <a:lnTo>
                    <a:pt x="7409" y="106513"/>
                  </a:lnTo>
                  <a:lnTo>
                    <a:pt x="17428" y="115137"/>
                  </a:lnTo>
                  <a:lnTo>
                    <a:pt x="32328" y="118381"/>
                  </a:lnTo>
                  <a:lnTo>
                    <a:pt x="44152" y="118178"/>
                  </a:lnTo>
                  <a:lnTo>
                    <a:pt x="53487" y="117732"/>
                  </a:lnTo>
                  <a:lnTo>
                    <a:pt x="60934" y="117285"/>
                  </a:lnTo>
                  <a:lnTo>
                    <a:pt x="67096" y="117083"/>
                  </a:lnTo>
                  <a:lnTo>
                    <a:pt x="69225" y="117083"/>
                  </a:lnTo>
                  <a:lnTo>
                    <a:pt x="71006" y="115321"/>
                  </a:lnTo>
                  <a:lnTo>
                    <a:pt x="71006" y="98308"/>
                  </a:lnTo>
                  <a:lnTo>
                    <a:pt x="69947" y="97288"/>
                  </a:lnTo>
                  <a:lnTo>
                    <a:pt x="43904" y="97288"/>
                  </a:lnTo>
                  <a:lnTo>
                    <a:pt x="38290" y="97149"/>
                  </a:lnTo>
                  <a:lnTo>
                    <a:pt x="22881" y="97149"/>
                  </a:lnTo>
                  <a:lnTo>
                    <a:pt x="22881" y="71232"/>
                  </a:lnTo>
                  <a:lnTo>
                    <a:pt x="68799" y="71232"/>
                  </a:lnTo>
                  <a:lnTo>
                    <a:pt x="70541" y="69934"/>
                  </a:lnTo>
                  <a:lnTo>
                    <a:pt x="70541" y="51296"/>
                  </a:lnTo>
                  <a:lnTo>
                    <a:pt x="68760" y="49534"/>
                  </a:lnTo>
                  <a:lnTo>
                    <a:pt x="22881" y="49534"/>
                  </a:lnTo>
                  <a:lnTo>
                    <a:pt x="22881" y="23250"/>
                  </a:lnTo>
                  <a:lnTo>
                    <a:pt x="28843" y="21303"/>
                  </a:lnTo>
                  <a:lnTo>
                    <a:pt x="70578" y="21303"/>
                  </a:lnTo>
                  <a:lnTo>
                    <a:pt x="70541" y="2341"/>
                  </a:lnTo>
                  <a:lnTo>
                    <a:pt x="68760" y="625"/>
                  </a:lnTo>
                  <a:lnTo>
                    <a:pt x="63838" y="625"/>
                  </a:lnTo>
                  <a:lnTo>
                    <a:pt x="43208" y="0"/>
                  </a:lnTo>
                  <a:close/>
                </a:path>
                <a:path w="71120" h="118745">
                  <a:moveTo>
                    <a:pt x="69225" y="96592"/>
                  </a:moveTo>
                  <a:lnTo>
                    <a:pt x="62914" y="96592"/>
                  </a:lnTo>
                  <a:lnTo>
                    <a:pt x="53971" y="96870"/>
                  </a:lnTo>
                  <a:lnTo>
                    <a:pt x="43904" y="97288"/>
                  </a:lnTo>
                  <a:lnTo>
                    <a:pt x="69947" y="97288"/>
                  </a:lnTo>
                  <a:lnTo>
                    <a:pt x="69225" y="96592"/>
                  </a:lnTo>
                  <a:close/>
                </a:path>
                <a:path w="71120" h="118745">
                  <a:moveTo>
                    <a:pt x="64540" y="21628"/>
                  </a:moveTo>
                  <a:lnTo>
                    <a:pt x="49208" y="21628"/>
                  </a:lnTo>
                  <a:lnTo>
                    <a:pt x="61288" y="21813"/>
                  </a:lnTo>
                  <a:lnTo>
                    <a:pt x="64540" y="21628"/>
                  </a:lnTo>
                  <a:close/>
                </a:path>
                <a:path w="71120" h="118745">
                  <a:moveTo>
                    <a:pt x="70578" y="21303"/>
                  </a:moveTo>
                  <a:lnTo>
                    <a:pt x="42036" y="21303"/>
                  </a:lnTo>
                  <a:lnTo>
                    <a:pt x="46880" y="21628"/>
                  </a:lnTo>
                  <a:lnTo>
                    <a:pt x="70580" y="21628"/>
                  </a:lnTo>
                  <a:lnTo>
                    <a:pt x="70578" y="21303"/>
                  </a:lnTo>
                  <a:close/>
                </a:path>
              </a:pathLst>
            </a:custGeom>
            <a:solidFill>
              <a:srgbClr val="FFFFFF"/>
            </a:solidFill>
          </p:spPr>
          <p:txBody>
            <a:bodyPr wrap="square" lIns="0" tIns="0" rIns="0" bIns="0" rtlCol="0"/>
            <a:lstStyle/>
            <a:p>
              <a:endParaRPr/>
            </a:p>
          </p:txBody>
        </p:sp>
        <p:pic>
          <p:nvPicPr>
            <p:cNvPr id="7" name="object 7"/>
            <p:cNvPicPr/>
            <p:nvPr/>
          </p:nvPicPr>
          <p:blipFill>
            <a:blip r:embed="rId4" cstate="print"/>
            <a:stretch>
              <a:fillRect/>
            </a:stretch>
          </p:blipFill>
          <p:spPr>
            <a:xfrm>
              <a:off x="8242689" y="4740682"/>
              <a:ext cx="88966" cy="117245"/>
            </a:xfrm>
            <a:prstGeom prst="rect">
              <a:avLst/>
            </a:prstGeom>
          </p:spPr>
        </p:pic>
        <p:sp>
          <p:nvSpPr>
            <p:cNvPr id="8" name="object 8"/>
            <p:cNvSpPr/>
            <p:nvPr/>
          </p:nvSpPr>
          <p:spPr>
            <a:xfrm>
              <a:off x="8356790" y="4740643"/>
              <a:ext cx="196850" cy="117475"/>
            </a:xfrm>
            <a:custGeom>
              <a:avLst/>
              <a:gdLst/>
              <a:ahLst/>
              <a:cxnLst/>
              <a:rect l="l" t="t" r="r" b="b"/>
              <a:pathLst>
                <a:path w="196850" h="117475">
                  <a:moveTo>
                    <a:pt x="88950" y="1803"/>
                  </a:moveTo>
                  <a:lnTo>
                    <a:pt x="87185" y="50"/>
                  </a:lnTo>
                  <a:lnTo>
                    <a:pt x="67729" y="50"/>
                  </a:lnTo>
                  <a:lnTo>
                    <a:pt x="66014" y="1803"/>
                  </a:lnTo>
                  <a:lnTo>
                    <a:pt x="66014" y="79502"/>
                  </a:lnTo>
                  <a:lnTo>
                    <a:pt x="63690" y="72504"/>
                  </a:lnTo>
                  <a:lnTo>
                    <a:pt x="62344" y="70192"/>
                  </a:lnTo>
                  <a:lnTo>
                    <a:pt x="56273" y="59131"/>
                  </a:lnTo>
                  <a:lnTo>
                    <a:pt x="44462" y="37414"/>
                  </a:lnTo>
                  <a:lnTo>
                    <a:pt x="27165" y="5651"/>
                  </a:lnTo>
                  <a:lnTo>
                    <a:pt x="25361" y="2552"/>
                  </a:lnTo>
                  <a:lnTo>
                    <a:pt x="21069" y="50"/>
                  </a:lnTo>
                  <a:lnTo>
                    <a:pt x="1663" y="50"/>
                  </a:lnTo>
                  <a:lnTo>
                    <a:pt x="0" y="1803"/>
                  </a:lnTo>
                  <a:lnTo>
                    <a:pt x="38" y="115531"/>
                  </a:lnTo>
                  <a:lnTo>
                    <a:pt x="1803" y="117297"/>
                  </a:lnTo>
                  <a:lnTo>
                    <a:pt x="21082" y="117297"/>
                  </a:lnTo>
                  <a:lnTo>
                    <a:pt x="22847" y="115531"/>
                  </a:lnTo>
                  <a:lnTo>
                    <a:pt x="22847" y="37414"/>
                  </a:lnTo>
                  <a:lnTo>
                    <a:pt x="24612" y="43624"/>
                  </a:lnTo>
                  <a:lnTo>
                    <a:pt x="26428" y="46774"/>
                  </a:lnTo>
                  <a:lnTo>
                    <a:pt x="32715" y="58242"/>
                  </a:lnTo>
                  <a:lnTo>
                    <a:pt x="61785" y="111633"/>
                  </a:lnTo>
                  <a:lnTo>
                    <a:pt x="63588" y="114744"/>
                  </a:lnTo>
                  <a:lnTo>
                    <a:pt x="68046" y="117297"/>
                  </a:lnTo>
                  <a:lnTo>
                    <a:pt x="87198" y="117297"/>
                  </a:lnTo>
                  <a:lnTo>
                    <a:pt x="88912" y="115531"/>
                  </a:lnTo>
                  <a:lnTo>
                    <a:pt x="88950" y="79502"/>
                  </a:lnTo>
                  <a:lnTo>
                    <a:pt x="88950" y="1803"/>
                  </a:lnTo>
                  <a:close/>
                </a:path>
                <a:path w="196850" h="117475">
                  <a:moveTo>
                    <a:pt x="196532" y="1714"/>
                  </a:moveTo>
                  <a:lnTo>
                    <a:pt x="195338" y="0"/>
                  </a:lnTo>
                  <a:lnTo>
                    <a:pt x="176720" y="0"/>
                  </a:lnTo>
                  <a:lnTo>
                    <a:pt x="174421" y="1714"/>
                  </a:lnTo>
                  <a:lnTo>
                    <a:pt x="172986" y="2832"/>
                  </a:lnTo>
                  <a:lnTo>
                    <a:pt x="171919" y="6261"/>
                  </a:lnTo>
                  <a:lnTo>
                    <a:pt x="151942" y="78308"/>
                  </a:lnTo>
                  <a:lnTo>
                    <a:pt x="151142" y="80759"/>
                  </a:lnTo>
                  <a:lnTo>
                    <a:pt x="149110" y="80759"/>
                  </a:lnTo>
                  <a:lnTo>
                    <a:pt x="148183" y="78308"/>
                  </a:lnTo>
                  <a:lnTo>
                    <a:pt x="128358" y="6261"/>
                  </a:lnTo>
                  <a:lnTo>
                    <a:pt x="127317" y="2832"/>
                  </a:lnTo>
                  <a:lnTo>
                    <a:pt x="123558" y="0"/>
                  </a:lnTo>
                  <a:lnTo>
                    <a:pt x="104813" y="0"/>
                  </a:lnTo>
                  <a:lnTo>
                    <a:pt x="103593" y="1714"/>
                  </a:lnTo>
                  <a:lnTo>
                    <a:pt x="135699" y="107645"/>
                  </a:lnTo>
                  <a:lnTo>
                    <a:pt x="138430" y="117297"/>
                  </a:lnTo>
                  <a:lnTo>
                    <a:pt x="162077" y="117297"/>
                  </a:lnTo>
                  <a:lnTo>
                    <a:pt x="164020" y="107645"/>
                  </a:lnTo>
                  <a:lnTo>
                    <a:pt x="172300" y="80759"/>
                  </a:lnTo>
                  <a:lnTo>
                    <a:pt x="193281" y="12661"/>
                  </a:lnTo>
                  <a:lnTo>
                    <a:pt x="195961" y="3759"/>
                  </a:lnTo>
                  <a:lnTo>
                    <a:pt x="196532" y="1714"/>
                  </a:lnTo>
                  <a:close/>
                </a:path>
              </a:pathLst>
            </a:custGeom>
            <a:solidFill>
              <a:srgbClr val="FFFFFF"/>
            </a:solidFill>
          </p:spPr>
          <p:txBody>
            <a:bodyPr wrap="square" lIns="0" tIns="0" rIns="0" bIns="0" rtlCol="0"/>
            <a:lstStyle/>
            <a:p>
              <a:endParaRPr/>
            </a:p>
          </p:txBody>
        </p:sp>
        <p:pic>
          <p:nvPicPr>
            <p:cNvPr id="9" name="object 9"/>
            <p:cNvPicPr/>
            <p:nvPr/>
          </p:nvPicPr>
          <p:blipFill>
            <a:blip r:embed="rId5" cstate="print"/>
            <a:stretch>
              <a:fillRect/>
            </a:stretch>
          </p:blipFill>
          <p:spPr>
            <a:xfrm>
              <a:off x="8653649" y="4740636"/>
              <a:ext cx="196099" cy="117291"/>
            </a:xfrm>
            <a:prstGeom prst="rect">
              <a:avLst/>
            </a:prstGeom>
          </p:spPr>
        </p:pic>
        <p:sp>
          <p:nvSpPr>
            <p:cNvPr id="10" name="object 10"/>
            <p:cNvSpPr/>
            <p:nvPr/>
          </p:nvSpPr>
          <p:spPr>
            <a:xfrm>
              <a:off x="8114169" y="162"/>
              <a:ext cx="1029969" cy="3032760"/>
            </a:xfrm>
            <a:custGeom>
              <a:avLst/>
              <a:gdLst/>
              <a:ahLst/>
              <a:cxnLst/>
              <a:rect l="l" t="t" r="r" b="b"/>
              <a:pathLst>
                <a:path w="1029970" h="3032760">
                  <a:moveTo>
                    <a:pt x="1029904" y="0"/>
                  </a:moveTo>
                  <a:lnTo>
                    <a:pt x="995164" y="0"/>
                  </a:lnTo>
                  <a:lnTo>
                    <a:pt x="151144" y="710756"/>
                  </a:lnTo>
                  <a:lnTo>
                    <a:pt x="112997" y="745236"/>
                  </a:lnTo>
                  <a:lnTo>
                    <a:pt x="41262" y="843846"/>
                  </a:lnTo>
                  <a:lnTo>
                    <a:pt x="0" y="999339"/>
                  </a:lnTo>
                  <a:lnTo>
                    <a:pt x="53271" y="1204470"/>
                  </a:lnTo>
                  <a:lnTo>
                    <a:pt x="1029904" y="3032188"/>
                  </a:lnTo>
                  <a:lnTo>
                    <a:pt x="1029904" y="0"/>
                  </a:lnTo>
                  <a:close/>
                </a:path>
              </a:pathLst>
            </a:custGeom>
            <a:solidFill>
              <a:srgbClr val="FFFFFF">
                <a:alpha val="10978"/>
              </a:srgbClr>
            </a:solidFill>
          </p:spPr>
          <p:txBody>
            <a:bodyPr wrap="square" lIns="0" tIns="0" rIns="0" bIns="0" rtlCol="0"/>
            <a:lstStyle/>
            <a:p>
              <a:endParaRPr/>
            </a:p>
          </p:txBody>
        </p:sp>
        <p:sp>
          <p:nvSpPr>
            <p:cNvPr id="11" name="object 11"/>
            <p:cNvSpPr/>
            <p:nvPr/>
          </p:nvSpPr>
          <p:spPr>
            <a:xfrm>
              <a:off x="0" y="0"/>
              <a:ext cx="6416675" cy="5143500"/>
            </a:xfrm>
            <a:custGeom>
              <a:avLst/>
              <a:gdLst/>
              <a:ahLst/>
              <a:cxnLst/>
              <a:rect l="l" t="t" r="r" b="b"/>
              <a:pathLst>
                <a:path w="6416675" h="5143500">
                  <a:moveTo>
                    <a:pt x="4165638" y="0"/>
                  </a:moveTo>
                  <a:lnTo>
                    <a:pt x="197700" y="0"/>
                  </a:lnTo>
                  <a:lnTo>
                    <a:pt x="0" y="166484"/>
                  </a:lnTo>
                  <a:lnTo>
                    <a:pt x="0" y="991781"/>
                  </a:lnTo>
                  <a:lnTo>
                    <a:pt x="927125" y="2726829"/>
                  </a:lnTo>
                  <a:lnTo>
                    <a:pt x="4165638" y="0"/>
                  </a:lnTo>
                  <a:close/>
                </a:path>
                <a:path w="6416675" h="5143500">
                  <a:moveTo>
                    <a:pt x="6416281" y="2841637"/>
                  </a:moveTo>
                  <a:lnTo>
                    <a:pt x="6375476" y="2689085"/>
                  </a:lnTo>
                  <a:lnTo>
                    <a:pt x="5262994" y="606539"/>
                  </a:lnTo>
                  <a:lnTo>
                    <a:pt x="294424" y="4790656"/>
                  </a:lnTo>
                  <a:lnTo>
                    <a:pt x="255968" y="4831207"/>
                  </a:lnTo>
                  <a:lnTo>
                    <a:pt x="212610" y="4896218"/>
                  </a:lnTo>
                  <a:lnTo>
                    <a:pt x="194386" y="4937290"/>
                  </a:lnTo>
                  <a:lnTo>
                    <a:pt x="181305" y="4983772"/>
                  </a:lnTo>
                  <a:lnTo>
                    <a:pt x="175463" y="5035423"/>
                  </a:lnTo>
                  <a:lnTo>
                    <a:pt x="178993" y="5091989"/>
                  </a:lnTo>
                  <a:lnTo>
                    <a:pt x="191630" y="5143500"/>
                  </a:lnTo>
                  <a:lnTo>
                    <a:pt x="3842169" y="5143500"/>
                  </a:lnTo>
                  <a:lnTo>
                    <a:pt x="6313627" y="3062567"/>
                  </a:lnTo>
                  <a:lnTo>
                    <a:pt x="6340119" y="3035604"/>
                  </a:lnTo>
                  <a:lnTo>
                    <a:pt x="6389408" y="2959557"/>
                  </a:lnTo>
                  <a:lnTo>
                    <a:pt x="6416281" y="2841637"/>
                  </a:lnTo>
                  <a:close/>
                </a:path>
              </a:pathLst>
            </a:custGeom>
            <a:solidFill>
              <a:srgbClr val="FFFFFF">
                <a:alpha val="6274"/>
              </a:srgbClr>
            </a:solidFill>
          </p:spPr>
          <p:txBody>
            <a:bodyPr wrap="square" lIns="0" tIns="0" rIns="0" bIns="0" rtlCol="0"/>
            <a:lstStyle/>
            <a:p>
              <a:endParaRPr/>
            </a:p>
          </p:txBody>
        </p:sp>
        <p:sp>
          <p:nvSpPr>
            <p:cNvPr id="12" name="object 12"/>
            <p:cNvSpPr/>
            <p:nvPr/>
          </p:nvSpPr>
          <p:spPr>
            <a:xfrm>
              <a:off x="0" y="1702587"/>
              <a:ext cx="6264910" cy="3441065"/>
            </a:xfrm>
            <a:custGeom>
              <a:avLst/>
              <a:gdLst/>
              <a:ahLst/>
              <a:cxnLst/>
              <a:rect l="l" t="t" r="r" b="b"/>
              <a:pathLst>
                <a:path w="6264910" h="3441065">
                  <a:moveTo>
                    <a:pt x="884085" y="1714538"/>
                  </a:moveTo>
                  <a:lnTo>
                    <a:pt x="852068" y="1594929"/>
                  </a:lnTo>
                  <a:lnTo>
                    <a:pt x="0" y="0"/>
                  </a:lnTo>
                  <a:lnTo>
                    <a:pt x="0" y="2564295"/>
                  </a:lnTo>
                  <a:lnTo>
                    <a:pt x="803567" y="1887753"/>
                  </a:lnTo>
                  <a:lnTo>
                    <a:pt x="824344" y="1866620"/>
                  </a:lnTo>
                  <a:lnTo>
                    <a:pt x="863015" y="1806994"/>
                  </a:lnTo>
                  <a:lnTo>
                    <a:pt x="884085" y="1714538"/>
                  </a:lnTo>
                  <a:close/>
                </a:path>
                <a:path w="6264910" h="3441065">
                  <a:moveTo>
                    <a:pt x="6264491" y="3440912"/>
                  </a:moveTo>
                  <a:lnTo>
                    <a:pt x="5819102" y="2607487"/>
                  </a:lnTo>
                  <a:lnTo>
                    <a:pt x="4829378" y="3440912"/>
                  </a:lnTo>
                  <a:lnTo>
                    <a:pt x="6264491" y="3440912"/>
                  </a:lnTo>
                  <a:close/>
                </a:path>
              </a:pathLst>
            </a:custGeom>
            <a:solidFill>
              <a:srgbClr val="FFFFFF">
                <a:alpha val="5882"/>
              </a:srgbClr>
            </a:solidFill>
          </p:spPr>
          <p:txBody>
            <a:bodyPr wrap="square" lIns="0" tIns="0" rIns="0" bIns="0" rtlCol="0"/>
            <a:lstStyle/>
            <a:p>
              <a:endParaRPr/>
            </a:p>
          </p:txBody>
        </p:sp>
        <p:sp>
          <p:nvSpPr>
            <p:cNvPr id="13" name="object 13"/>
            <p:cNvSpPr/>
            <p:nvPr/>
          </p:nvSpPr>
          <p:spPr>
            <a:xfrm>
              <a:off x="8533762" y="268463"/>
              <a:ext cx="358140" cy="358140"/>
            </a:xfrm>
            <a:custGeom>
              <a:avLst/>
              <a:gdLst/>
              <a:ahLst/>
              <a:cxnLst/>
              <a:rect l="l" t="t" r="r" b="b"/>
              <a:pathLst>
                <a:path w="358140" h="358140">
                  <a:moveTo>
                    <a:pt x="357991" y="0"/>
                  </a:moveTo>
                  <a:lnTo>
                    <a:pt x="0" y="0"/>
                  </a:lnTo>
                  <a:lnTo>
                    <a:pt x="0" y="358007"/>
                  </a:lnTo>
                  <a:lnTo>
                    <a:pt x="357991" y="358007"/>
                  </a:lnTo>
                  <a:lnTo>
                    <a:pt x="357991" y="312756"/>
                  </a:lnTo>
                  <a:lnTo>
                    <a:pt x="136466" y="312755"/>
                  </a:lnTo>
                  <a:lnTo>
                    <a:pt x="110261" y="263780"/>
                  </a:lnTo>
                  <a:lnTo>
                    <a:pt x="106824" y="257193"/>
                  </a:lnTo>
                  <a:lnTo>
                    <a:pt x="112409" y="253183"/>
                  </a:lnTo>
                  <a:lnTo>
                    <a:pt x="170684" y="204207"/>
                  </a:lnTo>
                  <a:lnTo>
                    <a:pt x="127015" y="204207"/>
                  </a:lnTo>
                  <a:lnTo>
                    <a:pt x="100810" y="155231"/>
                  </a:lnTo>
                  <a:lnTo>
                    <a:pt x="97373" y="148644"/>
                  </a:lnTo>
                  <a:lnTo>
                    <a:pt x="102958" y="144634"/>
                  </a:lnTo>
                  <a:lnTo>
                    <a:pt x="221381" y="45109"/>
                  </a:lnTo>
                  <a:lnTo>
                    <a:pt x="357991" y="45109"/>
                  </a:lnTo>
                  <a:lnTo>
                    <a:pt x="357991" y="0"/>
                  </a:lnTo>
                  <a:close/>
                </a:path>
                <a:path w="358140" h="358140">
                  <a:moveTo>
                    <a:pt x="357991" y="153656"/>
                  </a:moveTo>
                  <a:lnTo>
                    <a:pt x="230832" y="153656"/>
                  </a:lnTo>
                  <a:lnTo>
                    <a:pt x="257324" y="203491"/>
                  </a:lnTo>
                  <a:lnTo>
                    <a:pt x="260044" y="208932"/>
                  </a:lnTo>
                  <a:lnTo>
                    <a:pt x="255713" y="212519"/>
                  </a:lnTo>
                  <a:lnTo>
                    <a:pt x="136466" y="312755"/>
                  </a:lnTo>
                  <a:lnTo>
                    <a:pt x="357991" y="312756"/>
                  </a:lnTo>
                  <a:lnTo>
                    <a:pt x="357991" y="153656"/>
                  </a:lnTo>
                  <a:close/>
                </a:path>
                <a:path w="358140" h="358140">
                  <a:moveTo>
                    <a:pt x="357991" y="45109"/>
                  </a:moveTo>
                  <a:lnTo>
                    <a:pt x="221381" y="45109"/>
                  </a:lnTo>
                  <a:lnTo>
                    <a:pt x="247873" y="94943"/>
                  </a:lnTo>
                  <a:lnTo>
                    <a:pt x="250736" y="100242"/>
                  </a:lnTo>
                  <a:lnTo>
                    <a:pt x="127015" y="204207"/>
                  </a:lnTo>
                  <a:lnTo>
                    <a:pt x="170684" y="204207"/>
                  </a:lnTo>
                  <a:lnTo>
                    <a:pt x="230832" y="153656"/>
                  </a:lnTo>
                  <a:lnTo>
                    <a:pt x="357991" y="153656"/>
                  </a:lnTo>
                  <a:lnTo>
                    <a:pt x="357991" y="45109"/>
                  </a:lnTo>
                  <a:close/>
                </a:path>
              </a:pathLst>
            </a:custGeom>
            <a:solidFill>
              <a:srgbClr val="FFFFFF"/>
            </a:solidFill>
          </p:spPr>
          <p:txBody>
            <a:bodyPr wrap="square" lIns="0" tIns="0" rIns="0" bIns="0" rtlCol="0"/>
            <a:lstStyle/>
            <a:p>
              <a:endParaRPr/>
            </a:p>
          </p:txBody>
        </p:sp>
      </p:grpSp>
      <p:sp>
        <p:nvSpPr>
          <p:cNvPr id="14" name="object 14"/>
          <p:cNvSpPr txBox="1"/>
          <p:nvPr/>
        </p:nvSpPr>
        <p:spPr>
          <a:xfrm>
            <a:off x="2123949" y="3528059"/>
            <a:ext cx="7944273" cy="846667"/>
          </a:xfrm>
          <a:prstGeom prst="rect">
            <a:avLst/>
          </a:prstGeom>
        </p:spPr>
        <p:txBody>
          <a:bodyPr vert="horz" wrap="square" lIns="0" tIns="16087" rIns="0" bIns="0" rtlCol="0">
            <a:spAutoFit/>
          </a:bodyPr>
          <a:lstStyle/>
          <a:p>
            <a:pPr marL="16933">
              <a:lnSpc>
                <a:spcPct val="100000"/>
              </a:lnSpc>
              <a:spcBef>
                <a:spcPts val="127"/>
              </a:spcBef>
            </a:pPr>
            <a:r>
              <a:rPr sz="5333" spc="-293" dirty="0">
                <a:solidFill>
                  <a:srgbClr val="FFFFFF"/>
                </a:solidFill>
                <a:latin typeface="Gill Sans MT"/>
                <a:cs typeface="Gill Sans MT"/>
              </a:rPr>
              <a:t>On</a:t>
            </a:r>
            <a:r>
              <a:rPr sz="5333" spc="-160" dirty="0">
                <a:solidFill>
                  <a:srgbClr val="FFFFFF"/>
                </a:solidFill>
                <a:latin typeface="Gill Sans MT"/>
                <a:cs typeface="Gill Sans MT"/>
              </a:rPr>
              <a:t> </a:t>
            </a:r>
            <a:r>
              <a:rPr sz="5333" b="1" spc="-60" dirty="0">
                <a:solidFill>
                  <a:srgbClr val="FFFFFF"/>
                </a:solidFill>
                <a:latin typeface="Gill Sans MT"/>
                <a:cs typeface="Gill Sans MT"/>
              </a:rPr>
              <a:t>mahdollisuuksien</a:t>
            </a:r>
            <a:r>
              <a:rPr sz="5333" b="1" spc="-167" dirty="0">
                <a:solidFill>
                  <a:srgbClr val="FFFFFF"/>
                </a:solidFill>
                <a:latin typeface="Gill Sans MT"/>
                <a:cs typeface="Gill Sans MT"/>
              </a:rPr>
              <a:t> </a:t>
            </a:r>
            <a:r>
              <a:rPr sz="5333" spc="247" dirty="0">
                <a:solidFill>
                  <a:srgbClr val="FFFFFF"/>
                </a:solidFill>
                <a:latin typeface="Gill Sans MT"/>
                <a:cs typeface="Gill Sans MT"/>
              </a:rPr>
              <a:t>aika.</a:t>
            </a:r>
            <a:endParaRPr sz="5333">
              <a:latin typeface="Gill Sans MT"/>
              <a:cs typeface="Gill Sans MT"/>
            </a:endParaRPr>
          </a:p>
        </p:txBody>
      </p:sp>
      <p:sp>
        <p:nvSpPr>
          <p:cNvPr id="15" name="object 15"/>
          <p:cNvSpPr txBox="1"/>
          <p:nvPr/>
        </p:nvSpPr>
        <p:spPr>
          <a:xfrm>
            <a:off x="3208190" y="1768348"/>
            <a:ext cx="5773420" cy="1334347"/>
          </a:xfrm>
          <a:prstGeom prst="rect">
            <a:avLst/>
          </a:prstGeom>
        </p:spPr>
        <p:txBody>
          <a:bodyPr vert="horz" wrap="square" lIns="0" tIns="16087" rIns="0" bIns="0" rtlCol="0">
            <a:spAutoFit/>
          </a:bodyPr>
          <a:lstStyle/>
          <a:p>
            <a:pPr marL="16933" marR="6773" algn="ctr">
              <a:lnSpc>
                <a:spcPct val="100000"/>
              </a:lnSpc>
              <a:spcBef>
                <a:spcPts val="127"/>
              </a:spcBef>
            </a:pPr>
            <a:r>
              <a:rPr sz="2133" spc="140" dirty="0">
                <a:solidFill>
                  <a:srgbClr val="FFFFFF"/>
                </a:solidFill>
                <a:latin typeface="Gill Sans MT"/>
                <a:cs typeface="Gill Sans MT"/>
              </a:rPr>
              <a:t>Elämme</a:t>
            </a:r>
            <a:r>
              <a:rPr sz="2133" spc="27" dirty="0">
                <a:solidFill>
                  <a:srgbClr val="FFFFFF"/>
                </a:solidFill>
                <a:latin typeface="Gill Sans MT"/>
                <a:cs typeface="Gill Sans MT"/>
              </a:rPr>
              <a:t> </a:t>
            </a:r>
            <a:r>
              <a:rPr sz="2133" spc="152" dirty="0">
                <a:solidFill>
                  <a:srgbClr val="FFFFFF"/>
                </a:solidFill>
                <a:latin typeface="Gill Sans MT"/>
                <a:cs typeface="Gill Sans MT"/>
              </a:rPr>
              <a:t>maailmassa,</a:t>
            </a:r>
            <a:r>
              <a:rPr sz="2133" spc="113" dirty="0">
                <a:solidFill>
                  <a:srgbClr val="FFFFFF"/>
                </a:solidFill>
                <a:latin typeface="Gill Sans MT"/>
                <a:cs typeface="Gill Sans MT"/>
              </a:rPr>
              <a:t> </a:t>
            </a:r>
            <a:r>
              <a:rPr sz="2133" dirty="0">
                <a:solidFill>
                  <a:srgbClr val="FFFFFF"/>
                </a:solidFill>
                <a:latin typeface="Gill Sans MT"/>
                <a:cs typeface="Gill Sans MT"/>
              </a:rPr>
              <a:t>joka</a:t>
            </a:r>
            <a:r>
              <a:rPr sz="2133" spc="53" dirty="0">
                <a:solidFill>
                  <a:srgbClr val="FFFFFF"/>
                </a:solidFill>
                <a:latin typeface="Gill Sans MT"/>
                <a:cs typeface="Gill Sans MT"/>
              </a:rPr>
              <a:t> </a:t>
            </a:r>
            <a:r>
              <a:rPr sz="2133" dirty="0">
                <a:solidFill>
                  <a:srgbClr val="FFFFFF"/>
                </a:solidFill>
                <a:latin typeface="Gill Sans MT"/>
                <a:cs typeface="Gill Sans MT"/>
              </a:rPr>
              <a:t>on</a:t>
            </a:r>
            <a:r>
              <a:rPr sz="2133" spc="27" dirty="0">
                <a:solidFill>
                  <a:srgbClr val="FFFFFF"/>
                </a:solidFill>
                <a:latin typeface="Gill Sans MT"/>
                <a:cs typeface="Gill Sans MT"/>
              </a:rPr>
              <a:t> </a:t>
            </a:r>
            <a:r>
              <a:rPr sz="2133" spc="67" dirty="0">
                <a:solidFill>
                  <a:srgbClr val="FFFFFF"/>
                </a:solidFill>
                <a:latin typeface="Gill Sans MT"/>
                <a:cs typeface="Gill Sans MT"/>
              </a:rPr>
              <a:t>monimutkaisempi, </a:t>
            </a:r>
            <a:r>
              <a:rPr sz="2133" spc="113" dirty="0">
                <a:solidFill>
                  <a:srgbClr val="FFFFFF"/>
                </a:solidFill>
                <a:latin typeface="Gill Sans MT"/>
                <a:cs typeface="Gill Sans MT"/>
              </a:rPr>
              <a:t>säikeisempi</a:t>
            </a:r>
            <a:r>
              <a:rPr sz="2133" spc="-13" dirty="0">
                <a:solidFill>
                  <a:srgbClr val="FFFFFF"/>
                </a:solidFill>
                <a:latin typeface="Gill Sans MT"/>
                <a:cs typeface="Gill Sans MT"/>
              </a:rPr>
              <a:t> </a:t>
            </a:r>
            <a:r>
              <a:rPr sz="2133" spc="113" dirty="0">
                <a:solidFill>
                  <a:srgbClr val="FFFFFF"/>
                </a:solidFill>
                <a:latin typeface="Gill Sans MT"/>
                <a:cs typeface="Gill Sans MT"/>
              </a:rPr>
              <a:t>ja</a:t>
            </a:r>
            <a:r>
              <a:rPr sz="2133" spc="-47" dirty="0">
                <a:solidFill>
                  <a:srgbClr val="FFFFFF"/>
                </a:solidFill>
                <a:latin typeface="Gill Sans MT"/>
                <a:cs typeface="Gill Sans MT"/>
              </a:rPr>
              <a:t> </a:t>
            </a:r>
            <a:r>
              <a:rPr sz="2133" spc="73" dirty="0">
                <a:solidFill>
                  <a:srgbClr val="FFFFFF"/>
                </a:solidFill>
                <a:latin typeface="Gill Sans MT"/>
                <a:cs typeface="Gill Sans MT"/>
              </a:rPr>
              <a:t>keskinäisriippuvaisempi</a:t>
            </a:r>
            <a:endParaRPr sz="2133">
              <a:latin typeface="Gill Sans MT"/>
              <a:cs typeface="Gill Sans MT"/>
            </a:endParaRPr>
          </a:p>
          <a:p>
            <a:pPr marL="1693" algn="ctr">
              <a:lnSpc>
                <a:spcPct val="100000"/>
              </a:lnSpc>
            </a:pPr>
            <a:r>
              <a:rPr sz="2133" dirty="0">
                <a:solidFill>
                  <a:srgbClr val="FFFFFF"/>
                </a:solidFill>
                <a:latin typeface="Gill Sans MT"/>
                <a:cs typeface="Gill Sans MT"/>
              </a:rPr>
              <a:t>kuin</a:t>
            </a:r>
            <a:r>
              <a:rPr sz="2133" spc="-27" dirty="0">
                <a:solidFill>
                  <a:srgbClr val="FFFFFF"/>
                </a:solidFill>
                <a:latin typeface="Gill Sans MT"/>
                <a:cs typeface="Gill Sans MT"/>
              </a:rPr>
              <a:t> </a:t>
            </a:r>
            <a:r>
              <a:rPr sz="2133" spc="107" dirty="0">
                <a:solidFill>
                  <a:srgbClr val="FFFFFF"/>
                </a:solidFill>
                <a:latin typeface="Gill Sans MT"/>
                <a:cs typeface="Gill Sans MT"/>
              </a:rPr>
              <a:t>koskaan</a:t>
            </a:r>
            <a:r>
              <a:rPr sz="2133" spc="53" dirty="0">
                <a:solidFill>
                  <a:srgbClr val="FFFFFF"/>
                </a:solidFill>
                <a:latin typeface="Gill Sans MT"/>
                <a:cs typeface="Gill Sans MT"/>
              </a:rPr>
              <a:t> </a:t>
            </a:r>
            <a:r>
              <a:rPr sz="2133" spc="107" dirty="0">
                <a:solidFill>
                  <a:srgbClr val="FFFFFF"/>
                </a:solidFill>
                <a:latin typeface="Gill Sans MT"/>
                <a:cs typeface="Gill Sans MT"/>
              </a:rPr>
              <a:t>aiemmin.</a:t>
            </a:r>
            <a:r>
              <a:rPr sz="2133" spc="-20" dirty="0">
                <a:solidFill>
                  <a:srgbClr val="FFFFFF"/>
                </a:solidFill>
                <a:latin typeface="Gill Sans MT"/>
                <a:cs typeface="Gill Sans MT"/>
              </a:rPr>
              <a:t> </a:t>
            </a:r>
            <a:r>
              <a:rPr sz="2133" spc="80" dirty="0">
                <a:solidFill>
                  <a:srgbClr val="FFFFFF"/>
                </a:solidFill>
                <a:latin typeface="Gill Sans MT"/>
                <a:cs typeface="Gill Sans MT"/>
              </a:rPr>
              <a:t>Uusia</a:t>
            </a:r>
            <a:r>
              <a:rPr sz="2133" dirty="0">
                <a:solidFill>
                  <a:srgbClr val="FFFFFF"/>
                </a:solidFill>
                <a:latin typeface="Gill Sans MT"/>
                <a:cs typeface="Gill Sans MT"/>
              </a:rPr>
              <a:t> </a:t>
            </a:r>
            <a:r>
              <a:rPr sz="2133" spc="67" dirty="0">
                <a:solidFill>
                  <a:srgbClr val="FFFFFF"/>
                </a:solidFill>
                <a:latin typeface="Gill Sans MT"/>
                <a:cs typeface="Gill Sans MT"/>
              </a:rPr>
              <a:t>ovia</a:t>
            </a:r>
            <a:r>
              <a:rPr sz="2133" spc="13" dirty="0">
                <a:solidFill>
                  <a:srgbClr val="FFFFFF"/>
                </a:solidFill>
                <a:latin typeface="Gill Sans MT"/>
                <a:cs typeface="Gill Sans MT"/>
              </a:rPr>
              <a:t> </a:t>
            </a:r>
            <a:r>
              <a:rPr sz="2133" spc="133" dirty="0">
                <a:solidFill>
                  <a:srgbClr val="FFFFFF"/>
                </a:solidFill>
                <a:latin typeface="Gill Sans MT"/>
                <a:cs typeface="Gill Sans MT"/>
              </a:rPr>
              <a:t>aukeaa</a:t>
            </a:r>
            <a:r>
              <a:rPr sz="2133" spc="33" dirty="0">
                <a:solidFill>
                  <a:srgbClr val="FFFFFF"/>
                </a:solidFill>
                <a:latin typeface="Gill Sans MT"/>
                <a:cs typeface="Gill Sans MT"/>
              </a:rPr>
              <a:t> </a:t>
            </a:r>
            <a:r>
              <a:rPr sz="2133" spc="80" dirty="0">
                <a:solidFill>
                  <a:srgbClr val="FFFFFF"/>
                </a:solidFill>
                <a:latin typeface="Gill Sans MT"/>
                <a:cs typeface="Gill Sans MT"/>
              </a:rPr>
              <a:t>ja</a:t>
            </a:r>
            <a:endParaRPr sz="2133">
              <a:latin typeface="Gill Sans MT"/>
              <a:cs typeface="Gill Sans MT"/>
            </a:endParaRPr>
          </a:p>
          <a:p>
            <a:pPr marL="4233" algn="ctr">
              <a:lnSpc>
                <a:spcPct val="100000"/>
              </a:lnSpc>
            </a:pPr>
            <a:r>
              <a:rPr sz="2133" spc="100" dirty="0">
                <a:solidFill>
                  <a:srgbClr val="FFFFFF"/>
                </a:solidFill>
                <a:latin typeface="Gill Sans MT"/>
                <a:cs typeface="Gill Sans MT"/>
              </a:rPr>
              <a:t>vanhoja</a:t>
            </a:r>
            <a:r>
              <a:rPr sz="2133" spc="-20" dirty="0">
                <a:solidFill>
                  <a:srgbClr val="FFFFFF"/>
                </a:solidFill>
                <a:latin typeface="Gill Sans MT"/>
                <a:cs typeface="Gill Sans MT"/>
              </a:rPr>
              <a:t> </a:t>
            </a:r>
            <a:r>
              <a:rPr sz="2133" spc="60" dirty="0">
                <a:solidFill>
                  <a:srgbClr val="FFFFFF"/>
                </a:solidFill>
                <a:latin typeface="Gill Sans MT"/>
                <a:cs typeface="Gill Sans MT"/>
              </a:rPr>
              <a:t>sulkeutuu.</a:t>
            </a:r>
            <a:endParaRPr sz="2133">
              <a:latin typeface="Gill Sans MT"/>
              <a:cs typeface="Gill Sans M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5B84-8247-E63F-FE9A-4B1B8B7CA375}"/>
              </a:ext>
            </a:extLst>
          </p:cNvPr>
          <p:cNvSpPr>
            <a:spLocks noGrp="1"/>
          </p:cNvSpPr>
          <p:nvPr>
            <p:ph type="title"/>
          </p:nvPr>
        </p:nvSpPr>
        <p:spPr/>
        <p:txBody>
          <a:bodyPr/>
          <a:lstStyle/>
          <a:p>
            <a:r>
              <a:rPr lang="fi-FI" noProof="0" dirty="0"/>
              <a:t>Tutkimusaineisto</a:t>
            </a:r>
          </a:p>
        </p:txBody>
      </p:sp>
      <p:sp>
        <p:nvSpPr>
          <p:cNvPr id="3" name="Text Placeholder 2">
            <a:extLst>
              <a:ext uri="{FF2B5EF4-FFF2-40B4-BE49-F238E27FC236}">
                <a16:creationId xmlns:a16="http://schemas.microsoft.com/office/drawing/2014/main" id="{64313B16-9396-FCAE-54A9-14E27B0E4E16}"/>
              </a:ext>
            </a:extLst>
          </p:cNvPr>
          <p:cNvSpPr>
            <a:spLocks noGrp="1"/>
          </p:cNvSpPr>
          <p:nvPr>
            <p:ph type="body" sz="quarter" idx="10"/>
          </p:nvPr>
        </p:nvSpPr>
        <p:spPr/>
        <p:txBody>
          <a:bodyPr/>
          <a:lstStyle/>
          <a:p>
            <a:endParaRPr lang="fi-FI" noProof="0" dirty="0"/>
          </a:p>
          <a:p>
            <a:r>
              <a:rPr lang="fi-FI" noProof="0" dirty="0"/>
              <a:t>Analyysi tehtiin 291 yrityksen </a:t>
            </a:r>
            <a:r>
              <a:rPr lang="fi-FI" noProof="0"/>
              <a:t>aineistosta </a:t>
            </a:r>
            <a:endParaRPr lang="fi-FI" noProof="0" dirty="0"/>
          </a:p>
          <a:p>
            <a:r>
              <a:rPr lang="fi-FI" noProof="0" dirty="0"/>
              <a:t>Tyypillisesti yrityksissä on 2-4 työntekijää</a:t>
            </a:r>
          </a:p>
          <a:p>
            <a:r>
              <a:rPr lang="fi-FI" noProof="0" dirty="0"/>
              <a:t>Liikevaihto 0 - 200K euroa</a:t>
            </a:r>
          </a:p>
          <a:p>
            <a:r>
              <a:rPr lang="fi-FI" dirty="0"/>
              <a:t>Yhtiömuodot: Osakeyhtiö (68%), toiminimi (18%), avoin yhtiö (4%), ja osuuskunta (1%)</a:t>
            </a:r>
            <a:endParaRPr lang="fi-FI" noProof="0" dirty="0"/>
          </a:p>
          <a:p>
            <a:r>
              <a:rPr lang="fi-FI" noProof="0" dirty="0"/>
              <a:t>Tyypilliset toimialat: Rakentaminen, Tukku- ja vähittäiskauppa, Moottoriajoneuvojen ja moottoripyörien korjaus; ja Kuljetus ja varastointi</a:t>
            </a:r>
          </a:p>
          <a:p>
            <a:endParaRPr lang="en-US" dirty="0"/>
          </a:p>
          <a:p>
            <a:endParaRPr lang="en-US" dirty="0"/>
          </a:p>
          <a:p>
            <a:endParaRPr lang="fi-FI" dirty="0"/>
          </a:p>
        </p:txBody>
      </p:sp>
    </p:spTree>
    <p:extLst>
      <p:ext uri="{BB962C8B-B14F-4D97-AF65-F5344CB8AC3E}">
        <p14:creationId xmlns:p14="http://schemas.microsoft.com/office/powerpoint/2010/main" val="3538937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09135" rIns="0" bIns="0" rtlCol="0">
            <a:spAutoFit/>
          </a:bodyPr>
          <a:lstStyle/>
          <a:p>
            <a:pPr marL="16933">
              <a:lnSpc>
                <a:spcPct val="100000"/>
              </a:lnSpc>
              <a:spcBef>
                <a:spcPts val="140"/>
              </a:spcBef>
            </a:pPr>
            <a:r>
              <a:rPr spc="93" dirty="0"/>
              <a:t>Nostoja</a:t>
            </a:r>
            <a:r>
              <a:rPr spc="-187" dirty="0"/>
              <a:t> </a:t>
            </a:r>
            <a:r>
              <a:rPr spc="160" dirty="0"/>
              <a:t>Finnveran</a:t>
            </a:r>
            <a:r>
              <a:rPr spc="-140" dirty="0"/>
              <a:t> </a:t>
            </a:r>
            <a:r>
              <a:rPr b="1" spc="-73" dirty="0">
                <a:latin typeface="Gill Sans MT"/>
                <a:cs typeface="Gill Sans MT"/>
              </a:rPr>
              <a:t>toimenpiteistä</a:t>
            </a:r>
          </a:p>
        </p:txBody>
      </p:sp>
      <p:sp>
        <p:nvSpPr>
          <p:cNvPr id="3" name="object 3"/>
          <p:cNvSpPr txBox="1"/>
          <p:nvPr/>
        </p:nvSpPr>
        <p:spPr>
          <a:xfrm>
            <a:off x="702801" y="2556426"/>
            <a:ext cx="11005820" cy="2879513"/>
          </a:xfrm>
          <a:prstGeom prst="rect">
            <a:avLst/>
          </a:prstGeom>
        </p:spPr>
        <p:txBody>
          <a:bodyPr vert="horz" wrap="square" lIns="0" tIns="16933" rIns="0" bIns="0" rtlCol="0">
            <a:spAutoFit/>
          </a:bodyPr>
          <a:lstStyle/>
          <a:p>
            <a:pPr marL="493594" marR="71965" indent="-477508">
              <a:lnSpc>
                <a:spcPct val="100000"/>
              </a:lnSpc>
              <a:spcBef>
                <a:spcPts val="133"/>
              </a:spcBef>
              <a:buFont typeface="Arial"/>
              <a:buChar char="•"/>
              <a:tabLst>
                <a:tab pos="493594" algn="l"/>
              </a:tabLst>
            </a:pPr>
            <a:r>
              <a:rPr sz="1600" b="1" spc="-47" dirty="0">
                <a:latin typeface="Gill Sans MT"/>
                <a:cs typeface="Gill Sans MT"/>
              </a:rPr>
              <a:t>Investoinnit</a:t>
            </a:r>
            <a:r>
              <a:rPr sz="1600" b="1" spc="67" dirty="0">
                <a:latin typeface="Gill Sans MT"/>
                <a:cs typeface="Gill Sans MT"/>
              </a:rPr>
              <a:t> </a:t>
            </a:r>
            <a:r>
              <a:rPr sz="1600" dirty="0">
                <a:latin typeface="Gill Sans MT"/>
                <a:cs typeface="Gill Sans MT"/>
              </a:rPr>
              <a:t>on</a:t>
            </a:r>
            <a:r>
              <a:rPr sz="1600" spc="147" dirty="0">
                <a:latin typeface="Gill Sans MT"/>
                <a:cs typeface="Gill Sans MT"/>
              </a:rPr>
              <a:t> </a:t>
            </a:r>
            <a:r>
              <a:rPr sz="1600" spc="87" dirty="0">
                <a:latin typeface="Gill Sans MT"/>
                <a:cs typeface="Gill Sans MT"/>
              </a:rPr>
              <a:t>käännettävä</a:t>
            </a:r>
            <a:r>
              <a:rPr sz="1600" spc="60" dirty="0">
                <a:latin typeface="Gill Sans MT"/>
                <a:cs typeface="Gill Sans MT"/>
              </a:rPr>
              <a:t> </a:t>
            </a:r>
            <a:r>
              <a:rPr sz="1600" spc="80" dirty="0">
                <a:latin typeface="Gill Sans MT"/>
                <a:cs typeface="Gill Sans MT"/>
              </a:rPr>
              <a:t>kasvuun.</a:t>
            </a:r>
            <a:r>
              <a:rPr sz="1600" spc="133" dirty="0">
                <a:latin typeface="Gill Sans MT"/>
                <a:cs typeface="Gill Sans MT"/>
              </a:rPr>
              <a:t> </a:t>
            </a:r>
            <a:r>
              <a:rPr sz="1600" spc="60" dirty="0">
                <a:latin typeface="Gill Sans MT"/>
                <a:cs typeface="Gill Sans MT"/>
              </a:rPr>
              <a:t>Finnvera</a:t>
            </a:r>
            <a:r>
              <a:rPr sz="1600" spc="127" dirty="0">
                <a:latin typeface="Gill Sans MT"/>
                <a:cs typeface="Gill Sans MT"/>
              </a:rPr>
              <a:t> </a:t>
            </a:r>
            <a:r>
              <a:rPr sz="1600" dirty="0">
                <a:latin typeface="Gill Sans MT"/>
                <a:cs typeface="Gill Sans MT"/>
              </a:rPr>
              <a:t>on</a:t>
            </a:r>
            <a:r>
              <a:rPr sz="1600" spc="127" dirty="0">
                <a:latin typeface="Gill Sans MT"/>
                <a:cs typeface="Gill Sans MT"/>
              </a:rPr>
              <a:t> </a:t>
            </a:r>
            <a:r>
              <a:rPr sz="1600" spc="93" dirty="0">
                <a:latin typeface="Gill Sans MT"/>
                <a:cs typeface="Gill Sans MT"/>
              </a:rPr>
              <a:t>valmis</a:t>
            </a:r>
            <a:r>
              <a:rPr sz="1600" spc="133" dirty="0">
                <a:latin typeface="Gill Sans MT"/>
                <a:cs typeface="Gill Sans MT"/>
              </a:rPr>
              <a:t> </a:t>
            </a:r>
            <a:r>
              <a:rPr sz="1600" spc="93" dirty="0">
                <a:latin typeface="Gill Sans MT"/>
                <a:cs typeface="Gill Sans MT"/>
              </a:rPr>
              <a:t>turvaamaan</a:t>
            </a:r>
            <a:r>
              <a:rPr sz="1600" spc="47" dirty="0">
                <a:latin typeface="Gill Sans MT"/>
                <a:cs typeface="Gill Sans MT"/>
              </a:rPr>
              <a:t> </a:t>
            </a:r>
            <a:r>
              <a:rPr sz="1600" dirty="0">
                <a:latin typeface="Gill Sans MT"/>
                <a:cs typeface="Gill Sans MT"/>
              </a:rPr>
              <a:t>investointien</a:t>
            </a:r>
            <a:r>
              <a:rPr sz="1600" spc="247" dirty="0">
                <a:latin typeface="Gill Sans MT"/>
                <a:cs typeface="Gill Sans MT"/>
              </a:rPr>
              <a:t> </a:t>
            </a:r>
            <a:r>
              <a:rPr sz="1600" dirty="0">
                <a:latin typeface="Gill Sans MT"/>
                <a:cs typeface="Gill Sans MT"/>
              </a:rPr>
              <a:t>rahoituksen</a:t>
            </a:r>
            <a:r>
              <a:rPr sz="1600" spc="133" dirty="0">
                <a:latin typeface="Gill Sans MT"/>
                <a:cs typeface="Gill Sans MT"/>
              </a:rPr>
              <a:t> </a:t>
            </a:r>
            <a:r>
              <a:rPr sz="1600" dirty="0">
                <a:latin typeface="Gill Sans MT"/>
                <a:cs typeface="Gill Sans MT"/>
              </a:rPr>
              <a:t>hyödyntäen</a:t>
            </a:r>
            <a:r>
              <a:rPr sz="1600" spc="127" dirty="0">
                <a:latin typeface="Gill Sans MT"/>
                <a:cs typeface="Gill Sans MT"/>
              </a:rPr>
              <a:t> </a:t>
            </a:r>
            <a:r>
              <a:rPr sz="1600" spc="67" dirty="0">
                <a:latin typeface="Gill Sans MT"/>
                <a:cs typeface="Gill Sans MT"/>
              </a:rPr>
              <a:t>takauksia </a:t>
            </a:r>
            <a:r>
              <a:rPr sz="1600" dirty="0">
                <a:latin typeface="Gill Sans MT"/>
                <a:cs typeface="Gill Sans MT"/>
              </a:rPr>
              <a:t>tai</a:t>
            </a:r>
            <a:r>
              <a:rPr sz="1600" spc="-33" dirty="0">
                <a:latin typeface="Gill Sans MT"/>
                <a:cs typeface="Gill Sans MT"/>
              </a:rPr>
              <a:t> </a:t>
            </a:r>
            <a:r>
              <a:rPr sz="1600" spc="87" dirty="0">
                <a:latin typeface="Gill Sans MT"/>
                <a:cs typeface="Gill Sans MT"/>
              </a:rPr>
              <a:t>omia</a:t>
            </a:r>
            <a:r>
              <a:rPr sz="1600" spc="-20" dirty="0">
                <a:latin typeface="Gill Sans MT"/>
                <a:cs typeface="Gill Sans MT"/>
              </a:rPr>
              <a:t> </a:t>
            </a:r>
            <a:r>
              <a:rPr sz="1600" dirty="0">
                <a:latin typeface="Gill Sans MT"/>
                <a:cs typeface="Gill Sans MT"/>
              </a:rPr>
              <a:t>juniori-</a:t>
            </a:r>
            <a:r>
              <a:rPr sz="1600" spc="7" dirty="0">
                <a:latin typeface="Gill Sans MT"/>
                <a:cs typeface="Gill Sans MT"/>
              </a:rPr>
              <a:t> </a:t>
            </a:r>
            <a:r>
              <a:rPr sz="1600" spc="87" dirty="0">
                <a:latin typeface="Gill Sans MT"/>
                <a:cs typeface="Gill Sans MT"/>
              </a:rPr>
              <a:t>ja</a:t>
            </a:r>
            <a:r>
              <a:rPr sz="1600" spc="-27" dirty="0">
                <a:latin typeface="Gill Sans MT"/>
                <a:cs typeface="Gill Sans MT"/>
              </a:rPr>
              <a:t> </a:t>
            </a:r>
            <a:r>
              <a:rPr sz="1600" spc="-13" dirty="0">
                <a:latin typeface="Gill Sans MT"/>
                <a:cs typeface="Gill Sans MT"/>
              </a:rPr>
              <a:t>seniorilainoja.</a:t>
            </a:r>
            <a:endParaRPr sz="1600">
              <a:latin typeface="Gill Sans MT"/>
              <a:cs typeface="Gill Sans MT"/>
            </a:endParaRPr>
          </a:p>
          <a:p>
            <a:pPr marL="493594" marR="6773" indent="-477508">
              <a:lnSpc>
                <a:spcPct val="100000"/>
              </a:lnSpc>
              <a:spcBef>
                <a:spcPts val="800"/>
              </a:spcBef>
              <a:buFont typeface="Arial"/>
              <a:buChar char="•"/>
              <a:tabLst>
                <a:tab pos="493594" algn="l"/>
              </a:tabLst>
            </a:pPr>
            <a:r>
              <a:rPr sz="1600" b="1" spc="-53" dirty="0">
                <a:latin typeface="Gill Sans MT"/>
                <a:cs typeface="Gill Sans MT"/>
              </a:rPr>
              <a:t>Mikroyritysten</a:t>
            </a:r>
            <a:r>
              <a:rPr sz="1600" b="1" spc="147" dirty="0">
                <a:latin typeface="Gill Sans MT"/>
                <a:cs typeface="Gill Sans MT"/>
              </a:rPr>
              <a:t> </a:t>
            </a:r>
            <a:r>
              <a:rPr sz="1600" dirty="0">
                <a:latin typeface="Gill Sans MT"/>
                <a:cs typeface="Gill Sans MT"/>
              </a:rPr>
              <a:t>rahoituksen</a:t>
            </a:r>
            <a:r>
              <a:rPr sz="1600" spc="207" dirty="0">
                <a:latin typeface="Gill Sans MT"/>
                <a:cs typeface="Gill Sans MT"/>
              </a:rPr>
              <a:t> </a:t>
            </a:r>
            <a:r>
              <a:rPr sz="1600" spc="113" dirty="0">
                <a:latin typeface="Gill Sans MT"/>
                <a:cs typeface="Gill Sans MT"/>
              </a:rPr>
              <a:t>saatavuus</a:t>
            </a:r>
            <a:r>
              <a:rPr sz="1600" spc="147" dirty="0">
                <a:latin typeface="Gill Sans MT"/>
                <a:cs typeface="Gill Sans MT"/>
              </a:rPr>
              <a:t> </a:t>
            </a:r>
            <a:r>
              <a:rPr sz="1600" dirty="0">
                <a:latin typeface="Gill Sans MT"/>
                <a:cs typeface="Gill Sans MT"/>
              </a:rPr>
              <a:t>on</a:t>
            </a:r>
            <a:r>
              <a:rPr sz="1600" spc="193" dirty="0">
                <a:latin typeface="Gill Sans MT"/>
                <a:cs typeface="Gill Sans MT"/>
              </a:rPr>
              <a:t> </a:t>
            </a:r>
            <a:r>
              <a:rPr sz="1600" dirty="0">
                <a:latin typeface="Gill Sans MT"/>
                <a:cs typeface="Gill Sans MT"/>
              </a:rPr>
              <a:t>turvattava.</a:t>
            </a:r>
            <a:r>
              <a:rPr sz="1600" spc="140" dirty="0">
                <a:latin typeface="Gill Sans MT"/>
                <a:cs typeface="Gill Sans MT"/>
              </a:rPr>
              <a:t> </a:t>
            </a:r>
            <a:r>
              <a:rPr sz="1600" spc="60" dirty="0">
                <a:latin typeface="Gill Sans MT"/>
                <a:cs typeface="Gill Sans MT"/>
              </a:rPr>
              <a:t>Finnvera</a:t>
            </a:r>
            <a:r>
              <a:rPr sz="1600" spc="187" dirty="0">
                <a:latin typeface="Gill Sans MT"/>
                <a:cs typeface="Gill Sans MT"/>
              </a:rPr>
              <a:t> </a:t>
            </a:r>
            <a:r>
              <a:rPr sz="1600" dirty="0">
                <a:latin typeface="Gill Sans MT"/>
                <a:cs typeface="Gill Sans MT"/>
              </a:rPr>
              <a:t>käynnisti</a:t>
            </a:r>
            <a:r>
              <a:rPr sz="1600" spc="200" dirty="0">
                <a:latin typeface="Gill Sans MT"/>
                <a:cs typeface="Gill Sans MT"/>
              </a:rPr>
              <a:t> </a:t>
            </a:r>
            <a:r>
              <a:rPr sz="1600" spc="93" dirty="0">
                <a:latin typeface="Gill Sans MT"/>
                <a:cs typeface="Gill Sans MT"/>
              </a:rPr>
              <a:t>määräaikaisen</a:t>
            </a:r>
            <a:r>
              <a:rPr sz="1600" spc="140" dirty="0">
                <a:latin typeface="Gill Sans MT"/>
                <a:cs typeface="Gill Sans MT"/>
              </a:rPr>
              <a:t> </a:t>
            </a:r>
            <a:r>
              <a:rPr sz="1600" spc="-13" dirty="0">
                <a:latin typeface="Gill Sans MT"/>
                <a:cs typeface="Gill Sans MT"/>
              </a:rPr>
              <a:t>investointilainaohjelman</a:t>
            </a:r>
            <a:r>
              <a:rPr sz="1600" spc="667" dirty="0">
                <a:latin typeface="Gill Sans MT"/>
                <a:cs typeface="Gill Sans MT"/>
              </a:rPr>
              <a:t> </a:t>
            </a:r>
            <a:r>
              <a:rPr sz="1600" spc="13" dirty="0">
                <a:latin typeface="Gill Sans MT"/>
                <a:cs typeface="Gill Sans MT"/>
              </a:rPr>
              <a:t>mikroyrityksille</a:t>
            </a:r>
            <a:r>
              <a:rPr sz="1600" spc="80" dirty="0">
                <a:latin typeface="Gill Sans MT"/>
                <a:cs typeface="Gill Sans MT"/>
              </a:rPr>
              <a:t> </a:t>
            </a:r>
            <a:r>
              <a:rPr sz="1600" spc="13" dirty="0">
                <a:latin typeface="Gill Sans MT"/>
                <a:cs typeface="Gill Sans MT"/>
              </a:rPr>
              <a:t>lokakuun</a:t>
            </a:r>
            <a:r>
              <a:rPr sz="1600" spc="40" dirty="0">
                <a:latin typeface="Gill Sans MT"/>
                <a:cs typeface="Gill Sans MT"/>
              </a:rPr>
              <a:t> </a:t>
            </a:r>
            <a:r>
              <a:rPr sz="1600" spc="73" dirty="0">
                <a:latin typeface="Gill Sans MT"/>
                <a:cs typeface="Gill Sans MT"/>
              </a:rPr>
              <a:t>2024</a:t>
            </a:r>
            <a:r>
              <a:rPr sz="1600" spc="27" dirty="0">
                <a:latin typeface="Gill Sans MT"/>
                <a:cs typeface="Gill Sans MT"/>
              </a:rPr>
              <a:t> </a:t>
            </a:r>
            <a:r>
              <a:rPr sz="1600" spc="113" dirty="0">
                <a:latin typeface="Gill Sans MT"/>
                <a:cs typeface="Gill Sans MT"/>
              </a:rPr>
              <a:t>alussa.</a:t>
            </a:r>
            <a:r>
              <a:rPr sz="1600" spc="33" dirty="0">
                <a:latin typeface="Gill Sans MT"/>
                <a:cs typeface="Gill Sans MT"/>
              </a:rPr>
              <a:t> </a:t>
            </a:r>
            <a:r>
              <a:rPr sz="1600" spc="67" dirty="0">
                <a:solidFill>
                  <a:srgbClr val="1A1A1A"/>
                </a:solidFill>
                <a:latin typeface="Gill Sans MT"/>
                <a:cs typeface="Gill Sans MT"/>
              </a:rPr>
              <a:t>Hakuaika</a:t>
            </a:r>
            <a:r>
              <a:rPr sz="1600" spc="-13" dirty="0">
                <a:solidFill>
                  <a:srgbClr val="1A1A1A"/>
                </a:solidFill>
                <a:latin typeface="Gill Sans MT"/>
                <a:cs typeface="Gill Sans MT"/>
              </a:rPr>
              <a:t> </a:t>
            </a:r>
            <a:r>
              <a:rPr sz="1600" spc="67" dirty="0">
                <a:solidFill>
                  <a:srgbClr val="1A1A1A"/>
                </a:solidFill>
                <a:latin typeface="Gill Sans MT"/>
                <a:cs typeface="Gill Sans MT"/>
              </a:rPr>
              <a:t>päättyy</a:t>
            </a:r>
            <a:r>
              <a:rPr sz="1600" spc="13" dirty="0">
                <a:solidFill>
                  <a:srgbClr val="1A1A1A"/>
                </a:solidFill>
                <a:latin typeface="Gill Sans MT"/>
                <a:cs typeface="Gill Sans MT"/>
              </a:rPr>
              <a:t> </a:t>
            </a:r>
            <a:r>
              <a:rPr sz="1600" spc="93" dirty="0">
                <a:solidFill>
                  <a:srgbClr val="1A1A1A"/>
                </a:solidFill>
                <a:latin typeface="Gill Sans MT"/>
                <a:cs typeface="Gill Sans MT"/>
              </a:rPr>
              <a:t>maaliskuun</a:t>
            </a:r>
            <a:r>
              <a:rPr sz="1600" spc="27" dirty="0">
                <a:solidFill>
                  <a:srgbClr val="1A1A1A"/>
                </a:solidFill>
                <a:latin typeface="Gill Sans MT"/>
                <a:cs typeface="Gill Sans MT"/>
              </a:rPr>
              <a:t> </a:t>
            </a:r>
            <a:r>
              <a:rPr sz="1600" spc="100" dirty="0">
                <a:solidFill>
                  <a:srgbClr val="1A1A1A"/>
                </a:solidFill>
                <a:latin typeface="Gill Sans MT"/>
                <a:cs typeface="Gill Sans MT"/>
              </a:rPr>
              <a:t>lopussa</a:t>
            </a:r>
            <a:r>
              <a:rPr sz="1600" spc="47" dirty="0">
                <a:solidFill>
                  <a:srgbClr val="1A1A1A"/>
                </a:solidFill>
                <a:latin typeface="Gill Sans MT"/>
                <a:cs typeface="Gill Sans MT"/>
              </a:rPr>
              <a:t> </a:t>
            </a:r>
            <a:r>
              <a:rPr sz="1600" spc="13" dirty="0">
                <a:solidFill>
                  <a:srgbClr val="1A1A1A"/>
                </a:solidFill>
                <a:latin typeface="Gill Sans MT"/>
                <a:cs typeface="Gill Sans MT"/>
              </a:rPr>
              <a:t>2025.</a:t>
            </a:r>
            <a:r>
              <a:rPr sz="1600" spc="60" dirty="0">
                <a:solidFill>
                  <a:srgbClr val="1A1A1A"/>
                </a:solidFill>
                <a:latin typeface="Gill Sans MT"/>
                <a:cs typeface="Gill Sans MT"/>
              </a:rPr>
              <a:t> </a:t>
            </a:r>
            <a:r>
              <a:rPr sz="1600" spc="107" dirty="0">
                <a:latin typeface="Gill Sans MT"/>
                <a:cs typeface="Gill Sans MT"/>
              </a:rPr>
              <a:t>L</a:t>
            </a:r>
            <a:r>
              <a:rPr sz="1600" spc="107" dirty="0">
                <a:solidFill>
                  <a:srgbClr val="1A1A1A"/>
                </a:solidFill>
                <a:latin typeface="Gill Sans MT"/>
                <a:cs typeface="Gill Sans MT"/>
              </a:rPr>
              <a:t>ainaa</a:t>
            </a:r>
            <a:r>
              <a:rPr sz="1600" spc="-7" dirty="0">
                <a:solidFill>
                  <a:srgbClr val="1A1A1A"/>
                </a:solidFill>
                <a:latin typeface="Gill Sans MT"/>
                <a:cs typeface="Gill Sans MT"/>
              </a:rPr>
              <a:t> </a:t>
            </a:r>
            <a:r>
              <a:rPr sz="1600" spc="13" dirty="0">
                <a:solidFill>
                  <a:srgbClr val="1A1A1A"/>
                </a:solidFill>
                <a:latin typeface="Gill Sans MT"/>
                <a:cs typeface="Gill Sans MT"/>
              </a:rPr>
              <a:t>myönnettiin</a:t>
            </a:r>
            <a:r>
              <a:rPr sz="1600" spc="80" dirty="0">
                <a:solidFill>
                  <a:srgbClr val="1A1A1A"/>
                </a:solidFill>
                <a:latin typeface="Gill Sans MT"/>
                <a:cs typeface="Gill Sans MT"/>
              </a:rPr>
              <a:t> </a:t>
            </a:r>
            <a:r>
              <a:rPr sz="1600" spc="13" dirty="0">
                <a:solidFill>
                  <a:srgbClr val="1A1A1A"/>
                </a:solidFill>
                <a:latin typeface="Gill Sans MT"/>
                <a:cs typeface="Gill Sans MT"/>
              </a:rPr>
              <a:t>yli</a:t>
            </a:r>
            <a:r>
              <a:rPr sz="1600" spc="60" dirty="0">
                <a:solidFill>
                  <a:srgbClr val="1A1A1A"/>
                </a:solidFill>
                <a:latin typeface="Gill Sans MT"/>
                <a:cs typeface="Gill Sans MT"/>
              </a:rPr>
              <a:t> </a:t>
            </a:r>
            <a:r>
              <a:rPr sz="1600" spc="80" dirty="0">
                <a:solidFill>
                  <a:srgbClr val="1A1A1A"/>
                </a:solidFill>
                <a:latin typeface="Gill Sans MT"/>
                <a:cs typeface="Gill Sans MT"/>
              </a:rPr>
              <a:t>20</a:t>
            </a:r>
            <a:r>
              <a:rPr sz="1600" spc="20" dirty="0">
                <a:solidFill>
                  <a:srgbClr val="1A1A1A"/>
                </a:solidFill>
                <a:latin typeface="Gill Sans MT"/>
                <a:cs typeface="Gill Sans MT"/>
              </a:rPr>
              <a:t> </a:t>
            </a:r>
            <a:r>
              <a:rPr sz="1600" spc="53" dirty="0">
                <a:solidFill>
                  <a:srgbClr val="1A1A1A"/>
                </a:solidFill>
                <a:latin typeface="Gill Sans MT"/>
                <a:cs typeface="Gill Sans MT"/>
              </a:rPr>
              <a:t>miljoonaa </a:t>
            </a:r>
            <a:r>
              <a:rPr sz="1600" dirty="0">
                <a:solidFill>
                  <a:srgbClr val="1A1A1A"/>
                </a:solidFill>
                <a:latin typeface="Gill Sans MT"/>
                <a:cs typeface="Gill Sans MT"/>
              </a:rPr>
              <a:t>euroa.</a:t>
            </a:r>
            <a:r>
              <a:rPr sz="1600" spc="47" dirty="0">
                <a:solidFill>
                  <a:srgbClr val="1A1A1A"/>
                </a:solidFill>
                <a:latin typeface="Gill Sans MT"/>
                <a:cs typeface="Gill Sans MT"/>
              </a:rPr>
              <a:t> </a:t>
            </a:r>
            <a:r>
              <a:rPr sz="1600" spc="60" dirty="0">
                <a:solidFill>
                  <a:srgbClr val="1A1A1A"/>
                </a:solidFill>
                <a:latin typeface="Gill Sans MT"/>
                <a:cs typeface="Gill Sans MT"/>
              </a:rPr>
              <a:t>Finnvera</a:t>
            </a:r>
            <a:r>
              <a:rPr sz="1600" spc="73" dirty="0">
                <a:solidFill>
                  <a:srgbClr val="1A1A1A"/>
                </a:solidFill>
                <a:latin typeface="Gill Sans MT"/>
                <a:cs typeface="Gill Sans MT"/>
              </a:rPr>
              <a:t> </a:t>
            </a:r>
            <a:r>
              <a:rPr sz="1600" spc="140" dirty="0">
                <a:solidFill>
                  <a:srgbClr val="1A1A1A"/>
                </a:solidFill>
                <a:latin typeface="Gill Sans MT"/>
                <a:cs typeface="Gill Sans MT"/>
              </a:rPr>
              <a:t>avaa</a:t>
            </a:r>
            <a:r>
              <a:rPr sz="1600" spc="13" dirty="0">
                <a:solidFill>
                  <a:srgbClr val="1A1A1A"/>
                </a:solidFill>
                <a:latin typeface="Gill Sans MT"/>
                <a:cs typeface="Gill Sans MT"/>
              </a:rPr>
              <a:t> </a:t>
            </a:r>
            <a:r>
              <a:rPr sz="1600" dirty="0">
                <a:solidFill>
                  <a:srgbClr val="1A1A1A"/>
                </a:solidFill>
                <a:latin typeface="Gill Sans MT"/>
                <a:cs typeface="Gill Sans MT"/>
              </a:rPr>
              <a:t>uudelleen</a:t>
            </a:r>
            <a:r>
              <a:rPr sz="1600" spc="113" dirty="0">
                <a:solidFill>
                  <a:srgbClr val="1A1A1A"/>
                </a:solidFill>
                <a:latin typeface="Gill Sans MT"/>
                <a:cs typeface="Gill Sans MT"/>
              </a:rPr>
              <a:t> </a:t>
            </a:r>
            <a:r>
              <a:rPr sz="1600" spc="73" dirty="0">
                <a:solidFill>
                  <a:srgbClr val="1A1A1A"/>
                </a:solidFill>
                <a:latin typeface="Gill Sans MT"/>
                <a:cs typeface="Gill Sans MT"/>
              </a:rPr>
              <a:t>hakuun</a:t>
            </a:r>
            <a:r>
              <a:rPr sz="1600" spc="80" dirty="0">
                <a:solidFill>
                  <a:srgbClr val="1A1A1A"/>
                </a:solidFill>
                <a:latin typeface="Gill Sans MT"/>
                <a:cs typeface="Gill Sans MT"/>
              </a:rPr>
              <a:t> lainan</a:t>
            </a:r>
            <a:r>
              <a:rPr sz="1600" spc="73" dirty="0">
                <a:solidFill>
                  <a:srgbClr val="1A1A1A"/>
                </a:solidFill>
                <a:latin typeface="Gill Sans MT"/>
                <a:cs typeface="Gill Sans MT"/>
              </a:rPr>
              <a:t> </a:t>
            </a:r>
            <a:r>
              <a:rPr sz="1600" dirty="0">
                <a:solidFill>
                  <a:srgbClr val="1A1A1A"/>
                </a:solidFill>
                <a:latin typeface="Gill Sans MT"/>
                <a:cs typeface="Gill Sans MT"/>
              </a:rPr>
              <a:t>mikroyritysten</a:t>
            </a:r>
            <a:r>
              <a:rPr sz="1600" spc="93" dirty="0">
                <a:solidFill>
                  <a:srgbClr val="1A1A1A"/>
                </a:solidFill>
                <a:latin typeface="Gill Sans MT"/>
                <a:cs typeface="Gill Sans MT"/>
              </a:rPr>
              <a:t> </a:t>
            </a:r>
            <a:r>
              <a:rPr sz="1600" spc="67" dirty="0">
                <a:solidFill>
                  <a:srgbClr val="1A1A1A"/>
                </a:solidFill>
                <a:latin typeface="Gill Sans MT"/>
                <a:cs typeface="Gill Sans MT"/>
              </a:rPr>
              <a:t>kasvuhankkeisiin.</a:t>
            </a:r>
            <a:r>
              <a:rPr sz="1600" spc="167" dirty="0">
                <a:solidFill>
                  <a:srgbClr val="1A1A1A"/>
                </a:solidFill>
                <a:latin typeface="Gill Sans MT"/>
                <a:cs typeface="Gill Sans MT"/>
              </a:rPr>
              <a:t> </a:t>
            </a:r>
            <a:r>
              <a:rPr sz="1600" b="1" spc="-33" dirty="0">
                <a:latin typeface="Gill Sans MT"/>
                <a:cs typeface="Gill Sans MT"/>
              </a:rPr>
              <a:t>Laina</a:t>
            </a:r>
            <a:r>
              <a:rPr sz="1600" b="1" spc="73" dirty="0">
                <a:latin typeface="Gill Sans MT"/>
                <a:cs typeface="Gill Sans MT"/>
              </a:rPr>
              <a:t> </a:t>
            </a:r>
            <a:r>
              <a:rPr sz="1600" b="1" spc="-27" dirty="0">
                <a:latin typeface="Gill Sans MT"/>
                <a:cs typeface="Gill Sans MT"/>
              </a:rPr>
              <a:t>on</a:t>
            </a:r>
            <a:r>
              <a:rPr sz="1600" b="1" spc="73" dirty="0">
                <a:latin typeface="Gill Sans MT"/>
                <a:cs typeface="Gill Sans MT"/>
              </a:rPr>
              <a:t> </a:t>
            </a:r>
            <a:r>
              <a:rPr sz="1600" b="1" spc="-13" dirty="0">
                <a:latin typeface="Gill Sans MT"/>
                <a:cs typeface="Gill Sans MT"/>
              </a:rPr>
              <a:t>haettavissa</a:t>
            </a:r>
            <a:r>
              <a:rPr sz="1600" b="1" spc="20" dirty="0">
                <a:latin typeface="Gill Sans MT"/>
                <a:cs typeface="Gill Sans MT"/>
              </a:rPr>
              <a:t> </a:t>
            </a:r>
            <a:r>
              <a:rPr sz="1600" b="1" dirty="0">
                <a:latin typeface="Gill Sans MT"/>
                <a:cs typeface="Gill Sans MT"/>
              </a:rPr>
              <a:t>1.2.-</a:t>
            </a:r>
            <a:r>
              <a:rPr sz="1600" b="1" spc="-13" dirty="0">
                <a:latin typeface="Gill Sans MT"/>
                <a:cs typeface="Gill Sans MT"/>
              </a:rPr>
              <a:t>31.7.2026.</a:t>
            </a:r>
            <a:endParaRPr sz="1600">
              <a:latin typeface="Gill Sans MT"/>
              <a:cs typeface="Gill Sans MT"/>
            </a:endParaRPr>
          </a:p>
          <a:p>
            <a:pPr marL="493594" indent="-476661">
              <a:lnSpc>
                <a:spcPct val="100000"/>
              </a:lnSpc>
              <a:spcBef>
                <a:spcPts val="800"/>
              </a:spcBef>
              <a:buFont typeface="Arial"/>
              <a:buChar char="•"/>
              <a:tabLst>
                <a:tab pos="493594" algn="l"/>
              </a:tabLst>
            </a:pPr>
            <a:r>
              <a:rPr sz="1600" dirty="0">
                <a:latin typeface="Gill Sans MT"/>
                <a:cs typeface="Gill Sans MT"/>
              </a:rPr>
              <a:t>Pk-yritysten</a:t>
            </a:r>
            <a:r>
              <a:rPr sz="1600" spc="53" dirty="0">
                <a:latin typeface="Gill Sans MT"/>
                <a:cs typeface="Gill Sans MT"/>
              </a:rPr>
              <a:t> </a:t>
            </a:r>
            <a:r>
              <a:rPr sz="1600" spc="93" dirty="0">
                <a:latin typeface="Gill Sans MT"/>
                <a:cs typeface="Gill Sans MT"/>
              </a:rPr>
              <a:t>vientiosaamisessa</a:t>
            </a:r>
            <a:r>
              <a:rPr sz="1600" spc="107" dirty="0">
                <a:latin typeface="Gill Sans MT"/>
                <a:cs typeface="Gill Sans MT"/>
              </a:rPr>
              <a:t> </a:t>
            </a:r>
            <a:r>
              <a:rPr sz="1600" dirty="0">
                <a:latin typeface="Gill Sans MT"/>
                <a:cs typeface="Gill Sans MT"/>
              </a:rPr>
              <a:t>on</a:t>
            </a:r>
            <a:r>
              <a:rPr sz="1600" spc="107" dirty="0">
                <a:latin typeface="Gill Sans MT"/>
                <a:cs typeface="Gill Sans MT"/>
              </a:rPr>
              <a:t> </a:t>
            </a:r>
            <a:r>
              <a:rPr sz="1600" spc="80" dirty="0">
                <a:latin typeface="Gill Sans MT"/>
                <a:cs typeface="Gill Sans MT"/>
              </a:rPr>
              <a:t>parantamisen</a:t>
            </a:r>
            <a:r>
              <a:rPr sz="1600" spc="40" dirty="0">
                <a:latin typeface="Gill Sans MT"/>
                <a:cs typeface="Gill Sans MT"/>
              </a:rPr>
              <a:t> </a:t>
            </a:r>
            <a:r>
              <a:rPr sz="1600" spc="67" dirty="0">
                <a:latin typeface="Gill Sans MT"/>
                <a:cs typeface="Gill Sans MT"/>
              </a:rPr>
              <a:t>varaa</a:t>
            </a:r>
            <a:endParaRPr sz="1600">
              <a:latin typeface="Gill Sans MT"/>
              <a:cs typeface="Gill Sans MT"/>
            </a:endParaRPr>
          </a:p>
          <a:p>
            <a:pPr marL="849185" marR="1015128" indent="-355591">
              <a:lnSpc>
                <a:spcPct val="100000"/>
              </a:lnSpc>
              <a:spcBef>
                <a:spcPts val="800"/>
              </a:spcBef>
              <a:tabLst>
                <a:tab pos="849185" algn="l"/>
              </a:tabLst>
            </a:pPr>
            <a:r>
              <a:rPr sz="1600" spc="173" dirty="0">
                <a:latin typeface="Gill Sans MT"/>
                <a:cs typeface="Gill Sans MT"/>
              </a:rPr>
              <a:t>–</a:t>
            </a:r>
            <a:r>
              <a:rPr sz="1600" dirty="0">
                <a:latin typeface="Gill Sans MT"/>
                <a:cs typeface="Gill Sans MT"/>
              </a:rPr>
              <a:t>	</a:t>
            </a:r>
            <a:r>
              <a:rPr sz="1600" spc="60" dirty="0">
                <a:latin typeface="Gill Sans MT"/>
                <a:cs typeface="Gill Sans MT"/>
              </a:rPr>
              <a:t>Finnvera</a:t>
            </a:r>
            <a:r>
              <a:rPr sz="1600" spc="147" dirty="0">
                <a:latin typeface="Gill Sans MT"/>
                <a:cs typeface="Gill Sans MT"/>
              </a:rPr>
              <a:t> </a:t>
            </a:r>
            <a:r>
              <a:rPr sz="1600" spc="73" dirty="0">
                <a:latin typeface="Gill Sans MT"/>
                <a:cs typeface="Gill Sans MT"/>
              </a:rPr>
              <a:t>järjestää</a:t>
            </a:r>
            <a:r>
              <a:rPr sz="1600" spc="93" dirty="0">
                <a:latin typeface="Gill Sans MT"/>
                <a:cs typeface="Gill Sans MT"/>
              </a:rPr>
              <a:t> </a:t>
            </a:r>
            <a:r>
              <a:rPr sz="1600" b="1" spc="-47" dirty="0">
                <a:latin typeface="Gill Sans MT"/>
                <a:cs typeface="Gill Sans MT"/>
              </a:rPr>
              <a:t>maksutonta</a:t>
            </a:r>
            <a:r>
              <a:rPr sz="1600" b="1" spc="93" dirty="0">
                <a:latin typeface="Gill Sans MT"/>
                <a:cs typeface="Gill Sans MT"/>
              </a:rPr>
              <a:t> </a:t>
            </a:r>
            <a:r>
              <a:rPr sz="1600" b="1" spc="-47" dirty="0">
                <a:latin typeface="Gill Sans MT"/>
                <a:cs typeface="Gill Sans MT"/>
              </a:rPr>
              <a:t>koulutusta</a:t>
            </a:r>
            <a:r>
              <a:rPr sz="1600" b="1" spc="60" dirty="0">
                <a:latin typeface="Gill Sans MT"/>
                <a:cs typeface="Gill Sans MT"/>
              </a:rPr>
              <a:t> </a:t>
            </a:r>
            <a:r>
              <a:rPr sz="1600" dirty="0">
                <a:latin typeface="Gill Sans MT"/>
                <a:cs typeface="Gill Sans MT"/>
              </a:rPr>
              <a:t>jokaiselle</a:t>
            </a:r>
            <a:r>
              <a:rPr sz="1600" spc="200" dirty="0">
                <a:latin typeface="Gill Sans MT"/>
                <a:cs typeface="Gill Sans MT"/>
              </a:rPr>
              <a:t> </a:t>
            </a:r>
            <a:r>
              <a:rPr sz="1600" dirty="0">
                <a:latin typeface="Gill Sans MT"/>
                <a:cs typeface="Gill Sans MT"/>
              </a:rPr>
              <a:t>kiinnostuneelle</a:t>
            </a:r>
            <a:r>
              <a:rPr sz="1600" spc="280" dirty="0">
                <a:latin typeface="Gill Sans MT"/>
                <a:cs typeface="Gill Sans MT"/>
              </a:rPr>
              <a:t> </a:t>
            </a:r>
            <a:r>
              <a:rPr sz="1600" spc="80" dirty="0">
                <a:latin typeface="Gill Sans MT"/>
                <a:cs typeface="Gill Sans MT"/>
              </a:rPr>
              <a:t>suomalaiselle</a:t>
            </a:r>
            <a:r>
              <a:rPr sz="1600" spc="200" dirty="0">
                <a:latin typeface="Gill Sans MT"/>
                <a:cs typeface="Gill Sans MT"/>
              </a:rPr>
              <a:t> </a:t>
            </a:r>
            <a:r>
              <a:rPr sz="1600" dirty="0">
                <a:latin typeface="Gill Sans MT"/>
                <a:cs typeface="Gill Sans MT"/>
              </a:rPr>
              <a:t>pk-yritykselle</a:t>
            </a:r>
            <a:r>
              <a:rPr sz="1600" spc="173" dirty="0">
                <a:latin typeface="Gill Sans MT"/>
                <a:cs typeface="Gill Sans MT"/>
              </a:rPr>
              <a:t> </a:t>
            </a:r>
            <a:r>
              <a:rPr sz="1600" spc="-13" dirty="0">
                <a:latin typeface="Gill Sans MT"/>
                <a:cs typeface="Gill Sans MT"/>
              </a:rPr>
              <a:t>viennin </a:t>
            </a:r>
            <a:r>
              <a:rPr sz="1600" spc="13" dirty="0">
                <a:latin typeface="Gill Sans MT"/>
                <a:cs typeface="Gill Sans MT"/>
              </a:rPr>
              <a:t>rahoituksen</a:t>
            </a:r>
            <a:r>
              <a:rPr sz="1600" spc="305" dirty="0">
                <a:latin typeface="Gill Sans MT"/>
                <a:cs typeface="Gill Sans MT"/>
              </a:rPr>
              <a:t> </a:t>
            </a:r>
            <a:r>
              <a:rPr sz="1600" spc="-13" dirty="0">
                <a:latin typeface="Gill Sans MT"/>
                <a:cs typeface="Gill Sans MT"/>
              </a:rPr>
              <a:t>instrumenteista.</a:t>
            </a:r>
            <a:endParaRPr sz="1600">
              <a:latin typeface="Gill Sans MT"/>
              <a:cs typeface="Gill Sans MT"/>
            </a:endParaRPr>
          </a:p>
          <a:p>
            <a:pPr marL="493594" marR="637524" indent="-477508">
              <a:lnSpc>
                <a:spcPct val="100000"/>
              </a:lnSpc>
              <a:spcBef>
                <a:spcPts val="807"/>
              </a:spcBef>
              <a:buFont typeface="Arial"/>
              <a:buChar char="•"/>
              <a:tabLst>
                <a:tab pos="493594" algn="l"/>
              </a:tabLst>
            </a:pPr>
            <a:r>
              <a:rPr sz="1600" spc="60" dirty="0">
                <a:latin typeface="Gill Sans MT"/>
                <a:cs typeface="Gill Sans MT"/>
              </a:rPr>
              <a:t>Finnvera</a:t>
            </a:r>
            <a:r>
              <a:rPr sz="1600" spc="13" dirty="0">
                <a:latin typeface="Gill Sans MT"/>
                <a:cs typeface="Gill Sans MT"/>
              </a:rPr>
              <a:t> </a:t>
            </a:r>
            <a:r>
              <a:rPr sz="1600" spc="87" dirty="0">
                <a:latin typeface="Gill Sans MT"/>
                <a:cs typeface="Gill Sans MT"/>
              </a:rPr>
              <a:t>ja</a:t>
            </a:r>
            <a:r>
              <a:rPr sz="1600" dirty="0">
                <a:latin typeface="Gill Sans MT"/>
                <a:cs typeface="Gill Sans MT"/>
              </a:rPr>
              <a:t> koko</a:t>
            </a:r>
            <a:r>
              <a:rPr sz="1600" spc="7" dirty="0">
                <a:latin typeface="Gill Sans MT"/>
                <a:cs typeface="Gill Sans MT"/>
              </a:rPr>
              <a:t> </a:t>
            </a:r>
            <a:r>
              <a:rPr sz="1600" spc="93" dirty="0">
                <a:latin typeface="Gill Sans MT"/>
                <a:cs typeface="Gill Sans MT"/>
              </a:rPr>
              <a:t>Team</a:t>
            </a:r>
            <a:r>
              <a:rPr sz="1600" spc="-27" dirty="0">
                <a:latin typeface="Gill Sans MT"/>
                <a:cs typeface="Gill Sans MT"/>
              </a:rPr>
              <a:t> </a:t>
            </a:r>
            <a:r>
              <a:rPr sz="1600" spc="73" dirty="0">
                <a:latin typeface="Gill Sans MT"/>
                <a:cs typeface="Gill Sans MT"/>
              </a:rPr>
              <a:t>Finland</a:t>
            </a:r>
            <a:r>
              <a:rPr sz="1600" spc="60" dirty="0">
                <a:latin typeface="Gill Sans MT"/>
                <a:cs typeface="Gill Sans MT"/>
              </a:rPr>
              <a:t> </a:t>
            </a:r>
            <a:r>
              <a:rPr sz="1600" spc="-73" dirty="0">
                <a:latin typeface="Gill Sans MT"/>
                <a:cs typeface="Gill Sans MT"/>
              </a:rPr>
              <a:t>-</a:t>
            </a:r>
            <a:r>
              <a:rPr sz="1600" dirty="0">
                <a:latin typeface="Gill Sans MT"/>
                <a:cs typeface="Gill Sans MT"/>
              </a:rPr>
              <a:t>verkosto</a:t>
            </a:r>
            <a:r>
              <a:rPr sz="1600" spc="-13" dirty="0">
                <a:latin typeface="Gill Sans MT"/>
                <a:cs typeface="Gill Sans MT"/>
              </a:rPr>
              <a:t> </a:t>
            </a:r>
            <a:r>
              <a:rPr sz="1600" spc="87" dirty="0">
                <a:latin typeface="Gill Sans MT"/>
                <a:cs typeface="Gill Sans MT"/>
              </a:rPr>
              <a:t>auttaa</a:t>
            </a:r>
            <a:r>
              <a:rPr sz="1600" dirty="0">
                <a:latin typeface="Gill Sans MT"/>
                <a:cs typeface="Gill Sans MT"/>
              </a:rPr>
              <a:t> yrityksiä</a:t>
            </a:r>
            <a:r>
              <a:rPr sz="1600" spc="20" dirty="0">
                <a:latin typeface="Gill Sans MT"/>
                <a:cs typeface="Gill Sans MT"/>
              </a:rPr>
              <a:t> </a:t>
            </a:r>
            <a:r>
              <a:rPr sz="1600" spc="87" dirty="0">
                <a:latin typeface="Gill Sans MT"/>
                <a:cs typeface="Gill Sans MT"/>
              </a:rPr>
              <a:t>kansainvälistymään.</a:t>
            </a:r>
            <a:r>
              <a:rPr sz="1600" dirty="0">
                <a:latin typeface="Gill Sans MT"/>
                <a:cs typeface="Gill Sans MT"/>
              </a:rPr>
              <a:t> </a:t>
            </a:r>
            <a:r>
              <a:rPr sz="1600" spc="107" dirty="0">
                <a:latin typeface="Gill Sans MT"/>
                <a:cs typeface="Gill Sans MT"/>
              </a:rPr>
              <a:t>Yhdessä</a:t>
            </a:r>
            <a:r>
              <a:rPr sz="1600" spc="-27" dirty="0">
                <a:latin typeface="Gill Sans MT"/>
                <a:cs typeface="Gill Sans MT"/>
              </a:rPr>
              <a:t> </a:t>
            </a:r>
            <a:r>
              <a:rPr sz="1600" spc="80" dirty="0">
                <a:latin typeface="Gill Sans MT"/>
                <a:cs typeface="Gill Sans MT"/>
              </a:rPr>
              <a:t>löydämme</a:t>
            </a:r>
            <a:r>
              <a:rPr sz="1600" spc="40" dirty="0">
                <a:latin typeface="Gill Sans MT"/>
                <a:cs typeface="Gill Sans MT"/>
              </a:rPr>
              <a:t> </a:t>
            </a:r>
            <a:r>
              <a:rPr sz="1600" b="1" spc="-33" dirty="0">
                <a:latin typeface="Gill Sans MT"/>
                <a:cs typeface="Gill Sans MT"/>
              </a:rPr>
              <a:t>turvallisen ja </a:t>
            </a:r>
            <a:r>
              <a:rPr sz="1600" b="1" spc="-60" dirty="0">
                <a:latin typeface="Gill Sans MT"/>
                <a:cs typeface="Gill Sans MT"/>
              </a:rPr>
              <a:t>tuottavan</a:t>
            </a:r>
            <a:r>
              <a:rPr sz="1600" b="1" spc="-73" dirty="0">
                <a:latin typeface="Gill Sans MT"/>
                <a:cs typeface="Gill Sans MT"/>
              </a:rPr>
              <a:t> </a:t>
            </a:r>
            <a:r>
              <a:rPr sz="1600" b="1" spc="-40" dirty="0">
                <a:latin typeface="Gill Sans MT"/>
                <a:cs typeface="Gill Sans MT"/>
              </a:rPr>
              <a:t>polun</a:t>
            </a:r>
            <a:r>
              <a:rPr sz="1600" b="1" spc="-33" dirty="0">
                <a:latin typeface="Gill Sans MT"/>
                <a:cs typeface="Gill Sans MT"/>
              </a:rPr>
              <a:t> </a:t>
            </a:r>
            <a:r>
              <a:rPr sz="1600" spc="-13" dirty="0">
                <a:latin typeface="Gill Sans MT"/>
                <a:cs typeface="Gill Sans MT"/>
              </a:rPr>
              <a:t>ulkomaille</a:t>
            </a:r>
            <a:endParaRPr sz="1600">
              <a:latin typeface="Gill Sans MT"/>
              <a:cs typeface="Gill Sans M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4559807" cy="6857999"/>
          </a:xfrm>
          <a:prstGeom prst="rect">
            <a:avLst/>
          </a:prstGeom>
        </p:spPr>
      </p:pic>
      <p:sp>
        <p:nvSpPr>
          <p:cNvPr id="3" name="object 3"/>
          <p:cNvSpPr txBox="1"/>
          <p:nvPr/>
        </p:nvSpPr>
        <p:spPr>
          <a:xfrm>
            <a:off x="372973" y="788755"/>
            <a:ext cx="3803227" cy="3653564"/>
          </a:xfrm>
          <a:prstGeom prst="rect">
            <a:avLst/>
          </a:prstGeom>
          <a:solidFill>
            <a:srgbClr val="FFFFFF"/>
          </a:solidFill>
        </p:spPr>
        <p:txBody>
          <a:bodyPr vert="horz" wrap="square" lIns="0" tIns="259080" rIns="0" bIns="0" rtlCol="0">
            <a:spAutoFit/>
          </a:bodyPr>
          <a:lstStyle/>
          <a:p>
            <a:pPr>
              <a:lnSpc>
                <a:spcPct val="100000"/>
              </a:lnSpc>
              <a:spcBef>
                <a:spcPts val="2040"/>
              </a:spcBef>
            </a:pPr>
            <a:endParaRPr sz="3600">
              <a:latin typeface="Times New Roman"/>
              <a:cs typeface="Times New Roman"/>
            </a:endParaRPr>
          </a:p>
          <a:p>
            <a:pPr marL="281932" marR="159169">
              <a:lnSpc>
                <a:spcPct val="83400"/>
              </a:lnSpc>
            </a:pPr>
            <a:r>
              <a:rPr sz="3600" b="1" spc="-320" dirty="0">
                <a:solidFill>
                  <a:srgbClr val="003375"/>
                </a:solidFill>
                <a:latin typeface="Gill Sans MT"/>
                <a:cs typeface="Gill Sans MT"/>
              </a:rPr>
              <a:t>Ota</a:t>
            </a:r>
            <a:r>
              <a:rPr sz="3600" b="1" spc="-80" dirty="0">
                <a:solidFill>
                  <a:srgbClr val="003375"/>
                </a:solidFill>
                <a:latin typeface="Gill Sans MT"/>
                <a:cs typeface="Gill Sans MT"/>
              </a:rPr>
              <a:t> </a:t>
            </a:r>
            <a:r>
              <a:rPr sz="3600" b="1" spc="-13" dirty="0">
                <a:solidFill>
                  <a:srgbClr val="003375"/>
                </a:solidFill>
                <a:latin typeface="Gill Sans MT"/>
                <a:cs typeface="Gill Sans MT"/>
              </a:rPr>
              <a:t>yhteyttä </a:t>
            </a:r>
            <a:r>
              <a:rPr sz="3600" spc="193" dirty="0">
                <a:solidFill>
                  <a:srgbClr val="003375"/>
                </a:solidFill>
                <a:latin typeface="Gill Sans MT"/>
                <a:cs typeface="Gill Sans MT"/>
              </a:rPr>
              <a:t>mahdollisimman </a:t>
            </a:r>
            <a:r>
              <a:rPr sz="3600" spc="100" dirty="0">
                <a:solidFill>
                  <a:srgbClr val="003375"/>
                </a:solidFill>
                <a:latin typeface="Gill Sans MT"/>
                <a:cs typeface="Gill Sans MT"/>
              </a:rPr>
              <a:t>varhain!</a:t>
            </a:r>
            <a:endParaRPr sz="3600">
              <a:latin typeface="Gill Sans MT"/>
              <a:cs typeface="Gill Sans MT"/>
            </a:endParaRPr>
          </a:p>
          <a:p>
            <a:pPr marL="281932" marR="290398">
              <a:lnSpc>
                <a:spcPct val="111100"/>
              </a:lnSpc>
              <a:spcBef>
                <a:spcPts val="2980"/>
              </a:spcBef>
            </a:pPr>
            <a:r>
              <a:rPr sz="1600" spc="73" dirty="0">
                <a:latin typeface="Gill Sans MT"/>
                <a:cs typeface="Gill Sans MT"/>
              </a:rPr>
              <a:t>Autamme</a:t>
            </a:r>
            <a:r>
              <a:rPr sz="1600" spc="-60" dirty="0">
                <a:latin typeface="Gill Sans MT"/>
                <a:cs typeface="Gill Sans MT"/>
              </a:rPr>
              <a:t> </a:t>
            </a:r>
            <a:r>
              <a:rPr sz="1600" spc="100" dirty="0">
                <a:latin typeface="Gill Sans MT"/>
                <a:cs typeface="Gill Sans MT"/>
              </a:rPr>
              <a:t>sinua</a:t>
            </a:r>
            <a:r>
              <a:rPr sz="1600" spc="-27" dirty="0">
                <a:latin typeface="Gill Sans MT"/>
                <a:cs typeface="Gill Sans MT"/>
              </a:rPr>
              <a:t> </a:t>
            </a:r>
            <a:r>
              <a:rPr sz="1600" spc="47" dirty="0">
                <a:latin typeface="Gill Sans MT"/>
                <a:cs typeface="Gill Sans MT"/>
              </a:rPr>
              <a:t>Finnveran </a:t>
            </a:r>
            <a:r>
              <a:rPr sz="1600" spc="-13" dirty="0">
                <a:latin typeface="Gill Sans MT"/>
                <a:cs typeface="Gill Sans MT"/>
              </a:rPr>
              <a:t>rahoitusmahdollisuuksiin,</a:t>
            </a:r>
            <a:r>
              <a:rPr sz="1600" spc="667" dirty="0">
                <a:latin typeface="Gill Sans MT"/>
                <a:cs typeface="Gill Sans MT"/>
              </a:rPr>
              <a:t>  </a:t>
            </a:r>
            <a:r>
              <a:rPr sz="1600" spc="13" dirty="0">
                <a:latin typeface="Gill Sans MT"/>
                <a:cs typeface="Gill Sans MT"/>
              </a:rPr>
              <a:t>rahoituksen</a:t>
            </a:r>
            <a:r>
              <a:rPr sz="1600" spc="80" dirty="0">
                <a:latin typeface="Gill Sans MT"/>
                <a:cs typeface="Gill Sans MT"/>
              </a:rPr>
              <a:t> </a:t>
            </a:r>
            <a:r>
              <a:rPr sz="1600" spc="87" dirty="0">
                <a:latin typeface="Gill Sans MT"/>
                <a:cs typeface="Gill Sans MT"/>
              </a:rPr>
              <a:t>hakemiseen</a:t>
            </a:r>
            <a:r>
              <a:rPr sz="1600" spc="60" dirty="0">
                <a:latin typeface="Gill Sans MT"/>
                <a:cs typeface="Gill Sans MT"/>
              </a:rPr>
              <a:t> </a:t>
            </a:r>
            <a:r>
              <a:rPr sz="1600" spc="87" dirty="0">
                <a:latin typeface="Gill Sans MT"/>
                <a:cs typeface="Gill Sans MT"/>
              </a:rPr>
              <a:t>ja</a:t>
            </a:r>
            <a:r>
              <a:rPr sz="1600" spc="47" dirty="0">
                <a:latin typeface="Gill Sans MT"/>
                <a:cs typeface="Gill Sans MT"/>
              </a:rPr>
              <a:t> </a:t>
            </a:r>
            <a:r>
              <a:rPr sz="1600" spc="-13" dirty="0">
                <a:latin typeface="Gill Sans MT"/>
                <a:cs typeface="Gill Sans MT"/>
              </a:rPr>
              <a:t>asiointiin </a:t>
            </a:r>
            <a:r>
              <a:rPr sz="1600" spc="27" dirty="0">
                <a:latin typeface="Gill Sans MT"/>
                <a:cs typeface="Gill Sans MT"/>
              </a:rPr>
              <a:t>liittyvissä</a:t>
            </a:r>
            <a:r>
              <a:rPr sz="1600" spc="300" dirty="0">
                <a:latin typeface="Gill Sans MT"/>
                <a:cs typeface="Gill Sans MT"/>
              </a:rPr>
              <a:t> </a:t>
            </a:r>
            <a:r>
              <a:rPr sz="1600" spc="87" dirty="0">
                <a:latin typeface="Gill Sans MT"/>
                <a:cs typeface="Gill Sans MT"/>
              </a:rPr>
              <a:t>kysymyksissä.</a:t>
            </a:r>
            <a:endParaRPr sz="1600">
              <a:latin typeface="Gill Sans MT"/>
              <a:cs typeface="Gill Sans MT"/>
            </a:endParaRPr>
          </a:p>
        </p:txBody>
      </p:sp>
      <p:sp>
        <p:nvSpPr>
          <p:cNvPr id="4" name="object 4"/>
          <p:cNvSpPr txBox="1"/>
          <p:nvPr/>
        </p:nvSpPr>
        <p:spPr>
          <a:xfrm>
            <a:off x="8223165" y="1505036"/>
            <a:ext cx="666327" cy="182166"/>
          </a:xfrm>
          <a:prstGeom prst="rect">
            <a:avLst/>
          </a:prstGeom>
        </p:spPr>
        <p:txBody>
          <a:bodyPr vert="horz" wrap="square" lIns="0" tIns="17780" rIns="0" bIns="0" rtlCol="0">
            <a:spAutoFit/>
          </a:bodyPr>
          <a:lstStyle/>
          <a:p>
            <a:pPr marL="16933">
              <a:lnSpc>
                <a:spcPct val="100000"/>
              </a:lnSpc>
              <a:spcBef>
                <a:spcPts val="140"/>
              </a:spcBef>
            </a:pPr>
            <a:r>
              <a:rPr sz="1067" spc="-13" dirty="0">
                <a:solidFill>
                  <a:srgbClr val="585858"/>
                </a:solidFill>
                <a:latin typeface="Gill Sans MT"/>
                <a:cs typeface="Gill Sans MT"/>
              </a:rPr>
              <a:t>Rovaniemi</a:t>
            </a:r>
            <a:endParaRPr sz="1067">
              <a:latin typeface="Gill Sans MT"/>
              <a:cs typeface="Gill Sans MT"/>
            </a:endParaRPr>
          </a:p>
        </p:txBody>
      </p:sp>
      <p:sp>
        <p:nvSpPr>
          <p:cNvPr id="5" name="object 5"/>
          <p:cNvSpPr txBox="1"/>
          <p:nvPr/>
        </p:nvSpPr>
        <p:spPr>
          <a:xfrm>
            <a:off x="10025549" y="3326554"/>
            <a:ext cx="869527" cy="181310"/>
          </a:xfrm>
          <a:prstGeom prst="rect">
            <a:avLst/>
          </a:prstGeom>
        </p:spPr>
        <p:txBody>
          <a:bodyPr vert="horz" wrap="square" lIns="0" tIns="16933" rIns="0" bIns="0" rtlCol="0">
            <a:spAutoFit/>
          </a:bodyPr>
          <a:lstStyle/>
          <a:p>
            <a:pPr marL="16933">
              <a:lnSpc>
                <a:spcPct val="100000"/>
              </a:lnSpc>
              <a:spcBef>
                <a:spcPts val="133"/>
              </a:spcBef>
            </a:pPr>
            <a:r>
              <a:rPr sz="1067" spc="-13" dirty="0">
                <a:solidFill>
                  <a:srgbClr val="585858"/>
                </a:solidFill>
                <a:latin typeface="Gill Sans MT"/>
                <a:cs typeface="Gill Sans MT"/>
              </a:rPr>
              <a:t>Lappeenranta</a:t>
            </a:r>
            <a:endParaRPr sz="1067">
              <a:latin typeface="Gill Sans MT"/>
              <a:cs typeface="Gill Sans MT"/>
            </a:endParaRPr>
          </a:p>
        </p:txBody>
      </p:sp>
      <p:sp>
        <p:nvSpPr>
          <p:cNvPr id="6" name="object 6"/>
          <p:cNvSpPr txBox="1"/>
          <p:nvPr/>
        </p:nvSpPr>
        <p:spPr>
          <a:xfrm>
            <a:off x="8095149" y="1945978"/>
            <a:ext cx="310727" cy="182166"/>
          </a:xfrm>
          <a:prstGeom prst="rect">
            <a:avLst/>
          </a:prstGeom>
        </p:spPr>
        <p:txBody>
          <a:bodyPr vert="horz" wrap="square" lIns="0" tIns="17780" rIns="0" bIns="0" rtlCol="0">
            <a:spAutoFit/>
          </a:bodyPr>
          <a:lstStyle/>
          <a:p>
            <a:pPr marL="16933">
              <a:lnSpc>
                <a:spcPct val="100000"/>
              </a:lnSpc>
              <a:spcBef>
                <a:spcPts val="140"/>
              </a:spcBef>
            </a:pPr>
            <a:r>
              <a:rPr sz="1067" spc="-27" dirty="0">
                <a:solidFill>
                  <a:srgbClr val="585858"/>
                </a:solidFill>
                <a:latin typeface="Gill Sans MT"/>
                <a:cs typeface="Gill Sans MT"/>
              </a:rPr>
              <a:t>Oulu</a:t>
            </a:r>
            <a:endParaRPr sz="1067">
              <a:latin typeface="Gill Sans MT"/>
              <a:cs typeface="Gill Sans MT"/>
            </a:endParaRPr>
          </a:p>
        </p:txBody>
      </p:sp>
      <p:sp>
        <p:nvSpPr>
          <p:cNvPr id="7" name="object 7"/>
          <p:cNvSpPr txBox="1"/>
          <p:nvPr/>
        </p:nvSpPr>
        <p:spPr>
          <a:xfrm>
            <a:off x="10315787" y="1628141"/>
            <a:ext cx="480060" cy="182166"/>
          </a:xfrm>
          <a:prstGeom prst="rect">
            <a:avLst/>
          </a:prstGeom>
        </p:spPr>
        <p:txBody>
          <a:bodyPr vert="horz" wrap="square" lIns="0" tIns="17780" rIns="0" bIns="0" rtlCol="0">
            <a:spAutoFit/>
          </a:bodyPr>
          <a:lstStyle/>
          <a:p>
            <a:pPr marL="16933">
              <a:lnSpc>
                <a:spcPct val="100000"/>
              </a:lnSpc>
              <a:spcBef>
                <a:spcPts val="140"/>
              </a:spcBef>
            </a:pPr>
            <a:r>
              <a:rPr sz="1067" spc="-13" dirty="0">
                <a:solidFill>
                  <a:srgbClr val="585858"/>
                </a:solidFill>
                <a:latin typeface="Gill Sans MT"/>
                <a:cs typeface="Gill Sans MT"/>
              </a:rPr>
              <a:t>Kajaani</a:t>
            </a:r>
            <a:endParaRPr sz="1067">
              <a:latin typeface="Gill Sans MT"/>
              <a:cs typeface="Gill Sans MT"/>
            </a:endParaRPr>
          </a:p>
        </p:txBody>
      </p:sp>
      <p:sp>
        <p:nvSpPr>
          <p:cNvPr id="8" name="object 8"/>
          <p:cNvSpPr txBox="1"/>
          <p:nvPr/>
        </p:nvSpPr>
        <p:spPr>
          <a:xfrm>
            <a:off x="10545742" y="2046732"/>
            <a:ext cx="556260" cy="458893"/>
          </a:xfrm>
          <a:prstGeom prst="rect">
            <a:avLst/>
          </a:prstGeom>
        </p:spPr>
        <p:txBody>
          <a:bodyPr vert="horz" wrap="square" lIns="0" tIns="17780" rIns="0" bIns="0" rtlCol="0">
            <a:spAutoFit/>
          </a:bodyPr>
          <a:lstStyle/>
          <a:p>
            <a:pPr marL="16933">
              <a:lnSpc>
                <a:spcPct val="100000"/>
              </a:lnSpc>
              <a:spcBef>
                <a:spcPts val="140"/>
              </a:spcBef>
            </a:pPr>
            <a:r>
              <a:rPr sz="1067" spc="-13" dirty="0">
                <a:solidFill>
                  <a:srgbClr val="585858"/>
                </a:solidFill>
                <a:latin typeface="Gill Sans MT"/>
                <a:cs typeface="Gill Sans MT"/>
              </a:rPr>
              <a:t>Kuopio</a:t>
            </a:r>
            <a:endParaRPr sz="1067">
              <a:latin typeface="Gill Sans MT"/>
              <a:cs typeface="Gill Sans MT"/>
            </a:endParaRPr>
          </a:p>
          <a:p>
            <a:pPr marL="16933">
              <a:lnSpc>
                <a:spcPct val="100000"/>
              </a:lnSpc>
              <a:spcBef>
                <a:spcPts val="773"/>
              </a:spcBef>
            </a:pPr>
            <a:r>
              <a:rPr sz="1067" spc="80" dirty="0">
                <a:solidFill>
                  <a:srgbClr val="585858"/>
                </a:solidFill>
                <a:latin typeface="Gill Sans MT"/>
                <a:cs typeface="Gill Sans MT"/>
              </a:rPr>
              <a:t>Joensuu</a:t>
            </a:r>
            <a:endParaRPr sz="1067">
              <a:latin typeface="Gill Sans MT"/>
              <a:cs typeface="Gill Sans MT"/>
            </a:endParaRPr>
          </a:p>
        </p:txBody>
      </p:sp>
      <p:sp>
        <p:nvSpPr>
          <p:cNvPr id="9" name="object 9"/>
          <p:cNvSpPr txBox="1"/>
          <p:nvPr/>
        </p:nvSpPr>
        <p:spPr>
          <a:xfrm>
            <a:off x="10545742" y="2647020"/>
            <a:ext cx="623993" cy="181310"/>
          </a:xfrm>
          <a:prstGeom prst="rect">
            <a:avLst/>
          </a:prstGeom>
        </p:spPr>
        <p:txBody>
          <a:bodyPr vert="horz" wrap="square" lIns="0" tIns="16933" rIns="0" bIns="0" rtlCol="0">
            <a:spAutoFit/>
          </a:bodyPr>
          <a:lstStyle/>
          <a:p>
            <a:pPr marL="16933">
              <a:lnSpc>
                <a:spcPct val="100000"/>
              </a:lnSpc>
              <a:spcBef>
                <a:spcPts val="133"/>
              </a:spcBef>
            </a:pPr>
            <a:r>
              <a:rPr sz="1067" spc="80" dirty="0">
                <a:solidFill>
                  <a:srgbClr val="585858"/>
                </a:solidFill>
                <a:latin typeface="Gill Sans MT"/>
                <a:cs typeface="Gill Sans MT"/>
              </a:rPr>
              <a:t>Jyväskylä</a:t>
            </a:r>
            <a:endParaRPr sz="1067">
              <a:latin typeface="Gill Sans MT"/>
              <a:cs typeface="Gill Sans MT"/>
            </a:endParaRPr>
          </a:p>
        </p:txBody>
      </p:sp>
      <p:sp>
        <p:nvSpPr>
          <p:cNvPr id="10" name="object 10"/>
          <p:cNvSpPr txBox="1"/>
          <p:nvPr/>
        </p:nvSpPr>
        <p:spPr>
          <a:xfrm>
            <a:off x="7824215" y="2257722"/>
            <a:ext cx="581660" cy="466513"/>
          </a:xfrm>
          <a:prstGeom prst="rect">
            <a:avLst/>
          </a:prstGeom>
        </p:spPr>
        <p:txBody>
          <a:bodyPr vert="horz" wrap="square" lIns="0" tIns="17780" rIns="0" bIns="0" rtlCol="0">
            <a:spAutoFit/>
          </a:bodyPr>
          <a:lstStyle/>
          <a:p>
            <a:pPr marR="6773" algn="r">
              <a:lnSpc>
                <a:spcPct val="100000"/>
              </a:lnSpc>
              <a:spcBef>
                <a:spcPts val="140"/>
              </a:spcBef>
            </a:pPr>
            <a:r>
              <a:rPr sz="1067" spc="87" dirty="0">
                <a:solidFill>
                  <a:srgbClr val="585858"/>
                </a:solidFill>
                <a:latin typeface="Gill Sans MT"/>
                <a:cs typeface="Gill Sans MT"/>
              </a:rPr>
              <a:t>Vaasa</a:t>
            </a:r>
            <a:endParaRPr sz="1067">
              <a:latin typeface="Gill Sans MT"/>
              <a:cs typeface="Gill Sans MT"/>
            </a:endParaRPr>
          </a:p>
          <a:p>
            <a:pPr marR="6773" algn="r">
              <a:lnSpc>
                <a:spcPct val="100000"/>
              </a:lnSpc>
              <a:spcBef>
                <a:spcPts val="833"/>
              </a:spcBef>
            </a:pPr>
            <a:r>
              <a:rPr sz="1067" spc="-13" dirty="0">
                <a:solidFill>
                  <a:srgbClr val="585858"/>
                </a:solidFill>
                <a:latin typeface="Gill Sans MT"/>
                <a:cs typeface="Gill Sans MT"/>
              </a:rPr>
              <a:t>Seinäjoki</a:t>
            </a:r>
            <a:endParaRPr sz="1067">
              <a:latin typeface="Gill Sans MT"/>
              <a:cs typeface="Gill Sans MT"/>
            </a:endParaRPr>
          </a:p>
        </p:txBody>
      </p:sp>
      <p:sp>
        <p:nvSpPr>
          <p:cNvPr id="11" name="object 11"/>
          <p:cNvSpPr txBox="1"/>
          <p:nvPr/>
        </p:nvSpPr>
        <p:spPr>
          <a:xfrm>
            <a:off x="8129694" y="2943692"/>
            <a:ext cx="276860" cy="181310"/>
          </a:xfrm>
          <a:prstGeom prst="rect">
            <a:avLst/>
          </a:prstGeom>
        </p:spPr>
        <p:txBody>
          <a:bodyPr vert="horz" wrap="square" lIns="0" tIns="16933" rIns="0" bIns="0" rtlCol="0">
            <a:spAutoFit/>
          </a:bodyPr>
          <a:lstStyle/>
          <a:p>
            <a:pPr marL="16933">
              <a:lnSpc>
                <a:spcPct val="100000"/>
              </a:lnSpc>
              <a:spcBef>
                <a:spcPts val="133"/>
              </a:spcBef>
            </a:pPr>
            <a:r>
              <a:rPr sz="1067" spc="-27" dirty="0">
                <a:solidFill>
                  <a:srgbClr val="585858"/>
                </a:solidFill>
                <a:latin typeface="Gill Sans MT"/>
                <a:cs typeface="Gill Sans MT"/>
              </a:rPr>
              <a:t>Pori</a:t>
            </a:r>
            <a:endParaRPr sz="1067">
              <a:latin typeface="Gill Sans MT"/>
              <a:cs typeface="Gill Sans MT"/>
            </a:endParaRPr>
          </a:p>
        </p:txBody>
      </p:sp>
      <p:sp>
        <p:nvSpPr>
          <p:cNvPr id="12" name="object 12"/>
          <p:cNvSpPr txBox="1"/>
          <p:nvPr/>
        </p:nvSpPr>
        <p:spPr>
          <a:xfrm>
            <a:off x="10209275" y="2986702"/>
            <a:ext cx="463127" cy="181310"/>
          </a:xfrm>
          <a:prstGeom prst="rect">
            <a:avLst/>
          </a:prstGeom>
        </p:spPr>
        <p:txBody>
          <a:bodyPr vert="horz" wrap="square" lIns="0" tIns="16933" rIns="0" bIns="0" rtlCol="0">
            <a:spAutoFit/>
          </a:bodyPr>
          <a:lstStyle/>
          <a:p>
            <a:pPr marL="16933">
              <a:lnSpc>
                <a:spcPct val="100000"/>
              </a:lnSpc>
              <a:spcBef>
                <a:spcPts val="133"/>
              </a:spcBef>
            </a:pPr>
            <a:r>
              <a:rPr sz="1067" spc="-13" dirty="0">
                <a:solidFill>
                  <a:srgbClr val="585858"/>
                </a:solidFill>
                <a:latin typeface="Gill Sans MT"/>
                <a:cs typeface="Gill Sans MT"/>
              </a:rPr>
              <a:t>Mikkeli</a:t>
            </a:r>
            <a:endParaRPr sz="1067">
              <a:latin typeface="Gill Sans MT"/>
              <a:cs typeface="Gill Sans MT"/>
            </a:endParaRPr>
          </a:p>
        </p:txBody>
      </p:sp>
      <p:sp>
        <p:nvSpPr>
          <p:cNvPr id="13" name="object 13"/>
          <p:cNvSpPr txBox="1"/>
          <p:nvPr/>
        </p:nvSpPr>
        <p:spPr>
          <a:xfrm>
            <a:off x="8460231" y="3671148"/>
            <a:ext cx="577427" cy="181310"/>
          </a:xfrm>
          <a:prstGeom prst="rect">
            <a:avLst/>
          </a:prstGeom>
        </p:spPr>
        <p:txBody>
          <a:bodyPr vert="horz" wrap="square" lIns="0" tIns="16933" rIns="0" bIns="0" rtlCol="0">
            <a:spAutoFit/>
          </a:bodyPr>
          <a:lstStyle/>
          <a:p>
            <a:pPr marL="16933">
              <a:lnSpc>
                <a:spcPct val="100000"/>
              </a:lnSpc>
              <a:spcBef>
                <a:spcPts val="133"/>
              </a:spcBef>
            </a:pPr>
            <a:r>
              <a:rPr sz="1067" spc="-13" dirty="0">
                <a:solidFill>
                  <a:srgbClr val="585858"/>
                </a:solidFill>
                <a:latin typeface="Gill Sans MT"/>
                <a:cs typeface="Gill Sans MT"/>
              </a:rPr>
              <a:t>Tampere</a:t>
            </a:r>
            <a:endParaRPr sz="1067">
              <a:latin typeface="Gill Sans MT"/>
              <a:cs typeface="Gill Sans MT"/>
            </a:endParaRPr>
          </a:p>
        </p:txBody>
      </p:sp>
      <p:sp>
        <p:nvSpPr>
          <p:cNvPr id="14" name="object 14"/>
          <p:cNvSpPr txBox="1"/>
          <p:nvPr/>
        </p:nvSpPr>
        <p:spPr>
          <a:xfrm>
            <a:off x="9573768" y="3666676"/>
            <a:ext cx="333587" cy="182166"/>
          </a:xfrm>
          <a:prstGeom prst="rect">
            <a:avLst/>
          </a:prstGeom>
        </p:spPr>
        <p:txBody>
          <a:bodyPr vert="horz" wrap="square" lIns="0" tIns="17780" rIns="0" bIns="0" rtlCol="0">
            <a:spAutoFit/>
          </a:bodyPr>
          <a:lstStyle/>
          <a:p>
            <a:pPr marL="16933">
              <a:lnSpc>
                <a:spcPct val="100000"/>
              </a:lnSpc>
              <a:spcBef>
                <a:spcPts val="140"/>
              </a:spcBef>
            </a:pPr>
            <a:r>
              <a:rPr sz="1067" spc="-13" dirty="0">
                <a:solidFill>
                  <a:srgbClr val="585858"/>
                </a:solidFill>
                <a:latin typeface="Gill Sans MT"/>
                <a:cs typeface="Gill Sans MT"/>
              </a:rPr>
              <a:t>Lahti</a:t>
            </a:r>
            <a:endParaRPr sz="1067">
              <a:latin typeface="Gill Sans MT"/>
              <a:cs typeface="Gill Sans MT"/>
            </a:endParaRPr>
          </a:p>
        </p:txBody>
      </p:sp>
      <p:sp>
        <p:nvSpPr>
          <p:cNvPr id="15" name="object 15"/>
          <p:cNvSpPr txBox="1"/>
          <p:nvPr/>
        </p:nvSpPr>
        <p:spPr>
          <a:xfrm>
            <a:off x="8986857" y="4022684"/>
            <a:ext cx="518160" cy="181310"/>
          </a:xfrm>
          <a:prstGeom prst="rect">
            <a:avLst/>
          </a:prstGeom>
        </p:spPr>
        <p:txBody>
          <a:bodyPr vert="horz" wrap="square" lIns="0" tIns="16933" rIns="0" bIns="0" rtlCol="0">
            <a:spAutoFit/>
          </a:bodyPr>
          <a:lstStyle/>
          <a:p>
            <a:pPr marL="16933">
              <a:lnSpc>
                <a:spcPct val="100000"/>
              </a:lnSpc>
              <a:spcBef>
                <a:spcPts val="133"/>
              </a:spcBef>
            </a:pPr>
            <a:r>
              <a:rPr sz="1067" spc="-13" dirty="0">
                <a:solidFill>
                  <a:srgbClr val="585858"/>
                </a:solidFill>
                <a:latin typeface="Gill Sans MT"/>
                <a:cs typeface="Gill Sans MT"/>
              </a:rPr>
              <a:t>Helsinki</a:t>
            </a:r>
            <a:endParaRPr sz="1067">
              <a:latin typeface="Gill Sans MT"/>
              <a:cs typeface="Gill Sans MT"/>
            </a:endParaRPr>
          </a:p>
        </p:txBody>
      </p:sp>
      <p:sp>
        <p:nvSpPr>
          <p:cNvPr id="16" name="object 16"/>
          <p:cNvSpPr txBox="1"/>
          <p:nvPr/>
        </p:nvSpPr>
        <p:spPr>
          <a:xfrm>
            <a:off x="8024537" y="3286761"/>
            <a:ext cx="381000" cy="181310"/>
          </a:xfrm>
          <a:prstGeom prst="rect">
            <a:avLst/>
          </a:prstGeom>
        </p:spPr>
        <p:txBody>
          <a:bodyPr vert="horz" wrap="square" lIns="0" tIns="16933" rIns="0" bIns="0" rtlCol="0">
            <a:spAutoFit/>
          </a:bodyPr>
          <a:lstStyle/>
          <a:p>
            <a:pPr marL="16933">
              <a:lnSpc>
                <a:spcPct val="100000"/>
              </a:lnSpc>
              <a:spcBef>
                <a:spcPts val="133"/>
              </a:spcBef>
            </a:pPr>
            <a:r>
              <a:rPr sz="1067" spc="-13" dirty="0">
                <a:solidFill>
                  <a:srgbClr val="585858"/>
                </a:solidFill>
                <a:latin typeface="Gill Sans MT"/>
                <a:cs typeface="Gill Sans MT"/>
              </a:rPr>
              <a:t>Turku</a:t>
            </a:r>
            <a:endParaRPr sz="1067">
              <a:latin typeface="Gill Sans MT"/>
              <a:cs typeface="Gill Sans MT"/>
            </a:endParaRPr>
          </a:p>
        </p:txBody>
      </p:sp>
      <p:pic>
        <p:nvPicPr>
          <p:cNvPr id="17" name="object 17"/>
          <p:cNvPicPr/>
          <p:nvPr/>
        </p:nvPicPr>
        <p:blipFill>
          <a:blip r:embed="rId3" cstate="print"/>
          <a:stretch>
            <a:fillRect/>
          </a:stretch>
        </p:blipFill>
        <p:spPr>
          <a:xfrm>
            <a:off x="8474625" y="658481"/>
            <a:ext cx="2039619" cy="3361152"/>
          </a:xfrm>
          <a:prstGeom prst="rect">
            <a:avLst/>
          </a:prstGeom>
        </p:spPr>
      </p:pic>
      <p:sp>
        <p:nvSpPr>
          <p:cNvPr id="18" name="object 18"/>
          <p:cNvSpPr txBox="1"/>
          <p:nvPr/>
        </p:nvSpPr>
        <p:spPr>
          <a:xfrm>
            <a:off x="5356521" y="4099959"/>
            <a:ext cx="1330959" cy="701887"/>
          </a:xfrm>
          <a:prstGeom prst="rect">
            <a:avLst/>
          </a:prstGeom>
        </p:spPr>
        <p:txBody>
          <a:bodyPr vert="horz" wrap="square" lIns="0" tIns="154093" rIns="0" bIns="0" rtlCol="0">
            <a:spAutoFit/>
          </a:bodyPr>
          <a:lstStyle/>
          <a:p>
            <a:pPr marL="16933">
              <a:lnSpc>
                <a:spcPct val="100000"/>
              </a:lnSpc>
              <a:spcBef>
                <a:spcPts val="1213"/>
              </a:spcBef>
            </a:pPr>
            <a:r>
              <a:rPr sz="1600" b="1" spc="-13" dirty="0">
                <a:solidFill>
                  <a:srgbClr val="0425FF"/>
                </a:solidFill>
                <a:latin typeface="Gill Sans MT"/>
                <a:cs typeface="Gill Sans MT"/>
              </a:rPr>
              <a:t>Puhelinvaihde</a:t>
            </a:r>
            <a:endParaRPr sz="1600">
              <a:latin typeface="Gill Sans MT"/>
              <a:cs typeface="Gill Sans MT"/>
            </a:endParaRPr>
          </a:p>
          <a:p>
            <a:pPr marL="16933">
              <a:lnSpc>
                <a:spcPct val="100000"/>
              </a:lnSpc>
              <a:spcBef>
                <a:spcPts val="813"/>
              </a:spcBef>
            </a:pPr>
            <a:r>
              <a:rPr sz="1200" dirty="0">
                <a:latin typeface="Gill Sans MT"/>
                <a:cs typeface="Gill Sans MT"/>
              </a:rPr>
              <a:t>029</a:t>
            </a:r>
            <a:r>
              <a:rPr sz="1200" spc="152" dirty="0">
                <a:latin typeface="Gill Sans MT"/>
                <a:cs typeface="Gill Sans MT"/>
              </a:rPr>
              <a:t> </a:t>
            </a:r>
            <a:r>
              <a:rPr sz="1200" dirty="0">
                <a:latin typeface="Gill Sans MT"/>
                <a:cs typeface="Gill Sans MT"/>
              </a:rPr>
              <a:t>460</a:t>
            </a:r>
            <a:r>
              <a:rPr sz="1200" spc="133" dirty="0">
                <a:latin typeface="Gill Sans MT"/>
                <a:cs typeface="Gill Sans MT"/>
              </a:rPr>
              <a:t> </a:t>
            </a:r>
            <a:r>
              <a:rPr sz="1200" spc="-33" dirty="0">
                <a:latin typeface="Gill Sans MT"/>
                <a:cs typeface="Gill Sans MT"/>
              </a:rPr>
              <a:t>11</a:t>
            </a:r>
            <a:endParaRPr sz="1200">
              <a:latin typeface="Gill Sans MT"/>
              <a:cs typeface="Gill Sans MT"/>
            </a:endParaRPr>
          </a:p>
        </p:txBody>
      </p:sp>
      <p:sp>
        <p:nvSpPr>
          <p:cNvPr id="19" name="object 19"/>
          <p:cNvSpPr txBox="1"/>
          <p:nvPr/>
        </p:nvSpPr>
        <p:spPr>
          <a:xfrm>
            <a:off x="5350426" y="2303271"/>
            <a:ext cx="1843193" cy="1556173"/>
          </a:xfrm>
          <a:prstGeom prst="rect">
            <a:avLst/>
          </a:prstGeom>
        </p:spPr>
        <p:txBody>
          <a:bodyPr vert="horz" wrap="square" lIns="0" tIns="154940" rIns="0" bIns="0" rtlCol="0">
            <a:spAutoFit/>
          </a:bodyPr>
          <a:lstStyle/>
          <a:p>
            <a:pPr marL="16933">
              <a:lnSpc>
                <a:spcPct val="100000"/>
              </a:lnSpc>
              <a:spcBef>
                <a:spcPts val="1220"/>
              </a:spcBef>
            </a:pPr>
            <a:r>
              <a:rPr sz="1600" b="1" spc="-13" dirty="0">
                <a:solidFill>
                  <a:srgbClr val="0425FF"/>
                </a:solidFill>
                <a:latin typeface="Gill Sans MT"/>
                <a:cs typeface="Gill Sans MT"/>
              </a:rPr>
              <a:t>Rahoitusneuvonta</a:t>
            </a:r>
            <a:endParaRPr sz="1600">
              <a:latin typeface="Gill Sans MT"/>
              <a:cs typeface="Gill Sans MT"/>
            </a:endParaRPr>
          </a:p>
          <a:p>
            <a:pPr marL="16933">
              <a:lnSpc>
                <a:spcPct val="100000"/>
              </a:lnSpc>
              <a:spcBef>
                <a:spcPts val="813"/>
              </a:spcBef>
            </a:pPr>
            <a:r>
              <a:rPr sz="1200" dirty="0">
                <a:latin typeface="Gill Sans MT"/>
                <a:cs typeface="Gill Sans MT"/>
              </a:rPr>
              <a:t>Arkisin</a:t>
            </a:r>
            <a:r>
              <a:rPr sz="1200" spc="-33" dirty="0">
                <a:latin typeface="Gill Sans MT"/>
                <a:cs typeface="Gill Sans MT"/>
              </a:rPr>
              <a:t> </a:t>
            </a:r>
            <a:r>
              <a:rPr sz="1200" dirty="0">
                <a:latin typeface="Gill Sans MT"/>
                <a:cs typeface="Gill Sans MT"/>
              </a:rPr>
              <a:t>klo</a:t>
            </a:r>
            <a:r>
              <a:rPr sz="1200" spc="-33" dirty="0">
                <a:latin typeface="Gill Sans MT"/>
                <a:cs typeface="Gill Sans MT"/>
              </a:rPr>
              <a:t> </a:t>
            </a:r>
            <a:r>
              <a:rPr sz="1200" spc="-13" dirty="0">
                <a:latin typeface="Gill Sans MT"/>
                <a:cs typeface="Gill Sans MT"/>
              </a:rPr>
              <a:t>9.00–16.15</a:t>
            </a:r>
            <a:endParaRPr sz="1200">
              <a:latin typeface="Gill Sans MT"/>
              <a:cs typeface="Gill Sans MT"/>
            </a:endParaRPr>
          </a:p>
          <a:p>
            <a:pPr marL="16933">
              <a:lnSpc>
                <a:spcPct val="100000"/>
              </a:lnSpc>
              <a:spcBef>
                <a:spcPts val="800"/>
              </a:spcBef>
            </a:pPr>
            <a:r>
              <a:rPr sz="1200" dirty="0">
                <a:latin typeface="Gill Sans MT"/>
                <a:cs typeface="Gill Sans MT"/>
              </a:rPr>
              <a:t>029</a:t>
            </a:r>
            <a:r>
              <a:rPr sz="1200" spc="160" dirty="0">
                <a:latin typeface="Gill Sans MT"/>
                <a:cs typeface="Gill Sans MT"/>
              </a:rPr>
              <a:t> </a:t>
            </a:r>
            <a:r>
              <a:rPr sz="1200" dirty="0">
                <a:latin typeface="Gill Sans MT"/>
                <a:cs typeface="Gill Sans MT"/>
              </a:rPr>
              <a:t>460</a:t>
            </a:r>
            <a:r>
              <a:rPr sz="1200" spc="152" dirty="0">
                <a:latin typeface="Gill Sans MT"/>
                <a:cs typeface="Gill Sans MT"/>
              </a:rPr>
              <a:t> </a:t>
            </a:r>
            <a:r>
              <a:rPr sz="1200" dirty="0">
                <a:latin typeface="Gill Sans MT"/>
                <a:cs typeface="Gill Sans MT"/>
              </a:rPr>
              <a:t>2580</a:t>
            </a:r>
            <a:r>
              <a:rPr sz="1200" spc="180" dirty="0">
                <a:latin typeface="Gill Sans MT"/>
                <a:cs typeface="Gill Sans MT"/>
              </a:rPr>
              <a:t> </a:t>
            </a:r>
            <a:r>
              <a:rPr sz="1200" spc="-13" dirty="0">
                <a:latin typeface="Gill Sans MT"/>
                <a:cs typeface="Gill Sans MT"/>
              </a:rPr>
              <a:t>(suomeksi)</a:t>
            </a:r>
            <a:endParaRPr sz="1200">
              <a:latin typeface="Gill Sans MT"/>
              <a:cs typeface="Gill Sans MT"/>
            </a:endParaRPr>
          </a:p>
          <a:p>
            <a:pPr marL="16933">
              <a:lnSpc>
                <a:spcPct val="100000"/>
              </a:lnSpc>
              <a:spcBef>
                <a:spcPts val="807"/>
              </a:spcBef>
            </a:pPr>
            <a:r>
              <a:rPr sz="1200" dirty="0">
                <a:latin typeface="Gill Sans MT"/>
                <a:cs typeface="Gill Sans MT"/>
              </a:rPr>
              <a:t>029</a:t>
            </a:r>
            <a:r>
              <a:rPr sz="1200" spc="160" dirty="0">
                <a:latin typeface="Gill Sans MT"/>
                <a:cs typeface="Gill Sans MT"/>
              </a:rPr>
              <a:t> </a:t>
            </a:r>
            <a:r>
              <a:rPr sz="1200" dirty="0">
                <a:latin typeface="Gill Sans MT"/>
                <a:cs typeface="Gill Sans MT"/>
              </a:rPr>
              <a:t>460</a:t>
            </a:r>
            <a:r>
              <a:rPr sz="1200" spc="133" dirty="0">
                <a:latin typeface="Gill Sans MT"/>
                <a:cs typeface="Gill Sans MT"/>
              </a:rPr>
              <a:t> </a:t>
            </a:r>
            <a:r>
              <a:rPr sz="1200" dirty="0">
                <a:latin typeface="Gill Sans MT"/>
                <a:cs typeface="Gill Sans MT"/>
              </a:rPr>
              <a:t>2581</a:t>
            </a:r>
            <a:r>
              <a:rPr sz="1200" spc="167" dirty="0">
                <a:latin typeface="Gill Sans MT"/>
                <a:cs typeface="Gill Sans MT"/>
              </a:rPr>
              <a:t> </a:t>
            </a:r>
            <a:r>
              <a:rPr sz="1200" spc="-13" dirty="0">
                <a:latin typeface="Gill Sans MT"/>
                <a:cs typeface="Gill Sans MT"/>
              </a:rPr>
              <a:t>(ruotsiksi)</a:t>
            </a:r>
            <a:endParaRPr sz="1200">
              <a:latin typeface="Gill Sans MT"/>
              <a:cs typeface="Gill Sans MT"/>
            </a:endParaRPr>
          </a:p>
          <a:p>
            <a:pPr marL="16933">
              <a:lnSpc>
                <a:spcPct val="100000"/>
              </a:lnSpc>
              <a:spcBef>
                <a:spcPts val="800"/>
              </a:spcBef>
            </a:pPr>
            <a:r>
              <a:rPr sz="1200" dirty="0">
                <a:latin typeface="Gill Sans MT"/>
                <a:cs typeface="Gill Sans MT"/>
              </a:rPr>
              <a:t>029</a:t>
            </a:r>
            <a:r>
              <a:rPr sz="1200" spc="160" dirty="0">
                <a:latin typeface="Gill Sans MT"/>
                <a:cs typeface="Gill Sans MT"/>
              </a:rPr>
              <a:t> </a:t>
            </a:r>
            <a:r>
              <a:rPr sz="1200" dirty="0">
                <a:latin typeface="Gill Sans MT"/>
                <a:cs typeface="Gill Sans MT"/>
              </a:rPr>
              <a:t>460</a:t>
            </a:r>
            <a:r>
              <a:rPr sz="1200" spc="133" dirty="0">
                <a:latin typeface="Gill Sans MT"/>
                <a:cs typeface="Gill Sans MT"/>
              </a:rPr>
              <a:t> </a:t>
            </a:r>
            <a:r>
              <a:rPr sz="1200" dirty="0">
                <a:latin typeface="Gill Sans MT"/>
                <a:cs typeface="Gill Sans MT"/>
              </a:rPr>
              <a:t>2582</a:t>
            </a:r>
            <a:r>
              <a:rPr sz="1200" spc="167" dirty="0">
                <a:latin typeface="Gill Sans MT"/>
                <a:cs typeface="Gill Sans MT"/>
              </a:rPr>
              <a:t> </a:t>
            </a:r>
            <a:r>
              <a:rPr sz="1200" spc="-13" dirty="0">
                <a:latin typeface="Gill Sans MT"/>
                <a:cs typeface="Gill Sans MT"/>
              </a:rPr>
              <a:t>(englanniksi)</a:t>
            </a:r>
            <a:endParaRPr sz="1200">
              <a:latin typeface="Gill Sans MT"/>
              <a:cs typeface="Gill Sans MT"/>
            </a:endParaRPr>
          </a:p>
        </p:txBody>
      </p:sp>
      <p:sp>
        <p:nvSpPr>
          <p:cNvPr id="20" name="object 20"/>
          <p:cNvSpPr txBox="1"/>
          <p:nvPr/>
        </p:nvSpPr>
        <p:spPr>
          <a:xfrm>
            <a:off x="5350426" y="1343320"/>
            <a:ext cx="1379220" cy="702733"/>
          </a:xfrm>
          <a:prstGeom prst="rect">
            <a:avLst/>
          </a:prstGeom>
        </p:spPr>
        <p:txBody>
          <a:bodyPr vert="horz" wrap="square" lIns="0" tIns="154940" rIns="0" bIns="0" rtlCol="0">
            <a:spAutoFit/>
          </a:bodyPr>
          <a:lstStyle/>
          <a:p>
            <a:pPr marL="16933">
              <a:lnSpc>
                <a:spcPct val="100000"/>
              </a:lnSpc>
              <a:spcBef>
                <a:spcPts val="1220"/>
              </a:spcBef>
            </a:pPr>
            <a:r>
              <a:rPr sz="1600" b="1" spc="-13" dirty="0">
                <a:solidFill>
                  <a:srgbClr val="0425FF"/>
                </a:solidFill>
                <a:latin typeface="Gill Sans MT"/>
                <a:cs typeface="Gill Sans MT"/>
              </a:rPr>
              <a:t>Chattibotti</a:t>
            </a:r>
            <a:endParaRPr sz="1600">
              <a:latin typeface="Gill Sans MT"/>
              <a:cs typeface="Gill Sans MT"/>
            </a:endParaRPr>
          </a:p>
          <a:p>
            <a:pPr marL="16933">
              <a:lnSpc>
                <a:spcPct val="100000"/>
              </a:lnSpc>
              <a:spcBef>
                <a:spcPts val="813"/>
              </a:spcBef>
            </a:pPr>
            <a:r>
              <a:rPr sz="1200" spc="40" dirty="0">
                <a:latin typeface="Gill Sans MT"/>
                <a:cs typeface="Gill Sans MT"/>
              </a:rPr>
              <a:t>Asiakaspalvelu</a:t>
            </a:r>
            <a:r>
              <a:rPr sz="1200" spc="133" dirty="0">
                <a:latin typeface="Gill Sans MT"/>
                <a:cs typeface="Gill Sans MT"/>
              </a:rPr>
              <a:t> </a:t>
            </a:r>
            <a:r>
              <a:rPr sz="1200" spc="47" dirty="0">
                <a:latin typeface="Gill Sans MT"/>
                <a:cs typeface="Gill Sans MT"/>
              </a:rPr>
              <a:t>24/7</a:t>
            </a:r>
            <a:endParaRPr sz="1200">
              <a:latin typeface="Gill Sans MT"/>
              <a:cs typeface="Gill Sans MT"/>
            </a:endParaRPr>
          </a:p>
        </p:txBody>
      </p:sp>
      <p:sp>
        <p:nvSpPr>
          <p:cNvPr id="21" name="object 21"/>
          <p:cNvSpPr txBox="1"/>
          <p:nvPr/>
        </p:nvSpPr>
        <p:spPr>
          <a:xfrm>
            <a:off x="5350426" y="810090"/>
            <a:ext cx="971127" cy="263320"/>
          </a:xfrm>
          <a:prstGeom prst="rect">
            <a:avLst/>
          </a:prstGeom>
        </p:spPr>
        <p:txBody>
          <a:bodyPr vert="horz" wrap="square" lIns="0" tIns="16933" rIns="0" bIns="0" rtlCol="0">
            <a:spAutoFit/>
          </a:bodyPr>
          <a:lstStyle/>
          <a:p>
            <a:pPr marL="16933">
              <a:lnSpc>
                <a:spcPct val="100000"/>
              </a:lnSpc>
              <a:spcBef>
                <a:spcPts val="133"/>
              </a:spcBef>
            </a:pPr>
            <a:r>
              <a:rPr sz="1600" b="1" spc="-13" dirty="0">
                <a:solidFill>
                  <a:srgbClr val="0425FF"/>
                </a:solidFill>
                <a:latin typeface="Gill Sans MT"/>
                <a:cs typeface="Gill Sans MT"/>
              </a:rPr>
              <a:t>finnvera.fi</a:t>
            </a:r>
            <a:endParaRPr sz="1600">
              <a:latin typeface="Gill Sans MT"/>
              <a:cs typeface="Gill Sans MT"/>
            </a:endParaRPr>
          </a:p>
        </p:txBody>
      </p:sp>
      <p:sp>
        <p:nvSpPr>
          <p:cNvPr id="22" name="object 22"/>
          <p:cNvSpPr txBox="1"/>
          <p:nvPr/>
        </p:nvSpPr>
        <p:spPr>
          <a:xfrm>
            <a:off x="5350426" y="5345921"/>
            <a:ext cx="1243753" cy="263320"/>
          </a:xfrm>
          <a:prstGeom prst="rect">
            <a:avLst/>
          </a:prstGeom>
        </p:spPr>
        <p:txBody>
          <a:bodyPr vert="horz" wrap="square" lIns="0" tIns="16933" rIns="0" bIns="0" rtlCol="0">
            <a:spAutoFit/>
          </a:bodyPr>
          <a:lstStyle/>
          <a:p>
            <a:pPr marL="16933">
              <a:lnSpc>
                <a:spcPct val="100000"/>
              </a:lnSpc>
              <a:spcBef>
                <a:spcPts val="133"/>
              </a:spcBef>
            </a:pPr>
            <a:r>
              <a:rPr sz="1600" b="1" spc="-33" dirty="0">
                <a:solidFill>
                  <a:srgbClr val="0425FF"/>
                </a:solidFill>
                <a:latin typeface="Gill Sans MT"/>
                <a:cs typeface="Gill Sans MT"/>
              </a:rPr>
              <a:t>Seuraa</a:t>
            </a:r>
            <a:r>
              <a:rPr sz="1600" b="1" spc="-47" dirty="0">
                <a:solidFill>
                  <a:srgbClr val="0425FF"/>
                </a:solidFill>
                <a:latin typeface="Gill Sans MT"/>
                <a:cs typeface="Gill Sans MT"/>
              </a:rPr>
              <a:t> </a:t>
            </a:r>
            <a:r>
              <a:rPr sz="1600" b="1" spc="-40" dirty="0">
                <a:solidFill>
                  <a:srgbClr val="0425FF"/>
                </a:solidFill>
                <a:latin typeface="Gill Sans MT"/>
                <a:cs typeface="Gill Sans MT"/>
              </a:rPr>
              <a:t>meitä</a:t>
            </a:r>
            <a:endParaRPr sz="1600">
              <a:latin typeface="Gill Sans MT"/>
              <a:cs typeface="Gill Sans MT"/>
            </a:endParaRPr>
          </a:p>
        </p:txBody>
      </p:sp>
      <p:pic>
        <p:nvPicPr>
          <p:cNvPr id="23" name="object 23"/>
          <p:cNvPicPr/>
          <p:nvPr/>
        </p:nvPicPr>
        <p:blipFill>
          <a:blip r:embed="rId4" cstate="print"/>
          <a:stretch>
            <a:fillRect/>
          </a:stretch>
        </p:blipFill>
        <p:spPr>
          <a:xfrm>
            <a:off x="5838395" y="5754159"/>
            <a:ext cx="276957" cy="278211"/>
          </a:xfrm>
          <a:prstGeom prst="rect">
            <a:avLst/>
          </a:prstGeom>
        </p:spPr>
      </p:pic>
      <p:pic>
        <p:nvPicPr>
          <p:cNvPr id="24" name="object 24"/>
          <p:cNvPicPr/>
          <p:nvPr/>
        </p:nvPicPr>
        <p:blipFill>
          <a:blip r:embed="rId5" cstate="print"/>
          <a:stretch>
            <a:fillRect/>
          </a:stretch>
        </p:blipFill>
        <p:spPr>
          <a:xfrm>
            <a:off x="6288023" y="5748579"/>
            <a:ext cx="288035" cy="289389"/>
          </a:xfrm>
          <a:prstGeom prst="rect">
            <a:avLst/>
          </a:prstGeom>
        </p:spPr>
      </p:pic>
      <p:pic>
        <p:nvPicPr>
          <p:cNvPr id="25" name="object 25"/>
          <p:cNvPicPr/>
          <p:nvPr/>
        </p:nvPicPr>
        <p:blipFill>
          <a:blip r:embed="rId6" cstate="print"/>
          <a:stretch>
            <a:fillRect/>
          </a:stretch>
        </p:blipFill>
        <p:spPr>
          <a:xfrm>
            <a:off x="5372438" y="5748579"/>
            <a:ext cx="293453" cy="293453"/>
          </a:xfrm>
          <a:prstGeom prst="rect">
            <a:avLst/>
          </a:prstGeom>
        </p:spPr>
      </p:pic>
      <p:sp>
        <p:nvSpPr>
          <p:cNvPr id="26" name="object 26"/>
          <p:cNvSpPr txBox="1"/>
          <p:nvPr/>
        </p:nvSpPr>
        <p:spPr>
          <a:xfrm>
            <a:off x="8332046" y="4847099"/>
            <a:ext cx="3028527" cy="681918"/>
          </a:xfrm>
          <a:prstGeom prst="rect">
            <a:avLst/>
          </a:prstGeom>
          <a:solidFill>
            <a:srgbClr val="E7DBCA">
              <a:alpha val="45097"/>
            </a:srgbClr>
          </a:solidFill>
        </p:spPr>
        <p:txBody>
          <a:bodyPr vert="horz" wrap="square" lIns="0" tIns="139700" rIns="0" bIns="0" rtlCol="0">
            <a:spAutoFit/>
          </a:bodyPr>
          <a:lstStyle/>
          <a:p>
            <a:pPr marL="153243" marR="841566">
              <a:lnSpc>
                <a:spcPct val="155600"/>
              </a:lnSpc>
              <a:spcBef>
                <a:spcPts val="1100"/>
              </a:spcBef>
            </a:pPr>
            <a:r>
              <a:rPr sz="1200" spc="40" dirty="0">
                <a:latin typeface="Gill Sans MT"/>
                <a:cs typeface="Gill Sans MT"/>
              </a:rPr>
              <a:t>Rahoitushakemukset</a:t>
            </a:r>
            <a:r>
              <a:rPr sz="1200" spc="233" dirty="0">
                <a:latin typeface="Gill Sans MT"/>
                <a:cs typeface="Gill Sans MT"/>
              </a:rPr>
              <a:t> </a:t>
            </a:r>
            <a:r>
              <a:rPr sz="1200" spc="-13" dirty="0">
                <a:latin typeface="Gill Sans MT"/>
                <a:cs typeface="Gill Sans MT"/>
              </a:rPr>
              <a:t>tehdään: </a:t>
            </a:r>
            <a:r>
              <a:rPr sz="1200" spc="-13" dirty="0">
                <a:latin typeface="Gill Sans MT"/>
                <a:cs typeface="Gill Sans MT"/>
                <a:hlinkClick r:id="rId7"/>
              </a:rPr>
              <a:t>www.finnvera.fi</a:t>
            </a:r>
            <a:endParaRPr sz="1200">
              <a:latin typeface="Gill Sans MT"/>
              <a:cs typeface="Gill Sans M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19541" y="785537"/>
            <a:ext cx="3936492" cy="3936492"/>
          </a:xfrm>
          <a:prstGeom prst="rect">
            <a:avLst/>
          </a:prstGeom>
        </p:spPr>
      </p:pic>
      <p:sp>
        <p:nvSpPr>
          <p:cNvPr id="3" name="object 3"/>
          <p:cNvSpPr/>
          <p:nvPr/>
        </p:nvSpPr>
        <p:spPr>
          <a:xfrm>
            <a:off x="10758184" y="4378780"/>
            <a:ext cx="1434253" cy="2479885"/>
          </a:xfrm>
          <a:custGeom>
            <a:avLst/>
            <a:gdLst/>
            <a:ahLst/>
            <a:cxnLst/>
            <a:rect l="l" t="t" r="r" b="b"/>
            <a:pathLst>
              <a:path w="1075690" h="1859914">
                <a:moveTo>
                  <a:pt x="1075361" y="0"/>
                </a:moveTo>
                <a:lnTo>
                  <a:pt x="85809" y="833389"/>
                </a:lnTo>
                <a:lnTo>
                  <a:pt x="64152" y="852968"/>
                </a:lnTo>
                <a:lnTo>
                  <a:pt x="23425" y="908964"/>
                </a:lnTo>
                <a:lnTo>
                  <a:pt x="0" y="997268"/>
                </a:lnTo>
                <a:lnTo>
                  <a:pt x="30244" y="1113770"/>
                </a:lnTo>
                <a:lnTo>
                  <a:pt x="428616" y="1859412"/>
                </a:lnTo>
                <a:lnTo>
                  <a:pt x="1075361" y="1859412"/>
                </a:lnTo>
                <a:lnTo>
                  <a:pt x="1075361" y="0"/>
                </a:lnTo>
                <a:close/>
              </a:path>
            </a:pathLst>
          </a:custGeom>
          <a:solidFill>
            <a:srgbClr val="1A20F8"/>
          </a:solidFill>
        </p:spPr>
        <p:txBody>
          <a:bodyPr wrap="square" lIns="0" tIns="0" rIns="0" bIns="0" rtlCol="0"/>
          <a:lstStyle/>
          <a:p>
            <a:endParaRPr/>
          </a:p>
        </p:txBody>
      </p:sp>
      <p:sp>
        <p:nvSpPr>
          <p:cNvPr id="4" name="object 4"/>
          <p:cNvSpPr/>
          <p:nvPr/>
        </p:nvSpPr>
        <p:spPr>
          <a:xfrm>
            <a:off x="0" y="0"/>
            <a:ext cx="1131992" cy="1507067"/>
          </a:xfrm>
          <a:custGeom>
            <a:avLst/>
            <a:gdLst/>
            <a:ahLst/>
            <a:cxnLst/>
            <a:rect l="l" t="t" r="r" b="b"/>
            <a:pathLst>
              <a:path w="848994" h="1130300">
                <a:moveTo>
                  <a:pt x="688591" y="0"/>
                </a:moveTo>
                <a:lnTo>
                  <a:pt x="0" y="0"/>
                </a:lnTo>
                <a:lnTo>
                  <a:pt x="0" y="1130156"/>
                </a:lnTo>
                <a:lnTo>
                  <a:pt x="791748" y="463493"/>
                </a:lnTo>
                <a:lnTo>
                  <a:pt x="806390" y="448596"/>
                </a:lnTo>
                <a:lnTo>
                  <a:pt x="833641" y="406568"/>
                </a:lnTo>
                <a:lnTo>
                  <a:pt x="848491" y="341403"/>
                </a:lnTo>
                <a:lnTo>
                  <a:pt x="825928" y="257098"/>
                </a:lnTo>
                <a:lnTo>
                  <a:pt x="688591" y="0"/>
                </a:lnTo>
                <a:close/>
              </a:path>
            </a:pathLst>
          </a:custGeom>
          <a:solidFill>
            <a:srgbClr val="E7DBCA"/>
          </a:solidFill>
        </p:spPr>
        <p:txBody>
          <a:bodyPr wrap="square" lIns="0" tIns="0" rIns="0" bIns="0" rtlCol="0"/>
          <a:lstStyle/>
          <a:p>
            <a:endParaRPr/>
          </a:p>
        </p:txBody>
      </p:sp>
      <p:sp>
        <p:nvSpPr>
          <p:cNvPr id="5" name="object 5"/>
          <p:cNvSpPr txBox="1"/>
          <p:nvPr/>
        </p:nvSpPr>
        <p:spPr>
          <a:xfrm>
            <a:off x="4066539" y="4961872"/>
            <a:ext cx="4040293" cy="344475"/>
          </a:xfrm>
          <a:prstGeom prst="rect">
            <a:avLst/>
          </a:prstGeom>
        </p:spPr>
        <p:txBody>
          <a:bodyPr vert="horz" wrap="square" lIns="0" tIns="16087" rIns="0" bIns="0" rtlCol="0">
            <a:spAutoFit/>
          </a:bodyPr>
          <a:lstStyle/>
          <a:p>
            <a:pPr marL="16933">
              <a:lnSpc>
                <a:spcPct val="100000"/>
              </a:lnSpc>
              <a:spcBef>
                <a:spcPts val="127"/>
              </a:spcBef>
            </a:pPr>
            <a:r>
              <a:rPr sz="2133" spc="160" dirty="0">
                <a:solidFill>
                  <a:srgbClr val="003375"/>
                </a:solidFill>
                <a:latin typeface="Gill Sans MT"/>
                <a:cs typeface="Gill Sans MT"/>
              </a:rPr>
              <a:t>Saavutamme</a:t>
            </a:r>
            <a:r>
              <a:rPr sz="2133" spc="40" dirty="0">
                <a:solidFill>
                  <a:srgbClr val="003375"/>
                </a:solidFill>
                <a:latin typeface="Gill Sans MT"/>
                <a:cs typeface="Gill Sans MT"/>
              </a:rPr>
              <a:t> </a:t>
            </a:r>
            <a:r>
              <a:rPr sz="2133" spc="160" dirty="0">
                <a:solidFill>
                  <a:srgbClr val="003375"/>
                </a:solidFill>
                <a:latin typeface="Gill Sans MT"/>
                <a:cs typeface="Gill Sans MT"/>
              </a:rPr>
              <a:t>yhdessä</a:t>
            </a:r>
            <a:r>
              <a:rPr sz="2133" dirty="0">
                <a:solidFill>
                  <a:srgbClr val="003375"/>
                </a:solidFill>
                <a:latin typeface="Gill Sans MT"/>
                <a:cs typeface="Gill Sans MT"/>
              </a:rPr>
              <a:t> </a:t>
            </a:r>
            <a:r>
              <a:rPr sz="2133" spc="127" dirty="0">
                <a:solidFill>
                  <a:srgbClr val="003375"/>
                </a:solidFill>
                <a:latin typeface="Gill Sans MT"/>
                <a:cs typeface="Gill Sans MT"/>
              </a:rPr>
              <a:t>enemmän.</a:t>
            </a:r>
            <a:endParaRPr sz="2133">
              <a:latin typeface="Gill Sans MT"/>
              <a:cs typeface="Gill Sans MT"/>
            </a:endParaRPr>
          </a:p>
        </p:txBody>
      </p:sp>
      <p:sp>
        <p:nvSpPr>
          <p:cNvPr id="6" name="object 6"/>
          <p:cNvSpPr txBox="1"/>
          <p:nvPr/>
        </p:nvSpPr>
        <p:spPr>
          <a:xfrm>
            <a:off x="3185836" y="5901877"/>
            <a:ext cx="1730587" cy="181310"/>
          </a:xfrm>
          <a:prstGeom prst="rect">
            <a:avLst/>
          </a:prstGeom>
        </p:spPr>
        <p:txBody>
          <a:bodyPr vert="horz" wrap="square" lIns="0" tIns="16933" rIns="0" bIns="0" rtlCol="0">
            <a:spAutoFit/>
          </a:bodyPr>
          <a:lstStyle/>
          <a:p>
            <a:pPr marL="16933">
              <a:lnSpc>
                <a:spcPct val="100000"/>
              </a:lnSpc>
              <a:spcBef>
                <a:spcPts val="133"/>
              </a:spcBef>
            </a:pPr>
            <a:r>
              <a:rPr sz="1067" spc="-167" dirty="0">
                <a:latin typeface="Gill Sans MT"/>
                <a:cs typeface="Gill Sans MT"/>
              </a:rPr>
              <a:t>W</a:t>
            </a:r>
            <a:r>
              <a:rPr sz="1067" spc="-13" dirty="0">
                <a:latin typeface="Gill Sans MT"/>
                <a:cs typeface="Gill Sans MT"/>
              </a:rPr>
              <a:t> </a:t>
            </a:r>
            <a:r>
              <a:rPr sz="1067" spc="-167" dirty="0">
                <a:latin typeface="Gill Sans MT"/>
                <a:cs typeface="Gill Sans MT"/>
              </a:rPr>
              <a:t>W</a:t>
            </a:r>
            <a:r>
              <a:rPr sz="1067" spc="-7" dirty="0">
                <a:latin typeface="Gill Sans MT"/>
                <a:cs typeface="Gill Sans MT"/>
              </a:rPr>
              <a:t> </a:t>
            </a:r>
            <a:r>
              <a:rPr sz="1067" spc="-167" dirty="0">
                <a:latin typeface="Gill Sans MT"/>
                <a:cs typeface="Gill Sans MT"/>
              </a:rPr>
              <a:t>W</a:t>
            </a:r>
            <a:r>
              <a:rPr sz="1067" spc="-7" dirty="0">
                <a:latin typeface="Gill Sans MT"/>
                <a:cs typeface="Gill Sans MT"/>
              </a:rPr>
              <a:t> </a:t>
            </a:r>
            <a:r>
              <a:rPr sz="1067" dirty="0">
                <a:latin typeface="Gill Sans MT"/>
                <a:cs typeface="Gill Sans MT"/>
              </a:rPr>
              <a:t>.</a:t>
            </a:r>
            <a:r>
              <a:rPr sz="1067" spc="-7" dirty="0">
                <a:latin typeface="Gill Sans MT"/>
                <a:cs typeface="Gill Sans MT"/>
              </a:rPr>
              <a:t> </a:t>
            </a:r>
            <a:r>
              <a:rPr sz="1067" spc="100" dirty="0">
                <a:latin typeface="Gill Sans MT"/>
                <a:cs typeface="Gill Sans MT"/>
              </a:rPr>
              <a:t>F</a:t>
            </a:r>
            <a:r>
              <a:rPr sz="1067" dirty="0">
                <a:latin typeface="Gill Sans MT"/>
                <a:cs typeface="Gill Sans MT"/>
              </a:rPr>
              <a:t> I</a:t>
            </a:r>
            <a:r>
              <a:rPr sz="1067" spc="-7" dirty="0">
                <a:latin typeface="Gill Sans MT"/>
                <a:cs typeface="Gill Sans MT"/>
              </a:rPr>
              <a:t> </a:t>
            </a:r>
            <a:r>
              <a:rPr sz="1067" spc="-80" dirty="0">
                <a:latin typeface="Gill Sans MT"/>
                <a:cs typeface="Gill Sans MT"/>
              </a:rPr>
              <a:t>N</a:t>
            </a:r>
            <a:r>
              <a:rPr sz="1067" dirty="0">
                <a:latin typeface="Gill Sans MT"/>
                <a:cs typeface="Gill Sans MT"/>
              </a:rPr>
              <a:t> </a:t>
            </a:r>
            <a:r>
              <a:rPr sz="1067" spc="-80" dirty="0">
                <a:latin typeface="Gill Sans MT"/>
                <a:cs typeface="Gill Sans MT"/>
              </a:rPr>
              <a:t>N</a:t>
            </a:r>
            <a:r>
              <a:rPr sz="1067" dirty="0">
                <a:latin typeface="Gill Sans MT"/>
                <a:cs typeface="Gill Sans MT"/>
              </a:rPr>
              <a:t> V</a:t>
            </a:r>
            <a:r>
              <a:rPr sz="1067" spc="-20" dirty="0">
                <a:latin typeface="Gill Sans MT"/>
                <a:cs typeface="Gill Sans MT"/>
              </a:rPr>
              <a:t> </a:t>
            </a:r>
            <a:r>
              <a:rPr sz="1067" spc="73" dirty="0">
                <a:latin typeface="Gill Sans MT"/>
                <a:cs typeface="Gill Sans MT"/>
              </a:rPr>
              <a:t>E</a:t>
            </a:r>
            <a:r>
              <a:rPr sz="1067" spc="-7" dirty="0">
                <a:latin typeface="Gill Sans MT"/>
                <a:cs typeface="Gill Sans MT"/>
              </a:rPr>
              <a:t> </a:t>
            </a:r>
            <a:r>
              <a:rPr sz="1067" dirty="0">
                <a:latin typeface="Gill Sans MT"/>
                <a:cs typeface="Gill Sans MT"/>
              </a:rPr>
              <a:t>R A .</a:t>
            </a:r>
            <a:r>
              <a:rPr sz="1067" spc="-7" dirty="0">
                <a:latin typeface="Gill Sans MT"/>
                <a:cs typeface="Gill Sans MT"/>
              </a:rPr>
              <a:t> </a:t>
            </a:r>
            <a:r>
              <a:rPr sz="1067" spc="100" dirty="0">
                <a:latin typeface="Gill Sans MT"/>
                <a:cs typeface="Gill Sans MT"/>
              </a:rPr>
              <a:t>F</a:t>
            </a:r>
            <a:r>
              <a:rPr sz="1067" dirty="0">
                <a:latin typeface="Gill Sans MT"/>
                <a:cs typeface="Gill Sans MT"/>
              </a:rPr>
              <a:t> </a:t>
            </a:r>
            <a:r>
              <a:rPr sz="1067" spc="-67" dirty="0">
                <a:latin typeface="Gill Sans MT"/>
                <a:cs typeface="Gill Sans MT"/>
              </a:rPr>
              <a:t>I</a:t>
            </a:r>
            <a:endParaRPr sz="1067">
              <a:latin typeface="Gill Sans MT"/>
              <a:cs typeface="Gill Sans MT"/>
            </a:endParaRPr>
          </a:p>
        </p:txBody>
      </p:sp>
      <p:sp>
        <p:nvSpPr>
          <p:cNvPr id="7" name="object 7"/>
          <p:cNvSpPr txBox="1"/>
          <p:nvPr/>
        </p:nvSpPr>
        <p:spPr>
          <a:xfrm>
            <a:off x="5764132" y="5901877"/>
            <a:ext cx="3198707" cy="181310"/>
          </a:xfrm>
          <a:prstGeom prst="rect">
            <a:avLst/>
          </a:prstGeom>
        </p:spPr>
        <p:txBody>
          <a:bodyPr vert="horz" wrap="square" lIns="0" tIns="16933" rIns="0" bIns="0" rtlCol="0">
            <a:spAutoFit/>
          </a:bodyPr>
          <a:lstStyle/>
          <a:p>
            <a:pPr marL="16933">
              <a:lnSpc>
                <a:spcPct val="100000"/>
              </a:lnSpc>
              <a:spcBef>
                <a:spcPts val="133"/>
              </a:spcBef>
            </a:pPr>
            <a:r>
              <a:rPr sz="1067" dirty="0">
                <a:latin typeface="Gill Sans MT"/>
                <a:cs typeface="Gill Sans MT"/>
              </a:rPr>
              <a:t>A </a:t>
            </a:r>
            <a:r>
              <a:rPr sz="1067" spc="147" dirty="0">
                <a:latin typeface="Gill Sans MT"/>
                <a:cs typeface="Gill Sans MT"/>
              </a:rPr>
              <a:t>S</a:t>
            </a:r>
            <a:r>
              <a:rPr sz="1067" spc="7" dirty="0">
                <a:latin typeface="Gill Sans MT"/>
                <a:cs typeface="Gill Sans MT"/>
              </a:rPr>
              <a:t> </a:t>
            </a:r>
            <a:r>
              <a:rPr sz="1067" dirty="0">
                <a:latin typeface="Gill Sans MT"/>
                <a:cs typeface="Gill Sans MT"/>
              </a:rPr>
              <a:t>I A</a:t>
            </a:r>
            <a:r>
              <a:rPr sz="1067" spc="7" dirty="0">
                <a:latin typeface="Gill Sans MT"/>
                <a:cs typeface="Gill Sans MT"/>
              </a:rPr>
              <a:t> </a:t>
            </a:r>
            <a:r>
              <a:rPr sz="1067" dirty="0">
                <a:latin typeface="Gill Sans MT"/>
                <a:cs typeface="Gill Sans MT"/>
              </a:rPr>
              <a:t>K A</a:t>
            </a:r>
            <a:r>
              <a:rPr sz="1067" spc="7" dirty="0">
                <a:latin typeface="Gill Sans MT"/>
                <a:cs typeface="Gill Sans MT"/>
              </a:rPr>
              <a:t> </a:t>
            </a:r>
            <a:r>
              <a:rPr sz="1067" spc="147" dirty="0">
                <a:latin typeface="Gill Sans MT"/>
                <a:cs typeface="Gill Sans MT"/>
              </a:rPr>
              <a:t>S</a:t>
            </a:r>
            <a:r>
              <a:rPr sz="1067" dirty="0">
                <a:latin typeface="Gill Sans MT"/>
                <a:cs typeface="Gill Sans MT"/>
              </a:rPr>
              <a:t> </a:t>
            </a:r>
            <a:r>
              <a:rPr sz="1067" spc="107" dirty="0">
                <a:latin typeface="Gill Sans MT"/>
                <a:cs typeface="Gill Sans MT"/>
              </a:rPr>
              <a:t>P</a:t>
            </a:r>
            <a:r>
              <a:rPr sz="1067" dirty="0">
                <a:latin typeface="Gill Sans MT"/>
                <a:cs typeface="Gill Sans MT"/>
              </a:rPr>
              <a:t> A</a:t>
            </a:r>
            <a:r>
              <a:rPr sz="1067" spc="7" dirty="0">
                <a:latin typeface="Gill Sans MT"/>
                <a:cs typeface="Gill Sans MT"/>
              </a:rPr>
              <a:t> </a:t>
            </a:r>
            <a:r>
              <a:rPr sz="1067" dirty="0">
                <a:latin typeface="Gill Sans MT"/>
                <a:cs typeface="Gill Sans MT"/>
              </a:rPr>
              <a:t>L</a:t>
            </a:r>
            <a:r>
              <a:rPr sz="1067" spc="-7" dirty="0">
                <a:latin typeface="Gill Sans MT"/>
                <a:cs typeface="Gill Sans MT"/>
              </a:rPr>
              <a:t> </a:t>
            </a:r>
            <a:r>
              <a:rPr sz="1067" dirty="0">
                <a:latin typeface="Gill Sans MT"/>
                <a:cs typeface="Gill Sans MT"/>
              </a:rPr>
              <a:t>V</a:t>
            </a:r>
            <a:r>
              <a:rPr sz="1067" spc="-7" dirty="0">
                <a:latin typeface="Gill Sans MT"/>
                <a:cs typeface="Gill Sans MT"/>
              </a:rPr>
              <a:t> </a:t>
            </a:r>
            <a:r>
              <a:rPr sz="1067" spc="73" dirty="0">
                <a:latin typeface="Gill Sans MT"/>
                <a:cs typeface="Gill Sans MT"/>
              </a:rPr>
              <a:t>E</a:t>
            </a:r>
            <a:r>
              <a:rPr sz="1067" spc="-7" dirty="0">
                <a:latin typeface="Gill Sans MT"/>
                <a:cs typeface="Gill Sans MT"/>
              </a:rPr>
              <a:t> </a:t>
            </a:r>
            <a:r>
              <a:rPr sz="1067" dirty="0">
                <a:latin typeface="Gill Sans MT"/>
                <a:cs typeface="Gill Sans MT"/>
              </a:rPr>
              <a:t>L</a:t>
            </a:r>
            <a:r>
              <a:rPr sz="1067" spc="-7" dirty="0">
                <a:latin typeface="Gill Sans MT"/>
                <a:cs typeface="Gill Sans MT"/>
              </a:rPr>
              <a:t> </a:t>
            </a:r>
            <a:r>
              <a:rPr sz="1067" dirty="0">
                <a:latin typeface="Gill Sans MT"/>
                <a:cs typeface="Gill Sans MT"/>
              </a:rPr>
              <a:t>U</a:t>
            </a:r>
            <a:r>
              <a:rPr sz="1067" spc="607" dirty="0">
                <a:latin typeface="Gill Sans MT"/>
                <a:cs typeface="Gill Sans MT"/>
              </a:rPr>
              <a:t> </a:t>
            </a:r>
            <a:r>
              <a:rPr sz="1067" spc="107" dirty="0">
                <a:latin typeface="Gill Sans MT"/>
                <a:cs typeface="Gill Sans MT"/>
              </a:rPr>
              <a:t>P</a:t>
            </a:r>
            <a:r>
              <a:rPr sz="1067" spc="-7" dirty="0">
                <a:latin typeface="Gill Sans MT"/>
                <a:cs typeface="Gill Sans MT"/>
              </a:rPr>
              <a:t> </a:t>
            </a:r>
            <a:r>
              <a:rPr sz="1067" dirty="0">
                <a:latin typeface="Gill Sans MT"/>
                <a:cs typeface="Gill Sans MT"/>
              </a:rPr>
              <a:t>.</a:t>
            </a:r>
            <a:r>
              <a:rPr sz="1067" spc="593" dirty="0">
                <a:latin typeface="Gill Sans MT"/>
                <a:cs typeface="Gill Sans MT"/>
              </a:rPr>
              <a:t> </a:t>
            </a:r>
            <a:r>
              <a:rPr sz="1067" dirty="0">
                <a:latin typeface="Gill Sans MT"/>
                <a:cs typeface="Gill Sans MT"/>
              </a:rPr>
              <a:t>0 2</a:t>
            </a:r>
            <a:r>
              <a:rPr sz="1067" spc="-7" dirty="0">
                <a:latin typeface="Gill Sans MT"/>
                <a:cs typeface="Gill Sans MT"/>
              </a:rPr>
              <a:t> </a:t>
            </a:r>
            <a:r>
              <a:rPr sz="1067" dirty="0">
                <a:latin typeface="Gill Sans MT"/>
                <a:cs typeface="Gill Sans MT"/>
              </a:rPr>
              <a:t>9</a:t>
            </a:r>
            <a:r>
              <a:rPr sz="1067" spc="593" dirty="0">
                <a:latin typeface="Gill Sans MT"/>
                <a:cs typeface="Gill Sans MT"/>
              </a:rPr>
              <a:t> </a:t>
            </a:r>
            <a:r>
              <a:rPr sz="1067" dirty="0">
                <a:latin typeface="Gill Sans MT"/>
                <a:cs typeface="Gill Sans MT"/>
              </a:rPr>
              <a:t>4 6</a:t>
            </a:r>
            <a:r>
              <a:rPr sz="1067" spc="-7" dirty="0">
                <a:latin typeface="Gill Sans MT"/>
                <a:cs typeface="Gill Sans MT"/>
              </a:rPr>
              <a:t> </a:t>
            </a:r>
            <a:r>
              <a:rPr sz="1067" dirty="0">
                <a:latin typeface="Gill Sans MT"/>
                <a:cs typeface="Gill Sans MT"/>
              </a:rPr>
              <a:t>0</a:t>
            </a:r>
            <a:r>
              <a:rPr sz="1067" spc="573" dirty="0">
                <a:latin typeface="Gill Sans MT"/>
                <a:cs typeface="Gill Sans MT"/>
              </a:rPr>
              <a:t> </a:t>
            </a:r>
            <a:r>
              <a:rPr sz="1067" dirty="0">
                <a:latin typeface="Gill Sans MT"/>
                <a:cs typeface="Gill Sans MT"/>
              </a:rPr>
              <a:t>2 5</a:t>
            </a:r>
            <a:r>
              <a:rPr sz="1067" spc="-7" dirty="0">
                <a:latin typeface="Gill Sans MT"/>
                <a:cs typeface="Gill Sans MT"/>
              </a:rPr>
              <a:t> </a:t>
            </a:r>
            <a:r>
              <a:rPr sz="1067" dirty="0">
                <a:latin typeface="Gill Sans MT"/>
                <a:cs typeface="Gill Sans MT"/>
              </a:rPr>
              <a:t>8 </a:t>
            </a:r>
            <a:r>
              <a:rPr sz="1067" spc="-67" dirty="0">
                <a:latin typeface="Gill Sans MT"/>
                <a:cs typeface="Gill Sans MT"/>
              </a:rPr>
              <a:t>0</a:t>
            </a:r>
            <a:endParaRPr sz="1067">
              <a:latin typeface="Gill Sans MT"/>
              <a:cs typeface="Gill Sans MT"/>
            </a:endParaRPr>
          </a:p>
        </p:txBody>
      </p:sp>
      <p:sp>
        <p:nvSpPr>
          <p:cNvPr id="8" name="object 8"/>
          <p:cNvSpPr/>
          <p:nvPr/>
        </p:nvSpPr>
        <p:spPr>
          <a:xfrm>
            <a:off x="5231893" y="5925278"/>
            <a:ext cx="288713" cy="240453"/>
          </a:xfrm>
          <a:custGeom>
            <a:avLst/>
            <a:gdLst/>
            <a:ahLst/>
            <a:cxnLst/>
            <a:rect l="l" t="t" r="r" b="b"/>
            <a:pathLst>
              <a:path w="216535" h="180339">
                <a:moveTo>
                  <a:pt x="216026" y="0"/>
                </a:moveTo>
                <a:lnTo>
                  <a:pt x="0" y="180022"/>
                </a:lnTo>
              </a:path>
            </a:pathLst>
          </a:custGeom>
          <a:ln w="6350">
            <a:solidFill>
              <a:srgbClr val="003375"/>
            </a:solidFill>
          </a:ln>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721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3ABE-B91B-8F61-DA07-7D350989D714}"/>
              </a:ext>
            </a:extLst>
          </p:cNvPr>
          <p:cNvSpPr>
            <a:spLocks noGrp="1"/>
          </p:cNvSpPr>
          <p:nvPr>
            <p:ph type="title"/>
          </p:nvPr>
        </p:nvSpPr>
        <p:spPr/>
        <p:txBody>
          <a:bodyPr/>
          <a:lstStyle/>
          <a:p>
            <a:r>
              <a:rPr lang="fi-FI" noProof="0" dirty="0"/>
              <a:t>Tutkimustuloksia</a:t>
            </a:r>
          </a:p>
        </p:txBody>
      </p:sp>
      <p:sp>
        <p:nvSpPr>
          <p:cNvPr id="3" name="Text Placeholder 2">
            <a:extLst>
              <a:ext uri="{FF2B5EF4-FFF2-40B4-BE49-F238E27FC236}">
                <a16:creationId xmlns:a16="http://schemas.microsoft.com/office/drawing/2014/main" id="{E7EE4668-C39B-0A97-5697-31075C5D47E3}"/>
              </a:ext>
            </a:extLst>
          </p:cNvPr>
          <p:cNvSpPr>
            <a:spLocks noGrp="1"/>
          </p:cNvSpPr>
          <p:nvPr>
            <p:ph type="body" sz="quarter" idx="10"/>
          </p:nvPr>
        </p:nvSpPr>
        <p:spPr/>
        <p:txBody>
          <a:bodyPr/>
          <a:lstStyle/>
          <a:p>
            <a:r>
              <a:rPr lang="en-US" b="1" dirty="0"/>
              <a:t>46</a:t>
            </a:r>
            <a:r>
              <a:rPr lang="fi-FI" b="1" noProof="0" dirty="0"/>
              <a:t>%</a:t>
            </a:r>
            <a:r>
              <a:rPr lang="fi-FI" noProof="0" dirty="0"/>
              <a:t> vastaajista ilmoitti yrityksen kehittäneen uusia tuotteita, palveluita tai prosesseja viimeisen kahden vuoden aikana.</a:t>
            </a:r>
          </a:p>
          <a:p>
            <a:r>
              <a:rPr lang="fi-FI" noProof="0" dirty="0"/>
              <a:t>Prosenttiosuus vaihteli yrityskoon ja liikevaihdon mukaan</a:t>
            </a:r>
          </a:p>
          <a:p>
            <a:r>
              <a:rPr lang="fi-FI" b="1" noProof="0" dirty="0"/>
              <a:t>Tavoitteina</a:t>
            </a:r>
            <a:r>
              <a:rPr lang="fi-FI" noProof="0" dirty="0"/>
              <a:t>: Kilpailukyvyn säilyttäminen; Kateprosentin parantaminen; ja Työnkulun / prosessien tehostaminen</a:t>
            </a:r>
          </a:p>
          <a:p>
            <a:r>
              <a:rPr lang="fi-FI" b="1" dirty="0"/>
              <a:t>Haasteita</a:t>
            </a:r>
            <a:r>
              <a:rPr lang="fi-FI" dirty="0"/>
              <a:t>: Lainsäädännön muutokset ja byrokratia; Osaavan työvoiman ja asiantuntemuksen löytäminen; ja Lainsäädännön muutoksista aiheutuvat kulut.</a:t>
            </a:r>
          </a:p>
          <a:p>
            <a:r>
              <a:rPr lang="fi-FI" b="1" noProof="0" dirty="0"/>
              <a:t>50% </a:t>
            </a:r>
            <a:r>
              <a:rPr lang="fi-FI" noProof="0" dirty="0"/>
              <a:t>vastaajista tehnyt </a:t>
            </a:r>
            <a:r>
              <a:rPr lang="fi-FI" b="1" noProof="0" dirty="0"/>
              <a:t>yhteistyötä</a:t>
            </a:r>
            <a:r>
              <a:rPr lang="fi-FI" noProof="0" dirty="0"/>
              <a:t> jonkin tahon (oppilaitos, yrittäjäjärjestö </a:t>
            </a:r>
            <a:r>
              <a:rPr lang="fi-FI" noProof="0" dirty="0" err="1"/>
              <a:t>ym</a:t>
            </a:r>
            <a:r>
              <a:rPr lang="fi-FI" noProof="0" dirty="0"/>
              <a:t>) kanssa.</a:t>
            </a:r>
          </a:p>
          <a:p>
            <a:r>
              <a:rPr lang="fi-FI" b="1" dirty="0"/>
              <a:t>22% </a:t>
            </a:r>
            <a:r>
              <a:rPr lang="fi-FI" dirty="0"/>
              <a:t>vastaajista ei ole tehnyt minkäänlaista yhteistyötä muiden tahojen kanssa.</a:t>
            </a:r>
            <a:endParaRPr lang="fi-FI" noProof="0" dirty="0"/>
          </a:p>
          <a:p>
            <a:endParaRPr lang="fi-FI" dirty="0"/>
          </a:p>
        </p:txBody>
      </p:sp>
    </p:spTree>
    <p:extLst>
      <p:ext uri="{BB962C8B-B14F-4D97-AF65-F5344CB8AC3E}">
        <p14:creationId xmlns:p14="http://schemas.microsoft.com/office/powerpoint/2010/main" val="2615739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108D-47EC-1599-AB76-F2C68AD039B1}"/>
              </a:ext>
            </a:extLst>
          </p:cNvPr>
          <p:cNvSpPr>
            <a:spLocks noGrp="1"/>
          </p:cNvSpPr>
          <p:nvPr>
            <p:ph type="title"/>
          </p:nvPr>
        </p:nvSpPr>
        <p:spPr/>
        <p:txBody>
          <a:bodyPr/>
          <a:lstStyle/>
          <a:p>
            <a:r>
              <a:rPr lang="en-US" dirty="0"/>
              <a:t>T</a:t>
            </a:r>
            <a:r>
              <a:rPr lang="fi-FI" dirty="0" err="1"/>
              <a:t>utkimustuloksia</a:t>
            </a:r>
            <a:endParaRPr lang="fi-FI" noProof="0" dirty="0"/>
          </a:p>
        </p:txBody>
      </p:sp>
      <p:sp>
        <p:nvSpPr>
          <p:cNvPr id="3" name="Text Placeholder 2">
            <a:extLst>
              <a:ext uri="{FF2B5EF4-FFF2-40B4-BE49-F238E27FC236}">
                <a16:creationId xmlns:a16="http://schemas.microsoft.com/office/drawing/2014/main" id="{FCBE3AF2-032B-2FE9-5C54-A59C8B4FEDE4}"/>
              </a:ext>
            </a:extLst>
          </p:cNvPr>
          <p:cNvSpPr>
            <a:spLocks noGrp="1"/>
          </p:cNvSpPr>
          <p:nvPr>
            <p:ph type="body" sz="quarter" idx="10"/>
          </p:nvPr>
        </p:nvSpPr>
        <p:spPr/>
        <p:txBody>
          <a:bodyPr/>
          <a:lstStyle/>
          <a:p>
            <a:pPr marL="226695" indent="-226695"/>
            <a:r>
              <a:rPr lang="fi-FI" dirty="0">
                <a:latin typeface="Montserrat"/>
                <a:ea typeface="Verdana"/>
                <a:cs typeface="Arial"/>
              </a:rPr>
              <a:t>Kysymys kyselyssä, vastausvaihtoehdot Likert-asteikko 1-5: </a:t>
            </a:r>
          </a:p>
          <a:p>
            <a:pPr marL="226695" indent="-226695"/>
            <a:r>
              <a:rPr lang="fi-FI" dirty="0">
                <a:latin typeface="Montserrat"/>
                <a:ea typeface="Verdana"/>
                <a:cs typeface="Arial"/>
              </a:rPr>
              <a:t>”Arvioi, miten merkittäviä haasteita seuraavaksi luetellut asiat ovat yrityksenne kehitys- ja innovaatiotoiminnalle”: </a:t>
            </a:r>
          </a:p>
          <a:p>
            <a:pPr marL="0" indent="0">
              <a:buNone/>
            </a:pPr>
            <a:r>
              <a:rPr lang="fi-FI" dirty="0">
                <a:latin typeface="Montserrat"/>
                <a:ea typeface="Verdana"/>
                <a:cs typeface="Arial"/>
              </a:rPr>
              <a:t>-&gt; </a:t>
            </a:r>
            <a:r>
              <a:rPr lang="fi-FI" i="1" dirty="0">
                <a:latin typeface="Montserrat"/>
                <a:ea typeface="Verdana"/>
                <a:cs typeface="Arial"/>
              </a:rPr>
              <a:t>Rahoituksen saatavuus ja ehdot ovat epävarmoja  </a:t>
            </a:r>
            <a:endParaRPr lang="en-US" i="1" dirty="0">
              <a:latin typeface="Montserrat"/>
              <a:ea typeface="Verdana"/>
              <a:cs typeface="Arial"/>
            </a:endParaRPr>
          </a:p>
          <a:p>
            <a:pPr marL="226695" indent="-226695"/>
            <a:r>
              <a:rPr lang="fi-FI" dirty="0"/>
              <a:t>278 vastausta </a:t>
            </a:r>
          </a:p>
          <a:p>
            <a:pPr marL="226695" indent="-226695"/>
            <a:endParaRPr lang="fi-FI" dirty="0"/>
          </a:p>
          <a:p>
            <a:endParaRPr lang="fi-FI" dirty="0"/>
          </a:p>
        </p:txBody>
      </p:sp>
      <p:graphicFrame>
        <p:nvGraphicFramePr>
          <p:cNvPr id="4" name="Table 3">
            <a:extLst>
              <a:ext uri="{FF2B5EF4-FFF2-40B4-BE49-F238E27FC236}">
                <a16:creationId xmlns:a16="http://schemas.microsoft.com/office/drawing/2014/main" id="{A76068D2-4D29-1E94-A54B-8B7CA263F6D9}"/>
              </a:ext>
            </a:extLst>
          </p:cNvPr>
          <p:cNvGraphicFramePr>
            <a:graphicFrameLocks noGrp="1"/>
          </p:cNvGraphicFramePr>
          <p:nvPr>
            <p:extLst>
              <p:ext uri="{D42A27DB-BD31-4B8C-83A1-F6EECF244321}">
                <p14:modId xmlns:p14="http://schemas.microsoft.com/office/powerpoint/2010/main" val="2017094315"/>
              </p:ext>
            </p:extLst>
          </p:nvPr>
        </p:nvGraphicFramePr>
        <p:xfrm>
          <a:off x="1494529" y="4257483"/>
          <a:ext cx="6002156" cy="1854200"/>
        </p:xfrm>
        <a:graphic>
          <a:graphicData uri="http://schemas.openxmlformats.org/drawingml/2006/table">
            <a:tbl>
              <a:tblPr firstRow="1" bandRow="1">
                <a:tableStyleId>{5C22544A-7EE6-4342-B048-85BDC9FD1C3A}</a:tableStyleId>
              </a:tblPr>
              <a:tblGrid>
                <a:gridCol w="3001078">
                  <a:extLst>
                    <a:ext uri="{9D8B030D-6E8A-4147-A177-3AD203B41FA5}">
                      <a16:colId xmlns:a16="http://schemas.microsoft.com/office/drawing/2014/main" val="3996022658"/>
                    </a:ext>
                  </a:extLst>
                </a:gridCol>
                <a:gridCol w="3001078">
                  <a:extLst>
                    <a:ext uri="{9D8B030D-6E8A-4147-A177-3AD203B41FA5}">
                      <a16:colId xmlns:a16="http://schemas.microsoft.com/office/drawing/2014/main" val="152025673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0" kern="1200" dirty="0">
                          <a:solidFill>
                            <a:schemeClr val="dk1"/>
                          </a:solidFill>
                          <a:latin typeface="+mn-lt"/>
                          <a:ea typeface="+mn-ea"/>
                          <a:cs typeface="+mn-cs"/>
                        </a:rPr>
                        <a:t>Lappeenranta 154</a:t>
                      </a:r>
                      <a:endParaRPr lang="fi-FI" b="0" dirty="0"/>
                    </a:p>
                  </a:txBody>
                  <a:tcPr>
                    <a:solidFill>
                      <a:srgbClr val="F2FC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a:solidFill>
                            <a:schemeClr val="tx1"/>
                          </a:solidFill>
                        </a:rPr>
                        <a:t>Rautjärvi 8</a:t>
                      </a:r>
                      <a:endParaRPr lang="fi-FI" b="0" dirty="0"/>
                    </a:p>
                  </a:txBody>
                  <a:tcPr>
                    <a:solidFill>
                      <a:srgbClr val="F2FCFE"/>
                    </a:solidFill>
                  </a:tcPr>
                </a:tc>
                <a:extLst>
                  <a:ext uri="{0D108BD9-81ED-4DB2-BD59-A6C34878D82A}">
                    <a16:rowId xmlns:a16="http://schemas.microsoft.com/office/drawing/2014/main" val="23880189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Imatra 44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Luumäki 11</a:t>
                      </a:r>
                    </a:p>
                  </a:txBody>
                  <a:tcPr/>
                </a:tc>
                <a:extLst>
                  <a:ext uri="{0D108BD9-81ED-4DB2-BD59-A6C34878D82A}">
                    <a16:rowId xmlns:a16="http://schemas.microsoft.com/office/drawing/2014/main" val="24031485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Ruokolahti 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Taipalsaari 11 </a:t>
                      </a:r>
                    </a:p>
                  </a:txBody>
                  <a:tcPr/>
                </a:tc>
                <a:extLst>
                  <a:ext uri="{0D108BD9-81ED-4DB2-BD59-A6C34878D82A}">
                    <a16:rowId xmlns:a16="http://schemas.microsoft.com/office/drawing/2014/main" val="18189575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Parikkala 14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Lemi 9</a:t>
                      </a:r>
                      <a:endParaRPr lang="fi-FI" dirty="0"/>
                    </a:p>
                  </a:txBody>
                  <a:tcPr/>
                </a:tc>
                <a:extLst>
                  <a:ext uri="{0D108BD9-81ED-4DB2-BD59-A6C34878D82A}">
                    <a16:rowId xmlns:a16="http://schemas.microsoft.com/office/drawing/2014/main" val="27894977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Savitaipale</a:t>
                      </a:r>
                      <a:r>
                        <a:rPr lang="en-US" dirty="0"/>
                        <a:t> 16</a:t>
                      </a:r>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txBody>
                  <a:tcPr/>
                </a:tc>
                <a:extLst>
                  <a:ext uri="{0D108BD9-81ED-4DB2-BD59-A6C34878D82A}">
                    <a16:rowId xmlns:a16="http://schemas.microsoft.com/office/drawing/2014/main" val="4195966425"/>
                  </a:ext>
                </a:extLst>
              </a:tr>
            </a:tbl>
          </a:graphicData>
        </a:graphic>
      </p:graphicFrame>
    </p:spTree>
    <p:extLst>
      <p:ext uri="{BB962C8B-B14F-4D97-AF65-F5344CB8AC3E}">
        <p14:creationId xmlns:p14="http://schemas.microsoft.com/office/powerpoint/2010/main" val="1376287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D31C3-BCE2-B15D-658D-969F795D7F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05B7D2-CBAB-5D5C-C113-9203C3959C66}"/>
              </a:ext>
            </a:extLst>
          </p:cNvPr>
          <p:cNvSpPr>
            <a:spLocks noGrp="1"/>
          </p:cNvSpPr>
          <p:nvPr>
            <p:ph type="title"/>
          </p:nvPr>
        </p:nvSpPr>
        <p:spPr>
          <a:xfrm>
            <a:off x="694531" y="351471"/>
            <a:ext cx="10802938" cy="1547178"/>
          </a:xfrm>
        </p:spPr>
        <p:txBody>
          <a:bodyPr/>
          <a:lstStyle/>
          <a:p>
            <a:r>
              <a:rPr lang="fi-FI" sz="1600">
                <a:latin typeface="Montserrat ExtraBold"/>
                <a:ea typeface="Verdana"/>
              </a:rPr>
              <a:t>Arviot haasteista kehitys- ja innovaatiotoiminnalle:</a:t>
            </a:r>
            <a:br>
              <a:rPr lang="fi-FI" sz="1600"/>
            </a:br>
            <a:r>
              <a:rPr lang="fi-FI" sz="1600">
                <a:latin typeface="Montserrat ExtraBold"/>
                <a:ea typeface="Verdana"/>
              </a:rPr>
              <a:t>Epävarmuus rahoituksen saatavuudesta ja ehdoista</a:t>
            </a:r>
            <a:br>
              <a:rPr lang="fi-FI" sz="2000"/>
            </a:br>
            <a:br>
              <a:rPr lang="fi-FI" sz="2000"/>
            </a:br>
            <a:r>
              <a:rPr lang="fi-FI" sz="2400" u="sng">
                <a:latin typeface="Montserrat ExtraBold"/>
                <a:ea typeface="Verdana"/>
              </a:rPr>
              <a:t>Keskiarvot kunnittain</a:t>
            </a:r>
            <a:br>
              <a:rPr lang="en-GB" sz="2000"/>
            </a:br>
            <a:endParaRPr lang="en-GB" sz="2000"/>
          </a:p>
        </p:txBody>
      </p:sp>
      <p:pic>
        <p:nvPicPr>
          <p:cNvPr id="12" name="Picture 11">
            <a:extLst>
              <a:ext uri="{FF2B5EF4-FFF2-40B4-BE49-F238E27FC236}">
                <a16:creationId xmlns:a16="http://schemas.microsoft.com/office/drawing/2014/main" id="{6A1FE5DD-34CF-A83D-DA1B-17DA2A2F900F}"/>
              </a:ext>
            </a:extLst>
          </p:cNvPr>
          <p:cNvPicPr>
            <a:picLocks noChangeAspect="1"/>
          </p:cNvPicPr>
          <p:nvPr/>
        </p:nvPicPr>
        <p:blipFill>
          <a:blip r:embed="rId3"/>
          <a:stretch>
            <a:fillRect/>
          </a:stretch>
        </p:blipFill>
        <p:spPr>
          <a:xfrm>
            <a:off x="2346556" y="1477362"/>
            <a:ext cx="7498888" cy="4500000"/>
          </a:xfrm>
          <a:prstGeom prst="rect">
            <a:avLst/>
          </a:prstGeom>
        </p:spPr>
      </p:pic>
      <p:sp>
        <p:nvSpPr>
          <p:cNvPr id="2" name="TextBox 1">
            <a:extLst>
              <a:ext uri="{FF2B5EF4-FFF2-40B4-BE49-F238E27FC236}">
                <a16:creationId xmlns:a16="http://schemas.microsoft.com/office/drawing/2014/main" id="{6E96952A-E44E-5AD1-66C1-CAA662CF53B6}"/>
              </a:ext>
            </a:extLst>
          </p:cNvPr>
          <p:cNvSpPr txBox="1"/>
          <p:nvPr/>
        </p:nvSpPr>
        <p:spPr>
          <a:xfrm>
            <a:off x="3182950" y="5898229"/>
            <a:ext cx="523511" cy="369332"/>
          </a:xfrm>
          <a:prstGeom prst="rect">
            <a:avLst/>
          </a:prstGeom>
          <a:noFill/>
        </p:spPr>
        <p:txBody>
          <a:bodyPr wrap="square" rtlCol="0">
            <a:spAutoFit/>
          </a:bodyPr>
          <a:lstStyle/>
          <a:p>
            <a:r>
              <a:rPr lang="en-US" dirty="0"/>
              <a:t>154</a:t>
            </a:r>
            <a:endParaRPr lang="fi-FI" dirty="0"/>
          </a:p>
        </p:txBody>
      </p:sp>
      <p:sp>
        <p:nvSpPr>
          <p:cNvPr id="4" name="TextBox 3">
            <a:extLst>
              <a:ext uri="{FF2B5EF4-FFF2-40B4-BE49-F238E27FC236}">
                <a16:creationId xmlns:a16="http://schemas.microsoft.com/office/drawing/2014/main" id="{A6BF17F1-D8E9-659C-C4E5-BC85C287171E}"/>
              </a:ext>
            </a:extLst>
          </p:cNvPr>
          <p:cNvSpPr txBox="1"/>
          <p:nvPr/>
        </p:nvSpPr>
        <p:spPr>
          <a:xfrm>
            <a:off x="3893762" y="5898229"/>
            <a:ext cx="523511" cy="369332"/>
          </a:xfrm>
          <a:prstGeom prst="rect">
            <a:avLst/>
          </a:prstGeom>
          <a:noFill/>
        </p:spPr>
        <p:txBody>
          <a:bodyPr wrap="square" rtlCol="0">
            <a:spAutoFit/>
          </a:bodyPr>
          <a:lstStyle/>
          <a:p>
            <a:pPr algn="ctr"/>
            <a:r>
              <a:rPr lang="en-US" dirty="0"/>
              <a:t>44</a:t>
            </a:r>
            <a:endParaRPr lang="fi-FI" dirty="0"/>
          </a:p>
        </p:txBody>
      </p:sp>
      <p:sp>
        <p:nvSpPr>
          <p:cNvPr id="5" name="TextBox 4">
            <a:extLst>
              <a:ext uri="{FF2B5EF4-FFF2-40B4-BE49-F238E27FC236}">
                <a16:creationId xmlns:a16="http://schemas.microsoft.com/office/drawing/2014/main" id="{220790B6-7933-9B2A-A0B1-84D71BE1CC6F}"/>
              </a:ext>
            </a:extLst>
          </p:cNvPr>
          <p:cNvSpPr txBox="1"/>
          <p:nvPr/>
        </p:nvSpPr>
        <p:spPr>
          <a:xfrm>
            <a:off x="5358486" y="5894419"/>
            <a:ext cx="523511" cy="369332"/>
          </a:xfrm>
          <a:prstGeom prst="rect">
            <a:avLst/>
          </a:prstGeom>
          <a:noFill/>
        </p:spPr>
        <p:txBody>
          <a:bodyPr wrap="square" rtlCol="0">
            <a:spAutoFit/>
          </a:bodyPr>
          <a:lstStyle/>
          <a:p>
            <a:pPr algn="ctr"/>
            <a:r>
              <a:rPr lang="en-US" dirty="0"/>
              <a:t>14</a:t>
            </a:r>
            <a:endParaRPr lang="fi-FI" dirty="0"/>
          </a:p>
        </p:txBody>
      </p:sp>
      <p:sp>
        <p:nvSpPr>
          <p:cNvPr id="6" name="TextBox 5">
            <a:extLst>
              <a:ext uri="{FF2B5EF4-FFF2-40B4-BE49-F238E27FC236}">
                <a16:creationId xmlns:a16="http://schemas.microsoft.com/office/drawing/2014/main" id="{FFE5B059-2333-C3C8-D398-8ECC6B82B1E3}"/>
              </a:ext>
            </a:extLst>
          </p:cNvPr>
          <p:cNvSpPr txBox="1"/>
          <p:nvPr/>
        </p:nvSpPr>
        <p:spPr>
          <a:xfrm>
            <a:off x="6048249" y="5894419"/>
            <a:ext cx="523511" cy="369332"/>
          </a:xfrm>
          <a:prstGeom prst="rect">
            <a:avLst/>
          </a:prstGeom>
          <a:noFill/>
        </p:spPr>
        <p:txBody>
          <a:bodyPr wrap="square" rtlCol="0">
            <a:spAutoFit/>
          </a:bodyPr>
          <a:lstStyle/>
          <a:p>
            <a:pPr algn="ctr"/>
            <a:r>
              <a:rPr lang="en-US" dirty="0"/>
              <a:t>11</a:t>
            </a:r>
            <a:endParaRPr lang="fi-FI" dirty="0"/>
          </a:p>
        </p:txBody>
      </p:sp>
      <p:sp>
        <p:nvSpPr>
          <p:cNvPr id="7" name="TextBox 6">
            <a:extLst>
              <a:ext uri="{FF2B5EF4-FFF2-40B4-BE49-F238E27FC236}">
                <a16:creationId xmlns:a16="http://schemas.microsoft.com/office/drawing/2014/main" id="{658B9BA8-AAD1-4DB3-4357-5D2E55C67C7D}"/>
              </a:ext>
            </a:extLst>
          </p:cNvPr>
          <p:cNvSpPr txBox="1"/>
          <p:nvPr/>
        </p:nvSpPr>
        <p:spPr>
          <a:xfrm>
            <a:off x="4604574" y="5894419"/>
            <a:ext cx="523511" cy="369332"/>
          </a:xfrm>
          <a:prstGeom prst="rect">
            <a:avLst/>
          </a:prstGeom>
          <a:noFill/>
        </p:spPr>
        <p:txBody>
          <a:bodyPr wrap="square" rtlCol="0">
            <a:spAutoFit/>
          </a:bodyPr>
          <a:lstStyle/>
          <a:p>
            <a:pPr algn="ctr"/>
            <a:r>
              <a:rPr lang="en-US" dirty="0"/>
              <a:t>11</a:t>
            </a:r>
            <a:endParaRPr lang="fi-FI" dirty="0"/>
          </a:p>
        </p:txBody>
      </p:sp>
      <p:sp>
        <p:nvSpPr>
          <p:cNvPr id="8" name="TextBox 7">
            <a:extLst>
              <a:ext uri="{FF2B5EF4-FFF2-40B4-BE49-F238E27FC236}">
                <a16:creationId xmlns:a16="http://schemas.microsoft.com/office/drawing/2014/main" id="{F7D916F9-71E0-5F73-1537-ACCF33397A22}"/>
              </a:ext>
            </a:extLst>
          </p:cNvPr>
          <p:cNvSpPr txBox="1"/>
          <p:nvPr/>
        </p:nvSpPr>
        <p:spPr>
          <a:xfrm>
            <a:off x="8355355" y="5892551"/>
            <a:ext cx="523511" cy="369332"/>
          </a:xfrm>
          <a:prstGeom prst="rect">
            <a:avLst/>
          </a:prstGeom>
          <a:noFill/>
        </p:spPr>
        <p:txBody>
          <a:bodyPr wrap="square" rtlCol="0">
            <a:spAutoFit/>
          </a:bodyPr>
          <a:lstStyle/>
          <a:p>
            <a:pPr algn="ctr"/>
            <a:r>
              <a:rPr lang="en-US" dirty="0"/>
              <a:t>11</a:t>
            </a:r>
            <a:endParaRPr lang="fi-FI" dirty="0"/>
          </a:p>
        </p:txBody>
      </p:sp>
      <p:sp>
        <p:nvSpPr>
          <p:cNvPr id="9" name="TextBox 8">
            <a:extLst>
              <a:ext uri="{FF2B5EF4-FFF2-40B4-BE49-F238E27FC236}">
                <a16:creationId xmlns:a16="http://schemas.microsoft.com/office/drawing/2014/main" id="{2AC827D1-ADE8-F017-8743-C67FD03DEBD0}"/>
              </a:ext>
            </a:extLst>
          </p:cNvPr>
          <p:cNvSpPr txBox="1"/>
          <p:nvPr/>
        </p:nvSpPr>
        <p:spPr>
          <a:xfrm>
            <a:off x="7529343" y="5932081"/>
            <a:ext cx="523511" cy="369332"/>
          </a:xfrm>
          <a:prstGeom prst="rect">
            <a:avLst/>
          </a:prstGeom>
          <a:noFill/>
        </p:spPr>
        <p:txBody>
          <a:bodyPr wrap="square" rtlCol="0">
            <a:spAutoFit/>
          </a:bodyPr>
          <a:lstStyle/>
          <a:p>
            <a:pPr algn="ctr"/>
            <a:r>
              <a:rPr lang="en-US" dirty="0"/>
              <a:t>8</a:t>
            </a:r>
            <a:endParaRPr lang="fi-FI" dirty="0"/>
          </a:p>
        </p:txBody>
      </p:sp>
      <p:sp>
        <p:nvSpPr>
          <p:cNvPr id="10" name="TextBox 9">
            <a:extLst>
              <a:ext uri="{FF2B5EF4-FFF2-40B4-BE49-F238E27FC236}">
                <a16:creationId xmlns:a16="http://schemas.microsoft.com/office/drawing/2014/main" id="{937B38AF-4E60-B51B-20AD-F46E8EDF8329}"/>
              </a:ext>
            </a:extLst>
          </p:cNvPr>
          <p:cNvSpPr txBox="1"/>
          <p:nvPr/>
        </p:nvSpPr>
        <p:spPr>
          <a:xfrm>
            <a:off x="9027614" y="5892551"/>
            <a:ext cx="523511" cy="369332"/>
          </a:xfrm>
          <a:prstGeom prst="rect">
            <a:avLst/>
          </a:prstGeom>
          <a:noFill/>
        </p:spPr>
        <p:txBody>
          <a:bodyPr wrap="square" rtlCol="0">
            <a:spAutoFit/>
          </a:bodyPr>
          <a:lstStyle/>
          <a:p>
            <a:pPr algn="ctr"/>
            <a:r>
              <a:rPr lang="en-US" dirty="0"/>
              <a:t>9</a:t>
            </a:r>
            <a:endParaRPr lang="fi-FI" dirty="0"/>
          </a:p>
        </p:txBody>
      </p:sp>
      <p:sp>
        <p:nvSpPr>
          <p:cNvPr id="11" name="TextBox 10">
            <a:extLst>
              <a:ext uri="{FF2B5EF4-FFF2-40B4-BE49-F238E27FC236}">
                <a16:creationId xmlns:a16="http://schemas.microsoft.com/office/drawing/2014/main" id="{7379AFE9-1C03-DEF9-EDF3-98903EEEEAC9}"/>
              </a:ext>
            </a:extLst>
          </p:cNvPr>
          <p:cNvSpPr txBox="1"/>
          <p:nvPr/>
        </p:nvSpPr>
        <p:spPr>
          <a:xfrm>
            <a:off x="6802161" y="5892551"/>
            <a:ext cx="523511" cy="369332"/>
          </a:xfrm>
          <a:prstGeom prst="rect">
            <a:avLst/>
          </a:prstGeom>
          <a:noFill/>
        </p:spPr>
        <p:txBody>
          <a:bodyPr wrap="square" rtlCol="0">
            <a:spAutoFit/>
          </a:bodyPr>
          <a:lstStyle/>
          <a:p>
            <a:pPr algn="ctr"/>
            <a:r>
              <a:rPr lang="en-US" dirty="0"/>
              <a:t>16</a:t>
            </a:r>
            <a:endParaRPr lang="fi-FI" dirty="0"/>
          </a:p>
        </p:txBody>
      </p:sp>
    </p:spTree>
    <p:extLst>
      <p:ext uri="{BB962C8B-B14F-4D97-AF65-F5344CB8AC3E}">
        <p14:creationId xmlns:p14="http://schemas.microsoft.com/office/powerpoint/2010/main" val="2459779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CE6E7-DAAD-D74D-5303-04FC8D3071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8696F9-E354-5401-B675-16DB0E4EAB35}"/>
              </a:ext>
            </a:extLst>
          </p:cNvPr>
          <p:cNvSpPr>
            <a:spLocks noGrp="1"/>
          </p:cNvSpPr>
          <p:nvPr>
            <p:ph type="title"/>
          </p:nvPr>
        </p:nvSpPr>
        <p:spPr>
          <a:xfrm>
            <a:off x="694530" y="351738"/>
            <a:ext cx="10802938" cy="838095"/>
          </a:xfrm>
        </p:spPr>
        <p:txBody>
          <a:bodyPr/>
          <a:lstStyle/>
          <a:p>
            <a:r>
              <a:rPr lang="fi-FI" sz="1600">
                <a:latin typeface="Montserrat ExtraBold"/>
                <a:ea typeface="Verdana"/>
              </a:rPr>
              <a:t>Arviot haasteista kehitys- ja innovaatiotoiminnalle:</a:t>
            </a:r>
            <a:br>
              <a:rPr lang="fi-FI" sz="1600"/>
            </a:br>
            <a:r>
              <a:rPr lang="fi-FI" sz="1600">
                <a:latin typeface="Montserrat ExtraBold"/>
                <a:ea typeface="Verdana"/>
              </a:rPr>
              <a:t>Epävarmuus rahoituksen saatavuudesta ja ehdoista</a:t>
            </a:r>
            <a:br>
              <a:rPr lang="fi-FI" sz="1600"/>
            </a:br>
            <a:br>
              <a:rPr lang="fi-FI" sz="2000">
                <a:latin typeface="Montserrat ExtraBold"/>
                <a:ea typeface="Verdana"/>
              </a:rPr>
            </a:br>
            <a:r>
              <a:rPr lang="fi-FI" sz="2400" u="sng">
                <a:latin typeface="Montserrat ExtraBold"/>
                <a:ea typeface="Verdana"/>
              </a:rPr>
              <a:t>Keskiarvot henkilökunta- ja liikevaihtoluokan mukaan</a:t>
            </a:r>
            <a:br>
              <a:rPr lang="en-GB" sz="2000" u="sng"/>
            </a:br>
            <a:br>
              <a:rPr lang="en-GB" sz="2000"/>
            </a:br>
            <a:endParaRPr lang="fi-FI" sz="1600" err="1"/>
          </a:p>
        </p:txBody>
      </p:sp>
      <p:pic>
        <p:nvPicPr>
          <p:cNvPr id="6" name="Picture 5">
            <a:extLst>
              <a:ext uri="{FF2B5EF4-FFF2-40B4-BE49-F238E27FC236}">
                <a16:creationId xmlns:a16="http://schemas.microsoft.com/office/drawing/2014/main" id="{617DACDB-93EB-E6CC-4423-7491F35A1DCA}"/>
              </a:ext>
            </a:extLst>
          </p:cNvPr>
          <p:cNvPicPr>
            <a:picLocks noChangeAspect="1"/>
          </p:cNvPicPr>
          <p:nvPr/>
        </p:nvPicPr>
        <p:blipFill>
          <a:blip r:embed="rId3"/>
          <a:stretch>
            <a:fillRect/>
          </a:stretch>
        </p:blipFill>
        <p:spPr>
          <a:xfrm>
            <a:off x="336854" y="1701000"/>
            <a:ext cx="5759145" cy="3456000"/>
          </a:xfrm>
          <a:prstGeom prst="rect">
            <a:avLst/>
          </a:prstGeom>
        </p:spPr>
      </p:pic>
      <p:pic>
        <p:nvPicPr>
          <p:cNvPr id="7" name="Picture 6">
            <a:extLst>
              <a:ext uri="{FF2B5EF4-FFF2-40B4-BE49-F238E27FC236}">
                <a16:creationId xmlns:a16="http://schemas.microsoft.com/office/drawing/2014/main" id="{B448A3E5-8693-1333-25CE-F4752B2816FB}"/>
              </a:ext>
            </a:extLst>
          </p:cNvPr>
          <p:cNvPicPr>
            <a:picLocks noChangeAspect="1"/>
          </p:cNvPicPr>
          <p:nvPr/>
        </p:nvPicPr>
        <p:blipFill>
          <a:blip r:embed="rId4"/>
          <a:stretch>
            <a:fillRect/>
          </a:stretch>
        </p:blipFill>
        <p:spPr>
          <a:xfrm>
            <a:off x="6095999" y="1701000"/>
            <a:ext cx="5759145" cy="3456000"/>
          </a:xfrm>
          <a:prstGeom prst="rect">
            <a:avLst/>
          </a:prstGeom>
        </p:spPr>
      </p:pic>
    </p:spTree>
    <p:extLst>
      <p:ext uri="{BB962C8B-B14F-4D97-AF65-F5344CB8AC3E}">
        <p14:creationId xmlns:p14="http://schemas.microsoft.com/office/powerpoint/2010/main" val="35536402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ityksen aloitus">
  <a:themeElements>
    <a:clrScheme name="LAB">
      <a:dk1>
        <a:srgbClr val="000000"/>
      </a:dk1>
      <a:lt1>
        <a:srgbClr val="FFFFFF"/>
      </a:lt1>
      <a:dk2>
        <a:srgbClr val="646464"/>
      </a:dk2>
      <a:lt2>
        <a:srgbClr val="E3E3E3"/>
      </a:lt2>
      <a:accent1>
        <a:srgbClr val="B3EDFB"/>
      </a:accent1>
      <a:accent2>
        <a:srgbClr val="AEEFCE"/>
      </a:accent2>
      <a:accent3>
        <a:srgbClr val="FFE9DE"/>
      </a:accent3>
      <a:accent4>
        <a:srgbClr val="00BD80"/>
      </a:accent4>
      <a:accent5>
        <a:srgbClr val="00C2E5"/>
      </a:accent5>
      <a:accent6>
        <a:srgbClr val="000000"/>
      </a:accent6>
      <a:hlink>
        <a:srgbClr val="000000"/>
      </a:hlink>
      <a:folHlink>
        <a:srgbClr val="646464"/>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rcRect/>
          <a:stretch>
            <a:fillRect t="-2593" b="-2593"/>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AB-esityspohja" id="{2EA6A812-C5B3-0342-9F08-0EA355D97200}" vid="{F053FA7F-791D-DA4C-B1F5-5D67B9C0CBAF}"/>
    </a:ext>
  </a:extLst>
</a:theme>
</file>

<file path=ppt/theme/theme10.xml><?xml version="1.0" encoding="utf-8"?>
<a:theme xmlns:a="http://schemas.openxmlformats.org/drawingml/2006/main" name="1 - OP Pohjola">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cap="rnd">
          <a:solidFill>
            <a:schemeClr val="accent2"/>
          </a:solidFill>
          <a:rou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cap="rnd">
          <a:solidFill>
            <a:schemeClr val="accent2"/>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2_PP-mall_SV_OP-Pohjola_1025.potx" id="{03D1945D-4D96-41E6-9563-2376616EAB99}" vid="{539394D4-DC38-4C5B-A4DF-6B3585916981}"/>
    </a:ext>
  </a:extLst>
</a:theme>
</file>

<file path=ppt/theme/theme11.xml><?xml version="1.0" encoding="utf-8"?>
<a:theme xmlns:a="http://schemas.openxmlformats.org/drawingml/2006/main" name="1 - OP Pohjola">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cap="rnd">
          <a:solidFill>
            <a:schemeClr val="accent2"/>
          </a:solidFill>
          <a:rou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cap="rnd">
          <a:solidFill>
            <a:schemeClr val="accent2"/>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2_PP-mall_SV_OP-Pohjola_1025.potx" id="{03D1945D-4D96-41E6-9563-2376616EAB99}" vid="{539394D4-DC38-4C5B-A4DF-6B3585916981}"/>
    </a:ext>
  </a:extLst>
</a:theme>
</file>

<file path=ppt/theme/theme12.xml><?xml version="1.0" encoding="utf-8"?>
<a:theme xmlns:a="http://schemas.openxmlformats.org/drawingml/2006/main" name="1 - OP Pohjola">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cap="rnd">
          <a:solidFill>
            <a:schemeClr val="accent2"/>
          </a:solidFill>
          <a:rou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cap="rnd">
          <a:solidFill>
            <a:schemeClr val="accent2"/>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2_PP-mall_SV_OP-Pohjola_1025.potx" id="{03D1945D-4D96-41E6-9563-2376616EAB99}" vid="{539394D4-DC38-4C5B-A4DF-6B3585916981}"/>
    </a:ext>
  </a:extLst>
</a:theme>
</file>

<file path=ppt/theme/theme13.xml><?xml version="1.0" encoding="utf-8"?>
<a:theme xmlns:a="http://schemas.openxmlformats.org/drawingml/2006/main" name="1 - OP Pohjola">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cap="rnd">
          <a:solidFill>
            <a:schemeClr val="accent2"/>
          </a:solidFill>
          <a:rou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cap="rnd">
          <a:solidFill>
            <a:schemeClr val="accent2"/>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2_PP-mall_SV_OP-Pohjola_1025.potx" id="{03D1945D-4D96-41E6-9563-2376616EAB99}" vid="{539394D4-DC38-4C5B-A4DF-6B3585916981}"/>
    </a:ext>
  </a:extLst>
</a:theme>
</file>

<file path=ppt/theme/theme14.xml><?xml version="1.0" encoding="utf-8"?>
<a:theme xmlns:a="http://schemas.openxmlformats.org/drawingml/2006/main" name="1 - OP Pohjola">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cap="rnd">
          <a:solidFill>
            <a:schemeClr val="accent2"/>
          </a:solidFill>
          <a:rou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cap="rnd">
          <a:solidFill>
            <a:schemeClr val="accent2"/>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2_PP-mall_SV_OP-Pohjola_1025.potx" id="{03D1945D-4D96-41E6-9563-2376616EAB99}" vid="{539394D4-DC38-4C5B-A4DF-6B3585916981}"/>
    </a:ext>
  </a:extLst>
</a:theme>
</file>

<file path=ppt/theme/theme15.xml><?xml version="1.0" encoding="utf-8"?>
<a:theme xmlns:a="http://schemas.openxmlformats.org/drawingml/2006/main" name="1 - OP Pohjola">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cap="rnd">
          <a:solidFill>
            <a:schemeClr val="accent2"/>
          </a:solidFill>
          <a:rou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cap="rnd">
          <a:solidFill>
            <a:schemeClr val="accent2"/>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2_PP-mall_SV_OP-Pohjola_1025.potx" id="{03D1945D-4D96-41E6-9563-2376616EAB99}" vid="{539394D4-DC38-4C5B-A4DF-6B3585916981}"/>
    </a:ext>
  </a:extLst>
</a:theme>
</file>

<file path=ppt/theme/theme16.xml><?xml version="1.0" encoding="utf-8"?>
<a:theme xmlns:a="http://schemas.openxmlformats.org/drawingml/2006/main" name="1 - OP Pohjola">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cap="rnd">
          <a:solidFill>
            <a:schemeClr val="accent2"/>
          </a:solidFill>
          <a:rou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cap="rnd">
          <a:solidFill>
            <a:schemeClr val="accent2"/>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2_PP-mall_SV_OP-Pohjola_1025.potx" id="{03D1945D-4D96-41E6-9563-2376616EAB99}" vid="{539394D4-DC38-4C5B-A4DF-6B3585916981}"/>
    </a:ext>
  </a:extLst>
</a:theme>
</file>

<file path=ppt/theme/theme17.xml><?xml version="1.0" encoding="utf-8"?>
<a:theme xmlns:a="http://schemas.openxmlformats.org/drawingml/2006/main" name="1 - OP Pohjola">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cap="rnd">
          <a:solidFill>
            <a:schemeClr val="accent2"/>
          </a:solidFill>
          <a:rou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cap="rnd">
          <a:solidFill>
            <a:schemeClr val="accent2"/>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2_PP-mall_SV_OP-Pohjola_1025.potx" id="{03D1945D-4D96-41E6-9563-2376616EAB99}" vid="{539394D4-DC38-4C5B-A4DF-6B3585916981}"/>
    </a:ext>
  </a:extLst>
</a:theme>
</file>

<file path=ppt/theme/theme18.xml><?xml version="1.0" encoding="utf-8"?>
<a:theme xmlns:a="http://schemas.openxmlformats.org/drawingml/2006/main" name="1 - OP Pohjola">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cap="rnd">
          <a:solidFill>
            <a:schemeClr val="accent2"/>
          </a:solidFill>
          <a:rou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cap="rnd">
          <a:solidFill>
            <a:schemeClr val="accent2"/>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2_PP-mall_SV_OP-Pohjola_1025.potx" id="{03D1945D-4D96-41E6-9563-2376616EAB99}" vid="{539394D4-DC38-4C5B-A4DF-6B3585916981}"/>
    </a:ext>
  </a:extLst>
</a:theme>
</file>

<file path=ppt/theme/theme19.xml><?xml version="1.0" encoding="utf-8"?>
<a:theme xmlns:a="http://schemas.openxmlformats.org/drawingml/2006/main" name="1 - OP Pohjola">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cap="rnd">
          <a:solidFill>
            <a:schemeClr val="accent2"/>
          </a:solidFill>
          <a:rou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cap="rnd">
          <a:solidFill>
            <a:schemeClr val="accent2"/>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2_PP-mall_SV_OP-Pohjola_1025.potx" id="{03D1945D-4D96-41E6-9563-2376616EAB99}" vid="{539394D4-DC38-4C5B-A4DF-6B3585916981}"/>
    </a:ext>
  </a:extLst>
</a:theme>
</file>

<file path=ppt/theme/theme2.xml><?xml version="1.0" encoding="utf-8"?>
<a:theme xmlns:a="http://schemas.openxmlformats.org/drawingml/2006/main" name="Esityksen sisältö">
  <a:themeElements>
    <a:clrScheme name="LAB">
      <a:dk1>
        <a:srgbClr val="000000"/>
      </a:dk1>
      <a:lt1>
        <a:srgbClr val="FFFFFF"/>
      </a:lt1>
      <a:dk2>
        <a:srgbClr val="646464"/>
      </a:dk2>
      <a:lt2>
        <a:srgbClr val="E3E3E3"/>
      </a:lt2>
      <a:accent1>
        <a:srgbClr val="B3EDFB"/>
      </a:accent1>
      <a:accent2>
        <a:srgbClr val="AEEFCE"/>
      </a:accent2>
      <a:accent3>
        <a:srgbClr val="FFE9DE"/>
      </a:accent3>
      <a:accent4>
        <a:srgbClr val="00BD80"/>
      </a:accent4>
      <a:accent5>
        <a:srgbClr val="00C2E5"/>
      </a:accent5>
      <a:accent6>
        <a:srgbClr val="000000"/>
      </a:accent6>
      <a:hlink>
        <a:srgbClr val="000000"/>
      </a:hlink>
      <a:folHlink>
        <a:srgbClr val="646464"/>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rcRect/>
          <a:stretch>
            <a:fillRect t="-2593" b="-2593"/>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AB-esityspohja" id="{2EA6A812-C5B3-0342-9F08-0EA355D97200}" vid="{980D4EAD-CCE6-EA49-88B1-DA5CE99F8D7E}"/>
    </a:ext>
  </a:extLst>
</a:theme>
</file>

<file path=ppt/theme/theme20.xml><?xml version="1.0" encoding="utf-8"?>
<a:theme xmlns:a="http://schemas.openxmlformats.org/drawingml/2006/main" name="1 - OP Pohjola">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cap="rnd">
          <a:solidFill>
            <a:schemeClr val="accent2"/>
          </a:solidFill>
          <a:rou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cap="rnd">
          <a:solidFill>
            <a:schemeClr val="accent2"/>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2_PP-mall_SV_OP-Pohjola_1025.potx" id="{03D1945D-4D96-41E6-9563-2376616EAB99}" vid="{539394D4-DC38-4C5B-A4DF-6B3585916981}"/>
    </a:ext>
  </a:extLst>
</a:theme>
</file>

<file path=ppt/theme/theme21.xml><?xml version="1.0" encoding="utf-8"?>
<a:theme xmlns:a="http://schemas.openxmlformats.org/drawingml/2006/main" name="1 - OP Pohjola">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cap="rnd">
          <a:solidFill>
            <a:schemeClr val="accent2"/>
          </a:solidFill>
          <a:rou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cap="rnd">
          <a:solidFill>
            <a:schemeClr val="accent2"/>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2_PP-mall_SV_OP-Pohjola_1025.potx" id="{03D1945D-4D96-41E6-9563-2376616EAB99}" vid="{539394D4-DC38-4C5B-A4DF-6B3585916981}"/>
    </a:ext>
  </a:extLst>
</a:theme>
</file>

<file path=ppt/theme/theme22.xml><?xml version="1.0" encoding="utf-8"?>
<a:theme xmlns:a="http://schemas.openxmlformats.org/drawingml/2006/main" name="1 - OP Pohjola">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cap="rnd">
          <a:solidFill>
            <a:schemeClr val="accent2"/>
          </a:solidFill>
          <a:rou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cap="rnd">
          <a:solidFill>
            <a:schemeClr val="accent2"/>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2_PP-mall_SV_OP-Pohjola_1025.potx" id="{03D1945D-4D96-41E6-9563-2376616EAB99}" vid="{539394D4-DC38-4C5B-A4DF-6B3585916981}"/>
    </a:ext>
  </a:extLst>
</a:theme>
</file>

<file path=ppt/theme/theme23.xml><?xml version="1.0" encoding="utf-8"?>
<a:theme xmlns:a="http://schemas.openxmlformats.org/drawingml/2006/main" name="1 - OP Pohjola">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cap="rnd">
          <a:solidFill>
            <a:schemeClr val="accent2"/>
          </a:solidFill>
          <a:rou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cap="rnd">
          <a:solidFill>
            <a:schemeClr val="accent2"/>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2_PP-mall_SV_OP-Pohjola_1025.potx" id="{03D1945D-4D96-41E6-9563-2376616EAB99}" vid="{539394D4-DC38-4C5B-A4DF-6B3585916981}"/>
    </a:ext>
  </a:extLst>
</a:theme>
</file>

<file path=ppt/theme/theme24.xml><?xml version="1.0" encoding="utf-8"?>
<a:theme xmlns:a="http://schemas.openxmlformats.org/drawingml/2006/main" name="1 - OP Pohjola">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cap="rnd">
          <a:solidFill>
            <a:schemeClr val="accent2"/>
          </a:solidFill>
          <a:rou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cap="rnd">
          <a:solidFill>
            <a:schemeClr val="accent2"/>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2_PP-mall_SV_OP-Pohjola_1025.potx" id="{03D1945D-4D96-41E6-9563-2376616EAB99}" vid="{539394D4-DC38-4C5B-A4DF-6B3585916981}"/>
    </a:ext>
  </a:extLst>
</a:theme>
</file>

<file path=ppt/theme/theme2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sityksen lopetus">
  <a:themeElements>
    <a:clrScheme name="LAB">
      <a:dk1>
        <a:srgbClr val="000000"/>
      </a:dk1>
      <a:lt1>
        <a:srgbClr val="FFFFFF"/>
      </a:lt1>
      <a:dk2>
        <a:srgbClr val="646464"/>
      </a:dk2>
      <a:lt2>
        <a:srgbClr val="E3E3E3"/>
      </a:lt2>
      <a:accent1>
        <a:srgbClr val="B3EDFB"/>
      </a:accent1>
      <a:accent2>
        <a:srgbClr val="AEEFCE"/>
      </a:accent2>
      <a:accent3>
        <a:srgbClr val="FFE9DE"/>
      </a:accent3>
      <a:accent4>
        <a:srgbClr val="00BD80"/>
      </a:accent4>
      <a:accent5>
        <a:srgbClr val="00C2E5"/>
      </a:accent5>
      <a:accent6>
        <a:srgbClr val="000000"/>
      </a:accent6>
      <a:hlink>
        <a:srgbClr val="000000"/>
      </a:hlink>
      <a:folHlink>
        <a:srgbClr val="646464"/>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rcRect/>
          <a:stretch>
            <a:fillRect t="-2593" b="-2593"/>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AB-esityspohja" id="{2EA6A812-C5B3-0342-9F08-0EA355D97200}" vid="{6AC2C587-1AE4-2343-BA3B-B1D582AEE5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usiness Finland">
  <a:themeElements>
    <a:clrScheme name="Business Finland">
      <a:dk1>
        <a:srgbClr val="000000"/>
      </a:dk1>
      <a:lt1>
        <a:srgbClr val="FFFFFF"/>
      </a:lt1>
      <a:dk2>
        <a:srgbClr val="002EA2"/>
      </a:dk2>
      <a:lt2>
        <a:srgbClr val="FFFFFF"/>
      </a:lt2>
      <a:accent1>
        <a:srgbClr val="002EA2"/>
      </a:accent1>
      <a:accent2>
        <a:srgbClr val="19B2FF"/>
      </a:accent2>
      <a:accent3>
        <a:srgbClr val="967DFF"/>
      </a:accent3>
      <a:accent4>
        <a:srgbClr val="C846A5"/>
      </a:accent4>
      <a:accent5>
        <a:srgbClr val="FFAA50"/>
      </a:accent5>
      <a:accent6>
        <a:srgbClr val="7DDC5A"/>
      </a:accent6>
      <a:hlink>
        <a:srgbClr val="739BFF"/>
      </a:hlink>
      <a:folHlink>
        <a:srgbClr val="2E69FF"/>
      </a:folHlink>
    </a:clrScheme>
    <a:fontScheme name="Business Finland">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F 16-9 2021" id="{116C0891-B64C-4DD4-A27D-07B42D73B10C}" vid="{88406AB1-E7AE-4B57-9A2A-8ECB8932CAE5}"/>
    </a:ext>
  </a:extLst>
</a:theme>
</file>

<file path=ppt/theme/theme6.xml><?xml version="1.0" encoding="utf-8"?>
<a:theme xmlns:a="http://schemas.openxmlformats.org/drawingml/2006/main" name="12_Business Finland">
  <a:themeElements>
    <a:clrScheme name="Mukautetut 67">
      <a:dk1>
        <a:srgbClr val="002EA2"/>
      </a:dk1>
      <a:lt1>
        <a:srgbClr val="FFFFFF"/>
      </a:lt1>
      <a:dk2>
        <a:srgbClr val="000000"/>
      </a:dk2>
      <a:lt2>
        <a:srgbClr val="FFFFFF"/>
      </a:lt2>
      <a:accent1>
        <a:srgbClr val="002EA2"/>
      </a:accent1>
      <a:accent2>
        <a:srgbClr val="19B2FF"/>
      </a:accent2>
      <a:accent3>
        <a:srgbClr val="7DDC5A"/>
      </a:accent3>
      <a:accent4>
        <a:srgbClr val="C846A5"/>
      </a:accent4>
      <a:accent5>
        <a:srgbClr val="967DFF"/>
      </a:accent5>
      <a:accent6>
        <a:srgbClr val="FFAA50"/>
      </a:accent6>
      <a:hlink>
        <a:srgbClr val="002EA2"/>
      </a:hlink>
      <a:folHlink>
        <a:srgbClr val="002EA2"/>
      </a:folHlink>
    </a:clrScheme>
    <a:fontScheme name="Business Finland">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F_16-9" id="{F57D8C7C-655D-410E-9E1A-CABBA0E5207D}" vid="{A7B138A4-C4C8-4D48-A6F8-F0DAEFD08F87}"/>
    </a:ext>
  </a:extLst>
</a:theme>
</file>

<file path=ppt/theme/theme7.xml><?xml version="1.0" encoding="utf-8"?>
<a:theme xmlns:a="http://schemas.openxmlformats.org/drawingml/2006/main" name="2_Business Finland">
  <a:themeElements>
    <a:clrScheme name="Business Finland">
      <a:dk1>
        <a:srgbClr val="002EA2"/>
      </a:dk1>
      <a:lt1>
        <a:sysClr val="window" lastClr="FFFFFF"/>
      </a:lt1>
      <a:dk2>
        <a:srgbClr val="3A3838"/>
      </a:dk2>
      <a:lt2>
        <a:srgbClr val="E7E6E6"/>
      </a:lt2>
      <a:accent1>
        <a:srgbClr val="00AAFF"/>
      </a:accent1>
      <a:accent2>
        <a:srgbClr val="64DC3C"/>
      </a:accent2>
      <a:accent3>
        <a:srgbClr val="FFCD00"/>
      </a:accent3>
      <a:accent4>
        <a:srgbClr val="FF9B00"/>
      </a:accent4>
      <a:accent5>
        <a:srgbClr val="967DFF"/>
      </a:accent5>
      <a:accent6>
        <a:srgbClr val="F04AC1"/>
      </a:accent6>
      <a:hlink>
        <a:srgbClr val="2E69FF"/>
      </a:hlink>
      <a:folHlink>
        <a:srgbClr val="967DFF"/>
      </a:folHlink>
    </a:clrScheme>
    <a:fontScheme name="Business Finland">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016F310-9A28-4514-8682-C3B7B6A29FFB}" vid="{E3029457-26AB-4B4C-8E7F-5E6F89764CE1}"/>
    </a:ext>
  </a:extLst>
</a:theme>
</file>

<file path=ppt/theme/theme8.xml><?xml version="1.0" encoding="utf-8"?>
<a:theme xmlns:a="http://schemas.openxmlformats.org/drawingml/2006/main" name="BF Theme">
  <a:themeElements>
    <a:clrScheme name="Business Finland">
      <a:dk1>
        <a:srgbClr val="000000"/>
      </a:dk1>
      <a:lt1>
        <a:srgbClr val="FFFFFF"/>
      </a:lt1>
      <a:dk2>
        <a:srgbClr val="002EA2"/>
      </a:dk2>
      <a:lt2>
        <a:srgbClr val="FFFFFF"/>
      </a:lt2>
      <a:accent1>
        <a:srgbClr val="002EA2"/>
      </a:accent1>
      <a:accent2>
        <a:srgbClr val="19B2FF"/>
      </a:accent2>
      <a:accent3>
        <a:srgbClr val="967DFF"/>
      </a:accent3>
      <a:accent4>
        <a:srgbClr val="C846A5"/>
      </a:accent4>
      <a:accent5>
        <a:srgbClr val="FFAA50"/>
      </a:accent5>
      <a:accent6>
        <a:srgbClr val="7DDC5A"/>
      </a:accent6>
      <a:hlink>
        <a:srgbClr val="739BFF"/>
      </a:hlink>
      <a:folHlink>
        <a:srgbClr val="2E69FF"/>
      </a:folHlink>
    </a:clrScheme>
    <a:fontScheme name="Business Finland">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F Theme" id="{52BD851B-ED2A-47F4-9E2A-DD9A9943CBAD}" vid="{E861668F-56C9-4BC9-AD63-B968D3959640}"/>
    </a:ext>
  </a:extLst>
</a:theme>
</file>

<file path=ppt/theme/theme9.xml><?xml version="1.0" encoding="utf-8"?>
<a:theme xmlns:a="http://schemas.openxmlformats.org/drawingml/2006/main" name="1 - OP Pohjola">
  <a:themeElements>
    <a:clrScheme name="OP 2020 colors">
      <a:dk1>
        <a:srgbClr val="545454"/>
      </a:dk1>
      <a:lt1>
        <a:srgbClr val="FFFFFF"/>
      </a:lt1>
      <a:dk2>
        <a:srgbClr val="323232"/>
      </a:dk2>
      <a:lt2>
        <a:srgbClr val="DCDCDC"/>
      </a:lt2>
      <a:accent1>
        <a:srgbClr val="E45700"/>
      </a:accent1>
      <a:accent2>
        <a:srgbClr val="969696"/>
      </a:accent2>
      <a:accent3>
        <a:srgbClr val="BEBEBE"/>
      </a:accent3>
      <a:accent4>
        <a:srgbClr val="6E6E6E"/>
      </a:accent4>
      <a:accent5>
        <a:srgbClr val="D70000"/>
      </a:accent5>
      <a:accent6>
        <a:srgbClr val="FFC437"/>
      </a:accent6>
      <a:hlink>
        <a:srgbClr val="545454"/>
      </a:hlink>
      <a:folHlink>
        <a:srgbClr val="545454"/>
      </a:folHlink>
    </a:clrScheme>
    <a:fontScheme name="OP">
      <a:majorFont>
        <a:latin typeface="OP Chevin Pro Light"/>
        <a:ea typeface=""/>
        <a:cs typeface=""/>
      </a:majorFont>
      <a:minorFont>
        <a:latin typeface="OP Chevin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cap="rnd">
          <a:solidFill>
            <a:schemeClr val="accent2"/>
          </a:solidFill>
          <a:rou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w="12700" cap="rnd">
          <a:solidFill>
            <a:schemeClr val="accent2"/>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Tumman harmaa">
      <a:srgbClr val="323232"/>
    </a:custClr>
    <a:custClr name="Musta">
      <a:srgbClr val="141414"/>
    </a:custClr>
    <a:custClr name="Tumma oranssi">
      <a:srgbClr val="CC4E00"/>
    </a:custClr>
    <a:custClr name="Logo-oranssi">
      <a:srgbClr val="FF6A10"/>
    </a:custClr>
    <a:custClr name="Vaalea oranssi">
      <a:srgbClr val="F15C00"/>
    </a:custClr>
    <a:custClr name="Keltainen">
      <a:srgbClr val="FFC437"/>
    </a:custClr>
    <a:custClr name="Vihreä">
      <a:srgbClr val="006E4B"/>
    </a:custClr>
    <a:custClr name="Sininen">
      <a:srgbClr val="45B2FF"/>
    </a:custClr>
    <a:custClr name="Pinkki">
      <a:srgbClr val="FF32D2"/>
    </a:custClr>
    <a:custClr name="Lila">
      <a:srgbClr val="6500A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02_PP-mall_SV_OP-Pohjola_1025.potx" id="{03D1945D-4D96-41E6-9563-2376616EAB99}" vid="{539394D4-DC38-4C5B-A4DF-6B3585916981}"/>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EC943A698F574298DA7A19FA9EBB06" ma:contentTypeVersion="4" ma:contentTypeDescription="Create a new document." ma:contentTypeScope="" ma:versionID="2ae8ff37d1a50b346aafeb7a6e23727d">
  <xsd:schema xmlns:xsd="http://www.w3.org/2001/XMLSchema" xmlns:xs="http://www.w3.org/2001/XMLSchema" xmlns:p="http://schemas.microsoft.com/office/2006/metadata/properties" xmlns:ns2="b946db68-fcb9-4634-b2d2-2cda2d8906ce" targetNamespace="http://schemas.microsoft.com/office/2006/metadata/properties" ma:root="true" ma:fieldsID="189c3476b723712b39311e52e264784d" ns2:_="">
    <xsd:import namespace="b946db68-fcb9-4634-b2d2-2cda2d8906c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46db68-fcb9-4634-b2d2-2cda2d8906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50B70C-3629-4738-86F5-33BE5A502261}">
  <ds:schemaRefs>
    <ds:schemaRef ds:uri="http://schemas.microsoft.com/sharepoint/v3/contenttype/forms"/>
  </ds:schemaRefs>
</ds:datastoreItem>
</file>

<file path=customXml/itemProps2.xml><?xml version="1.0" encoding="utf-8"?>
<ds:datastoreItem xmlns:ds="http://schemas.openxmlformats.org/officeDocument/2006/customXml" ds:itemID="{693EB16F-4DD1-449A-B094-C821D3F047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46db68-fcb9-4634-b2d2-2cda2d8906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17062C-3B5B-485B-B6C7-011BAC4CFDF0}">
  <ds:schemaRefs>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ad9d7214-55a7-4425-873a-a4f77ce62134}" enabled="1" method="Privileged" siteId="{9d97530e-8f27-4137-a2a9-5cb4dcf26f2e}" contentBits="0" removed="0"/>
</clbl:labelList>
</file>

<file path=docProps/app.xml><?xml version="1.0" encoding="utf-8"?>
<Properties xmlns="http://schemas.openxmlformats.org/officeDocument/2006/extended-properties" xmlns:vt="http://schemas.openxmlformats.org/officeDocument/2006/docPropsVTypes">
  <Template>LAB-esityspohja-FI</Template>
  <TotalTime>4899</TotalTime>
  <Words>452</Words>
  <Application>Microsoft Office PowerPoint</Application>
  <PresentationFormat>Widescreen</PresentationFormat>
  <Paragraphs>99</Paragraphs>
  <Slides>53</Slides>
  <Notes>21</Notes>
  <HiddenSlides>0</HiddenSlides>
  <MMClips>0</MMClips>
  <ScaleCrop>false</ScaleCrop>
  <HeadingPairs>
    <vt:vector size="4" baseType="variant">
      <vt:variant>
        <vt:lpstr>Theme</vt:lpstr>
      </vt:variant>
      <vt:variant>
        <vt:i4>24</vt:i4>
      </vt:variant>
      <vt:variant>
        <vt:lpstr>Slide Titles</vt:lpstr>
      </vt:variant>
      <vt:variant>
        <vt:i4>53</vt:i4>
      </vt:variant>
    </vt:vector>
  </HeadingPairs>
  <TitlesOfParts>
    <vt:vector size="77" baseType="lpstr">
      <vt:lpstr>Esityksen aloitus</vt:lpstr>
      <vt:lpstr>Esityksen sisältö</vt:lpstr>
      <vt:lpstr>Esityksen lopetus</vt:lpstr>
      <vt:lpstr>Office Theme</vt:lpstr>
      <vt:lpstr>Business Finland</vt:lpstr>
      <vt:lpstr>12_Business Finland</vt:lpstr>
      <vt:lpstr>2_Business Finland</vt:lpstr>
      <vt:lpstr>BF Theme</vt:lpstr>
      <vt:lpstr>1 - OP Pohjola</vt:lpstr>
      <vt:lpstr>1 - OP Pohjola</vt:lpstr>
      <vt:lpstr>1 - OP Pohjola</vt:lpstr>
      <vt:lpstr>1 - OP Pohjola</vt:lpstr>
      <vt:lpstr>1 - OP Pohjola</vt:lpstr>
      <vt:lpstr>1 - OP Pohjola</vt:lpstr>
      <vt:lpstr>1 - OP Pohjola</vt:lpstr>
      <vt:lpstr>1 - OP Pohjola</vt:lpstr>
      <vt:lpstr>1 - OP Pohjola</vt:lpstr>
      <vt:lpstr>1 - OP Pohjola</vt:lpstr>
      <vt:lpstr>1 - OP Pohjola</vt:lpstr>
      <vt:lpstr>1 - OP Pohjola</vt:lpstr>
      <vt:lpstr>1 - OP Pohjola</vt:lpstr>
      <vt:lpstr>1 - OP Pohjola</vt:lpstr>
      <vt:lpstr>1 - OP Pohjola</vt:lpstr>
      <vt:lpstr>1 - OP Pohjola</vt:lpstr>
      <vt:lpstr>PowerPoint Presentation</vt:lpstr>
      <vt:lpstr>PowerPoint Presentation</vt:lpstr>
      <vt:lpstr>PIENYRITYSTEN INNOVAATIOTOIMINNAN PULLONKAULAT   </vt:lpstr>
      <vt:lpstr>Tutkimusaineisto</vt:lpstr>
      <vt:lpstr>Tutkimusaineisto</vt:lpstr>
      <vt:lpstr>Tutkimustuloksia</vt:lpstr>
      <vt:lpstr>Tutkimustuloksia</vt:lpstr>
      <vt:lpstr>Arviot haasteista kehitys- ja innovaatiotoiminnalle: Epävarmuus rahoituksen saatavuudesta ja ehdoista  Keskiarvot kunnittain </vt:lpstr>
      <vt:lpstr>Arviot haasteista kehitys- ja innovaatiotoiminnalle: Epävarmuus rahoituksen saatavuudesta ja ehdoista  Keskiarvot henkilökunta- ja liikevaihtoluokan mukaan  </vt:lpstr>
      <vt:lpstr>Arviot haasteista kehitys- ja innovaatiotoiminnalle: Epävarmuus rahoituksen saatavuudesta ja ehdoista  Keskiarvot kehittämisen ja yhteistyön mukaan  </vt:lpstr>
      <vt:lpstr>Arviot haasteista kehitys- ja innovaatiotoiminnalle: Epävarmuus rahoituksen saatavuudesta ja ehdoista  Korkeimmat ja matalimmat keskiarvot toimialoittain </vt:lpstr>
      <vt:lpstr>BUSINESS  FINLAND</vt:lpstr>
      <vt:lpstr>Mahdollisuuksista  maailmanvalloituksiin</vt:lpstr>
      <vt:lpstr>PowerPoint Presentation</vt:lpstr>
      <vt:lpstr>PowerPoint Presentation</vt:lpstr>
      <vt:lpstr>Perusedellytykset asiakkaalle</vt:lpstr>
      <vt:lpstr>PowerPoint Presentation</vt:lpstr>
      <vt:lpstr>RAHOITUSPALVELUT KASVUA JA UUDISTUMISTA TAVOITTELEVILLE STARTUP-, PK- JA MIDCAP-YRITYKSILLE</vt:lpstr>
      <vt:lpstr>TUTKIMUS- JA KEHITYSRAHOITUKSEN MÄÄRÄ </vt:lpstr>
      <vt:lpstr>TEEMAKOHTAISET  OHJELMAT &amp; KAMPANJAT  ROHKAISEVAT INNOVOIMAAN JA KANSAINVÄLISILLE MARKKINOILLE</vt:lpstr>
      <vt:lpstr>Miksi mukaan Business Finlandin ohjelmiin ja kampanjoihin?</vt:lpstr>
      <vt:lpstr>Teemavalinnat toimeenpannaan erityisesti ohjelmatoiminnan kautta</vt:lpstr>
      <vt:lpstr>KESTÄVÄ KAIVOS JA KRIITTISET MINERAALIT</vt:lpstr>
      <vt:lpstr>Tapahtumat 2026</vt:lpstr>
      <vt:lpstr>Business Finlandin asiakkaaksi?</vt:lpstr>
      <vt:lpstr>Kiitos!</vt:lpstr>
      <vt:lpstr>Rahoitusiltapäivä Etelä-Karjalassa</vt:lpstr>
      <vt:lpstr>OP Kaakkois-Suomi, yritysasiakasliiketoiminta  Avainlukuja</vt:lpstr>
      <vt:lpstr>Yritysten ja yhteisöjen liiketoiminta</vt:lpstr>
      <vt:lpstr>Yritysrahoitus </vt:lpstr>
      <vt:lpstr>Yrityksen elinkaarivaiheet ja rahoituksen lähteet  </vt:lpstr>
      <vt:lpstr>Mitä asioita pankki tarkastelee?</vt:lpstr>
      <vt:lpstr>Pankin tarjoamat rahoitusratkaisut</vt:lpstr>
      <vt:lpstr>OP Yritysjousto</vt:lpstr>
      <vt:lpstr>Yksinkertaistettu toimintaketju – myynti ja hankinta</vt:lpstr>
      <vt:lpstr>Myynnin tukeminen</vt:lpstr>
      <vt:lpstr>Hankinnan tukeminen</vt:lpstr>
      <vt:lpstr>Miltä näyttää vuosi 2026? </vt:lpstr>
      <vt:lpstr>PK-yritysten rahoittaminen on tärkeä osa liiketoimintaamme</vt:lpstr>
      <vt:lpstr>PowerPoint Presentation</vt:lpstr>
      <vt:lpstr>PowerPoint Presentation</vt:lpstr>
      <vt:lpstr>Kiitos</vt:lpstr>
      <vt:lpstr>Syntyy sitä, mitä ei muuten syntyisi</vt:lpstr>
      <vt:lpstr>PowerPoint Presentation</vt:lpstr>
      <vt:lpstr>PowerPoint Presentation</vt:lpstr>
      <vt:lpstr>Kumppanina yrityksesi eri vaiheissa</vt:lpstr>
      <vt:lpstr>Tulossa: Laina mikroyrityksen kasvuun</vt:lpstr>
      <vt:lpstr>Lainat vihreään siirtymään ja digitalisaatioon</vt:lpstr>
      <vt:lpstr>PowerPoint Presentation</vt:lpstr>
      <vt:lpstr>Nostoja Finnveran toimenpiteistä</vt:lpstr>
      <vt:lpstr>PowerPoint Presentation</vt:lpstr>
      <vt:lpstr>PowerPoint Presentation</vt:lpstr>
      <vt:lpstr>PowerPoint Presentation</vt:lpstr>
    </vt:vector>
  </TitlesOfParts>
  <Manager/>
  <Company/>
  <LinksUpToDate>false</LinksUpToDate>
  <SharedDoc>false</SharedDoc>
  <HyperlinkBase>https://lab.fi/</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Sofi Granö (LAB)</dc:creator>
  <cp:keywords>LAB-ammattikorkeakoulu</cp:keywords>
  <dc:description/>
  <cp:lastModifiedBy>Outi-Maaria Palo-oja (LAB)</cp:lastModifiedBy>
  <cp:revision>120</cp:revision>
  <dcterms:created xsi:type="dcterms:W3CDTF">2025-07-01T10:29:23Z</dcterms:created>
  <dcterms:modified xsi:type="dcterms:W3CDTF">2025-12-09T08:37:06Z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0x01010054EC943A698F574298DA7A19FA9EBB06</vt:lpwstr>
  </property>
</Properties>
</file>